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0" r:id="rId2"/>
    <p:sldId id="270" r:id="rId3"/>
    <p:sldId id="292" r:id="rId4"/>
    <p:sldId id="296" r:id="rId5"/>
    <p:sldId id="297" r:id="rId6"/>
    <p:sldId id="298" r:id="rId7"/>
    <p:sldId id="300" r:id="rId8"/>
    <p:sldId id="299" r:id="rId9"/>
    <p:sldId id="302" r:id="rId10"/>
    <p:sldId id="303" r:id="rId11"/>
    <p:sldId id="301" r:id="rId12"/>
    <p:sldId id="293" r:id="rId13"/>
    <p:sldId id="294" r:id="rId14"/>
    <p:sldId id="295" r:id="rId15"/>
    <p:sldId id="263" r:id="rId16"/>
    <p:sldId id="284" r:id="rId17"/>
    <p:sldId id="304" r:id="rId18"/>
    <p:sldId id="305" r:id="rId19"/>
    <p:sldId id="306" r:id="rId20"/>
    <p:sldId id="307" r:id="rId21"/>
    <p:sldId id="308" r:id="rId22"/>
    <p:sldId id="311" r:id="rId23"/>
    <p:sldId id="312" r:id="rId24"/>
    <p:sldId id="314" r:id="rId25"/>
    <p:sldId id="313" r:id="rId26"/>
    <p:sldId id="309" r:id="rId27"/>
    <p:sldId id="315" r:id="rId28"/>
    <p:sldId id="29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8588F3"/>
    <a:srgbClr val="7E93FA"/>
    <a:srgbClr val="CC0099"/>
    <a:srgbClr val="8A9DFA"/>
    <a:srgbClr val="8D7EFA"/>
    <a:srgbClr val="908BED"/>
    <a:srgbClr val="B194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85995" autoAdjust="0"/>
  </p:normalViewPr>
  <p:slideViewPr>
    <p:cSldViewPr>
      <p:cViewPr varScale="1">
        <p:scale>
          <a:sx n="62" d="100"/>
          <a:sy n="62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DBCA4D-30E2-462D-9E27-3E146DBEFD47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40D53E-644E-4F6D-AA98-C381044F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DC07-D725-4D64-AF67-E824BB0B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A8F7-F5E5-4707-A60B-9CB8A1C23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F57A-348B-4B3E-86B4-F27DB9EFA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8E07B-4C1F-4CC1-BB09-7BC148A49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F9A9-A56E-454A-859C-D556D271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114A-00EF-44DF-8B4D-D25CCF68C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F772-C403-4500-A6AA-C737EE298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06F9-D8CC-479F-9E5E-32697082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CD6-08D8-478C-8DD8-78FFDF870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B579-C4EE-428F-8DCD-5AB51625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D599-81F0-4E6D-BE6D-DCFFBADC5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48A5D9-561E-4857-A4BC-806431530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6096000" cy="15430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Изменения в жизни диких животных весной</a:t>
            </a:r>
          </a:p>
        </p:txBody>
      </p:sp>
      <p:pic>
        <p:nvPicPr>
          <p:cNvPr id="3077" name="Picture 5" descr="C:\Users\Admin\Desktop\Изменения в жизни животных\hello_html_m1acc0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791200" cy="390998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5200" y="5943600"/>
            <a:ext cx="2604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Володченкова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Д.А.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г.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Зеленогорск</a:t>
            </a:r>
            <a:endParaRPr lang="ru-RU" sz="2000" dirty="0"/>
          </a:p>
        </p:txBody>
      </p:sp>
      <p:pic>
        <p:nvPicPr>
          <p:cNvPr id="9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350" y="381000"/>
            <a:ext cx="893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Барсук охотится на птиц, грызунов, ящериц, ловит рыбу, ищет прошлогодние ягоды.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9154" name="Picture 2" descr="C:\Users\Admin\Desktop\Изменения в жизни животных\21edc221bf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4724400" cy="3543300"/>
          </a:xfrm>
          <a:prstGeom prst="rect">
            <a:avLst/>
          </a:prstGeom>
          <a:noFill/>
        </p:spPr>
      </p:pic>
      <p:pic>
        <p:nvPicPr>
          <p:cNvPr id="49155" name="Picture 3" descr="C:\Users\Admin\Desktop\Изменения в жизни животных\barsuk-iagody-plody-temnyi-fon-morda-prof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5169049" cy="3298567"/>
          </a:xfrm>
          <a:prstGeom prst="rect">
            <a:avLst/>
          </a:prstGeom>
          <a:noFill/>
        </p:spPr>
      </p:pic>
      <p:pic>
        <p:nvPicPr>
          <p:cNvPr id="49156" name="Picture 4" descr="C:\Users\Admin\Desktop\Изменения в жизни животных\CHem-pitayutsya-barsu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95800"/>
            <a:ext cx="3657600" cy="213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762000"/>
            <a:ext cx="787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Еж отправляется на поиски личинок, улиток, лягушек.</a:t>
            </a:r>
            <a:endParaRPr lang="ru-RU" sz="2400" dirty="0"/>
          </a:p>
        </p:txBody>
      </p:sp>
      <p:pic>
        <p:nvPicPr>
          <p:cNvPr id="50178" name="Picture 2" descr="C:\Users\Admin\Desktop\Изменения в жизни животных\198e22a2ae0bfa946bff6197288da03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6213655" cy="4037830"/>
          </a:xfrm>
          <a:prstGeom prst="rect">
            <a:avLst/>
          </a:prstGeom>
          <a:noFill/>
        </p:spPr>
      </p:pic>
      <p:pic>
        <p:nvPicPr>
          <p:cNvPr id="50179" name="Picture 3" descr="C:\Users\Admin\Desktop\Изменения в жизни животных\1639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667000" cy="1943947"/>
          </a:xfrm>
          <a:prstGeom prst="rect">
            <a:avLst/>
          </a:prstGeom>
          <a:noFill/>
        </p:spPr>
      </p:pic>
      <p:pic>
        <p:nvPicPr>
          <p:cNvPr id="50180" name="Picture 4" descr="C:\Users\Admin\Desktop\Изменения в жизни животных\C-mU48NXYAEX_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021" y="1295400"/>
            <a:ext cx="341831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28800" y="838200"/>
            <a:ext cx="627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Дикие животные весной линяют</a:t>
            </a:r>
            <a:endParaRPr lang="ru-RU" sz="3200" dirty="0"/>
          </a:p>
        </p:txBody>
      </p:sp>
      <p:pic>
        <p:nvPicPr>
          <p:cNvPr id="41986" name="Picture 2" descr="C:\Users\Admin\Desktop\Изменения в жизни животных\487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87346"/>
            <a:ext cx="3733800" cy="2954369"/>
          </a:xfrm>
          <a:prstGeom prst="rect">
            <a:avLst/>
          </a:prstGeom>
          <a:noFill/>
        </p:spPr>
      </p:pic>
      <p:pic>
        <p:nvPicPr>
          <p:cNvPr id="43010" name="Picture 2" descr="C:\Users\Admin\Desktop\Изменения в жизни животных\bears-82404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05000"/>
            <a:ext cx="4267200" cy="3827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724400"/>
            <a:ext cx="6793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Линяющие животные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имеют жалкий неряшливый вид,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т.к. выпадающая шерсть сбивается в клочья и комками висит на боках. </a:t>
            </a:r>
            <a:endParaRPr lang="ru-RU" sz="2400" dirty="0"/>
          </a:p>
        </p:txBody>
      </p:sp>
      <p:pic>
        <p:nvPicPr>
          <p:cNvPr id="44034" name="Picture 2" descr="C:\Users\Admin\Desktop\Изменения в жизни животных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724400" cy="3543300"/>
          </a:xfrm>
          <a:prstGeom prst="rect">
            <a:avLst/>
          </a:prstGeom>
          <a:noFill/>
        </p:spPr>
      </p:pic>
      <p:pic>
        <p:nvPicPr>
          <p:cNvPr id="44035" name="Picture 3" descr="C:\Users\Admin\Desktop\Изменения в жизни животных\056fa2d3cc9bcb01bc893f494a379ad68d5a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572000" cy="2938272"/>
          </a:xfrm>
          <a:prstGeom prst="rect">
            <a:avLst/>
          </a:prstGeom>
          <a:noFill/>
        </p:spPr>
      </p:pic>
      <p:pic>
        <p:nvPicPr>
          <p:cNvPr id="7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457200"/>
            <a:ext cx="6793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Весной некоторые дикие животные меняют окраску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своей шерсти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5715000"/>
            <a:ext cx="708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Белка зимой была серой, а теперь стала рыжей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1" name="Picture 1" descr="C:\Users\Admin\Desktop\Изменения в жизни животных\153229_wiewiorka_drzewo_zima.jpg"/>
          <p:cNvPicPr>
            <a:picLocks noChangeAspect="1" noChangeArrowheads="1"/>
          </p:cNvPicPr>
          <p:nvPr/>
        </p:nvPicPr>
        <p:blipFill>
          <a:blip r:embed="rId2" cstate="print"/>
          <a:srcRect l="8427" r="15730"/>
          <a:stretch>
            <a:fillRect/>
          </a:stretch>
        </p:blipFill>
        <p:spPr bwMode="auto">
          <a:xfrm>
            <a:off x="381000" y="2133600"/>
            <a:ext cx="4114800" cy="3390900"/>
          </a:xfrm>
          <a:prstGeom prst="rect">
            <a:avLst/>
          </a:prstGeom>
          <a:noFill/>
        </p:spPr>
      </p:pic>
      <p:pic>
        <p:nvPicPr>
          <p:cNvPr id="25603" name="Picture 3" descr="C:\Users\Admin\Desktop\Изменения в жизни животных\hello_html_53684d9.jpg"/>
          <p:cNvPicPr>
            <a:picLocks noChangeAspect="1" noChangeArrowheads="1"/>
          </p:cNvPicPr>
          <p:nvPr/>
        </p:nvPicPr>
        <p:blipFill>
          <a:blip r:embed="rId3"/>
          <a:srcRect l="3297" r="2747"/>
          <a:stretch>
            <a:fillRect/>
          </a:stretch>
        </p:blipFill>
        <p:spPr bwMode="auto">
          <a:xfrm>
            <a:off x="4619730" y="2133600"/>
            <a:ext cx="4295670" cy="3429000"/>
          </a:xfrm>
          <a:prstGeom prst="rect">
            <a:avLst/>
          </a:prstGeom>
          <a:noFill/>
        </p:spPr>
      </p:pic>
      <p:pic>
        <p:nvPicPr>
          <p:cNvPr id="7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250" y="6389688"/>
            <a:ext cx="539750" cy="468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914400"/>
            <a:ext cx="7766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Заяц зимой был белым, а теперь стал серым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7" name="Picture 1" descr="C:\Users\Admin\Desktop\Изменения в жизни животных\img4.jpg"/>
          <p:cNvPicPr>
            <a:picLocks noChangeAspect="1" noChangeArrowheads="1"/>
          </p:cNvPicPr>
          <p:nvPr/>
        </p:nvPicPr>
        <p:blipFill>
          <a:blip r:embed="rId2"/>
          <a:srcRect l="2500" t="15556" r="833" b="21111"/>
          <a:stretch>
            <a:fillRect/>
          </a:stretch>
        </p:blipFill>
        <p:spPr bwMode="auto">
          <a:xfrm>
            <a:off x="155074" y="1905000"/>
            <a:ext cx="8684126" cy="4267200"/>
          </a:xfrm>
          <a:prstGeom prst="rect">
            <a:avLst/>
          </a:prstGeom>
          <a:noFill/>
        </p:spPr>
      </p:pic>
      <p:pic>
        <p:nvPicPr>
          <p:cNvPr id="8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7526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Весной у диких животных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появляются детеныши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95600" y="457200"/>
            <a:ext cx="3306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волка  - волчата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2226" name="Picture 2" descr="C:\Users\Admin\Desktop\Изменения в жизни животных\8524f49dbfccc330bc44d82898a62068.jpg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2438400" y="1143000"/>
            <a:ext cx="3733800" cy="5130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4600" y="685800"/>
            <a:ext cx="4089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медведя - медвежата</a:t>
            </a:r>
            <a:endParaRPr lang="ru-RU" sz="2800" dirty="0"/>
          </a:p>
        </p:txBody>
      </p:sp>
      <p:pic>
        <p:nvPicPr>
          <p:cNvPr id="53250" name="Picture 2" descr="C:\Users\Admin\Desktop\Изменения в жизни животных\1401111559_detenyshi-vesny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848600" cy="5224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800" y="685800"/>
            <a:ext cx="2823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лисы - лисята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4274" name="Picture 2" descr="C:\Users\Admin\Desktop\Изменения в жизни животных\1416372288_01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776039" cy="5178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Admin\Desktop\Изменения в жизни животных\4956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295838" cy="2667000"/>
          </a:xfrm>
          <a:prstGeom prst="rect">
            <a:avLst/>
          </a:prstGeom>
          <a:noFill/>
        </p:spPr>
      </p:pic>
      <p:pic>
        <p:nvPicPr>
          <p:cNvPr id="29698" name="Picture 2" descr="C:\Users\Admin\Desktop\Изменения в жизни животных\Солнц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14400"/>
            <a:ext cx="3352800" cy="2514601"/>
          </a:xfrm>
          <a:prstGeom prst="rect">
            <a:avLst/>
          </a:prstGeom>
          <a:noFill/>
        </p:spPr>
      </p:pic>
      <p:pic>
        <p:nvPicPr>
          <p:cNvPr id="29699" name="Picture 3" descr="C:\Users\Admin\Desktop\Изменения в жизни животных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4190999" cy="26378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29200" y="41148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Пришла весна: растаял снег, солнце стало светить ярче, прилетели птицы, выросла трава.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0400" y="838200"/>
            <a:ext cx="320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бобра - бобрята</a:t>
            </a:r>
            <a:endParaRPr lang="ru-RU" sz="2800" dirty="0"/>
          </a:p>
        </p:txBody>
      </p:sp>
      <p:pic>
        <p:nvPicPr>
          <p:cNvPr id="55299" name="Picture 3" descr="C:\Users\Admin\Desktop\Изменения в жизни животных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135162" cy="458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381000"/>
            <a:ext cx="276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лося - лосята</a:t>
            </a:r>
            <a:endParaRPr lang="ru-RU" sz="2800" dirty="0"/>
          </a:p>
        </p:txBody>
      </p:sp>
      <p:pic>
        <p:nvPicPr>
          <p:cNvPr id="57347" name="Picture 3" descr="C:\Users\Admin\Desktop\Изменения в жизни животных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8153400" cy="54331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19400" y="381000"/>
            <a:ext cx="385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барсука - барсучата</a:t>
            </a:r>
            <a:endParaRPr lang="ru-RU" sz="2800" dirty="0"/>
          </a:p>
        </p:txBody>
      </p:sp>
      <p:pic>
        <p:nvPicPr>
          <p:cNvPr id="60418" name="Picture 2" descr="C:\Users\Admin\Desktop\Изменения в жизни животных\scale_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5257800" cy="3286125"/>
          </a:xfrm>
          <a:prstGeom prst="rect">
            <a:avLst/>
          </a:prstGeom>
          <a:noFill/>
        </p:spPr>
      </p:pic>
      <p:pic>
        <p:nvPicPr>
          <p:cNvPr id="60419" name="Picture 3" descr="C:\Users\Admin\Desktop\Изменения в жизни животных\1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470400"/>
            <a:ext cx="59436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95600" y="609600"/>
            <a:ext cx="310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зайца - зайчата</a:t>
            </a:r>
            <a:endParaRPr lang="ru-RU" sz="2800" dirty="0"/>
          </a:p>
        </p:txBody>
      </p:sp>
      <p:pic>
        <p:nvPicPr>
          <p:cNvPr id="58370" name="Picture 2" descr="C:\Users\Admin\Desktop\Изменения в жизни животных\img9.jpg"/>
          <p:cNvPicPr>
            <a:picLocks noChangeAspect="1" noChangeArrowheads="1"/>
          </p:cNvPicPr>
          <p:nvPr/>
        </p:nvPicPr>
        <p:blipFill>
          <a:blip r:embed="rId3"/>
          <a:srcRect l="5000" t="7778" r="5833" b="7778"/>
          <a:stretch>
            <a:fillRect/>
          </a:stretch>
        </p:blipFill>
        <p:spPr bwMode="auto">
          <a:xfrm>
            <a:off x="1066800" y="1295400"/>
            <a:ext cx="7162800" cy="5087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95600" y="609600"/>
            <a:ext cx="2458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ежа - ежата</a:t>
            </a:r>
            <a:endParaRPr lang="ru-RU" sz="2800" dirty="0"/>
          </a:p>
        </p:txBody>
      </p:sp>
      <p:pic>
        <p:nvPicPr>
          <p:cNvPr id="1026" name="Picture 2" descr="C:\Users\Admin\Desktop\Изменения в жизни животных\3a4a123a751f4b07b97fbbb7b06b0460.max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38200" y="5562600"/>
            <a:ext cx="790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Мамы-звери кормят детенышей своим молоком, обогревают своим телом, ухаживают.</a:t>
            </a:r>
            <a:endParaRPr lang="ru-RU" sz="2400" dirty="0"/>
          </a:p>
        </p:txBody>
      </p:sp>
      <p:pic>
        <p:nvPicPr>
          <p:cNvPr id="7" name="Picture 2" descr="C:\Users\Admin\Desktop\Изменения в жизни животных\anypics.ru-73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3505200" cy="2628900"/>
          </a:xfrm>
          <a:prstGeom prst="rect">
            <a:avLst/>
          </a:prstGeom>
          <a:noFill/>
        </p:spPr>
      </p:pic>
      <p:pic>
        <p:nvPicPr>
          <p:cNvPr id="8" name="Picture 4" descr="C:\Users\Admin\Desktop\Изменения в жизни животных\1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3581400" cy="2451021"/>
          </a:xfrm>
          <a:prstGeom prst="rect">
            <a:avLst/>
          </a:prstGeom>
          <a:noFill/>
        </p:spPr>
      </p:pic>
      <p:pic>
        <p:nvPicPr>
          <p:cNvPr id="9" name="Picture 3" descr="C:\Users\Admin\Desktop\Изменения в жизни животных\Mexican Wolf 7_1116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00400"/>
            <a:ext cx="3429000" cy="2286000"/>
          </a:xfrm>
          <a:prstGeom prst="rect">
            <a:avLst/>
          </a:prstGeom>
          <a:noFill/>
        </p:spPr>
      </p:pic>
      <p:pic>
        <p:nvPicPr>
          <p:cNvPr id="10" name="Picture 2" descr="C:\Users\Admin\Desktop\Изменения в жизни животных\lisy-priroda-fon-2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276600"/>
            <a:ext cx="3429000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62000" y="5181600"/>
            <a:ext cx="5047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Детеныши диких животных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маленькие, слепые, беззащитные</a:t>
            </a:r>
            <a:endParaRPr lang="ru-RU" sz="2400" dirty="0"/>
          </a:p>
        </p:txBody>
      </p:sp>
      <p:pic>
        <p:nvPicPr>
          <p:cNvPr id="8" name="Picture 2" descr="C:\Users\Admin\Desktop\Изменения в жизни животных\CmDlNzMWkAAe_i3.jpg"/>
          <p:cNvPicPr>
            <a:picLocks noChangeAspect="1" noChangeArrowheads="1"/>
          </p:cNvPicPr>
          <p:nvPr/>
        </p:nvPicPr>
        <p:blipFill>
          <a:blip r:embed="rId3"/>
          <a:srcRect l="8091" r="8977"/>
          <a:stretch>
            <a:fillRect/>
          </a:stretch>
        </p:blipFill>
        <p:spPr bwMode="auto">
          <a:xfrm>
            <a:off x="533400" y="533400"/>
            <a:ext cx="5112328" cy="4114801"/>
          </a:xfrm>
          <a:prstGeom prst="rect">
            <a:avLst/>
          </a:prstGeom>
          <a:noFill/>
        </p:spPr>
      </p:pic>
      <p:pic>
        <p:nvPicPr>
          <p:cNvPr id="9" name="Picture 3" descr="C:\Users\Admin\Desktop\Изменения в жизни животных\14056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2673337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88913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Изменения в жизни животных\belki-belchata-detionyshi-parochka-potselui.jpg"/>
          <p:cNvPicPr>
            <a:picLocks noChangeAspect="1" noChangeArrowheads="1"/>
          </p:cNvPicPr>
          <p:nvPr/>
        </p:nvPicPr>
        <p:blipFill>
          <a:blip r:embed="rId3" cstate="print"/>
          <a:srcRect l="24167" r="2500" b="2988"/>
          <a:stretch>
            <a:fillRect/>
          </a:stretch>
        </p:blipFill>
        <p:spPr bwMode="auto">
          <a:xfrm>
            <a:off x="5562600" y="3505200"/>
            <a:ext cx="3339788" cy="2819400"/>
          </a:xfrm>
          <a:prstGeom prst="rect">
            <a:avLst/>
          </a:prstGeom>
          <a:noFill/>
        </p:spPr>
      </p:pic>
      <p:pic>
        <p:nvPicPr>
          <p:cNvPr id="11" name="Picture 4" descr="C:\Users\Admin\Desktop\Изменения в жизни животных\1321031_original.jpg"/>
          <p:cNvPicPr>
            <a:picLocks noChangeAspect="1" noChangeArrowheads="1"/>
          </p:cNvPicPr>
          <p:nvPr/>
        </p:nvPicPr>
        <p:blipFill>
          <a:blip r:embed="rId4" cstate="print"/>
          <a:srcRect l="8071" r="14243"/>
          <a:stretch>
            <a:fillRect/>
          </a:stretch>
        </p:blipFill>
        <p:spPr bwMode="auto">
          <a:xfrm>
            <a:off x="457200" y="228600"/>
            <a:ext cx="5029200" cy="4318000"/>
          </a:xfrm>
          <a:prstGeom prst="rect">
            <a:avLst/>
          </a:prstGeom>
          <a:noFill/>
        </p:spPr>
      </p:pic>
      <p:pic>
        <p:nvPicPr>
          <p:cNvPr id="10" name="Picture 2" descr="C:\Users\Admin\Desktop\Изменения в жизни животных\acwhc-angelcraft-crown-world-heritage-and-conservation-mahayana-hinayana-category-baby-hinayana-beavers-woodsmen-bring-in-orphaned-beavers-to-safety.jpg"/>
          <p:cNvPicPr>
            <a:picLocks noChangeAspect="1" noChangeArrowheads="1"/>
          </p:cNvPicPr>
          <p:nvPr/>
        </p:nvPicPr>
        <p:blipFill>
          <a:blip r:embed="rId5"/>
          <a:srcRect l="4255" r="4255"/>
          <a:stretch>
            <a:fillRect/>
          </a:stretch>
        </p:blipFill>
        <p:spPr bwMode="auto">
          <a:xfrm>
            <a:off x="5638800" y="762000"/>
            <a:ext cx="3276600" cy="2381631"/>
          </a:xfrm>
          <a:prstGeom prst="rect">
            <a:avLst/>
          </a:prstGeom>
          <a:noFill/>
        </p:spPr>
      </p:pic>
      <p:pic>
        <p:nvPicPr>
          <p:cNvPr id="3074" name="Picture 2" descr="C:\Users\Admin\Desktop\Изменения в жизни животных\volcha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05200"/>
            <a:ext cx="5029200" cy="2828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2057400"/>
            <a:ext cx="78368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</a:p>
        </p:txBody>
      </p:sp>
      <p:pic>
        <p:nvPicPr>
          <p:cNvPr id="5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19050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Весной происходят перемены в жизни животных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0" y="762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Пробуждение от зимней спячки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058" name="Picture 2" descr="C:\Users\Admin\Desktop\Изменения в жизни животных\5defba222e55be44ac3716115a9a81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505200" cy="2336800"/>
          </a:xfrm>
          <a:prstGeom prst="rect">
            <a:avLst/>
          </a:prstGeom>
          <a:noFill/>
        </p:spPr>
      </p:pic>
      <p:pic>
        <p:nvPicPr>
          <p:cNvPr id="45060" name="Picture 4" descr="C:\Users\Admin\Desktop\Изменения в жизни животных\slide_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72000"/>
            <a:ext cx="2565400" cy="1924050"/>
          </a:xfrm>
          <a:prstGeom prst="rect">
            <a:avLst/>
          </a:prstGeom>
          <a:noFill/>
        </p:spPr>
      </p:pic>
      <p:pic>
        <p:nvPicPr>
          <p:cNvPr id="8" name="Picture 3" descr="C:\Users\Admin\Desktop\Изменения в жизни животных\hedgehog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286000"/>
            <a:ext cx="3581400" cy="239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67000" y="685800"/>
            <a:ext cx="39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Просыпается медведь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6082" name="Picture 2" descr="C:\Users\Admin\Desktop\Изменения в жизни животных\48903cc9d014599e381b5007a63cf914--the-bear-no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670111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29000" y="685800"/>
            <a:ext cx="3034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Просыпается еж </a:t>
            </a:r>
            <a:endParaRPr lang="ru-RU" sz="2800" dirty="0"/>
          </a:p>
        </p:txBody>
      </p:sp>
      <p:pic>
        <p:nvPicPr>
          <p:cNvPr id="48130" name="Picture 2" descr="C:\Users\Admin\Desktop\Изменения в жизни животных\10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286625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914400"/>
            <a:ext cx="361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Просыпается барсук</a:t>
            </a:r>
            <a:endParaRPr lang="ru-RU" sz="2800" dirty="0"/>
          </a:p>
        </p:txBody>
      </p:sp>
      <p:pic>
        <p:nvPicPr>
          <p:cNvPr id="47106" name="Picture 2" descr="C:\Users\Admin\Desktop\Изменения в жизни животных\lagan-valley-regional-park-47d07348-58ec-413d-b3d0-61ad4c2288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7083018" cy="4728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1219200"/>
            <a:ext cx="8235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Дикие животные,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после пробуждения от зимней спячки,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начинают искать себе пропитание.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Рамки\Классика\5730ee8ab64771549723cd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304800"/>
            <a:ext cx="668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Медведь ловит рыбу, так же питается личинками насекомых, клубнями растений, ягодами, которые сохранились под снегом.</a:t>
            </a:r>
            <a:endParaRPr lang="ru-RU" sz="2400" dirty="0"/>
          </a:p>
        </p:txBody>
      </p:sp>
      <p:pic>
        <p:nvPicPr>
          <p:cNvPr id="51204" name="Picture 4" descr="C:\Users\Admin\Desktop\Изменения в жизни животных\7d7671923e0842607848f84120f50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230</Words>
  <Application>Microsoft PowerPoint</Application>
  <PresentationFormat>Экран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Изменения в жизни диких животных весной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МБСКО№60</dc:creator>
  <cp:lastModifiedBy>Admin</cp:lastModifiedBy>
  <cp:revision>139</cp:revision>
  <cp:lastPrinted>1601-01-01T00:00:00Z</cp:lastPrinted>
  <dcterms:created xsi:type="dcterms:W3CDTF">1601-01-01T00:00:00Z</dcterms:created>
  <dcterms:modified xsi:type="dcterms:W3CDTF">2021-03-30T12:50:10Z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