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74" r:id="rId4"/>
    <p:sldId id="276" r:id="rId5"/>
    <p:sldId id="260" r:id="rId6"/>
    <p:sldId id="279" r:id="rId7"/>
    <p:sldId id="262" r:id="rId8"/>
    <p:sldId id="266" r:id="rId9"/>
    <p:sldId id="264" r:id="rId10"/>
    <p:sldId id="265" r:id="rId11"/>
    <p:sldId id="267" r:id="rId12"/>
    <p:sldId id="268" r:id="rId13"/>
    <p:sldId id="275" r:id="rId14"/>
    <p:sldId id="277" r:id="rId15"/>
    <p:sldId id="280" r:id="rId16"/>
    <p:sldId id="281" r:id="rId17"/>
    <p:sldId id="284" r:id="rId18"/>
    <p:sldId id="283" r:id="rId19"/>
    <p:sldId id="285" r:id="rId20"/>
    <p:sldId id="288" r:id="rId21"/>
    <p:sldId id="289" r:id="rId22"/>
    <p:sldId id="286" r:id="rId23"/>
    <p:sldId id="290" r:id="rId24"/>
    <p:sldId id="282" r:id="rId25"/>
    <p:sldId id="296" r:id="rId26"/>
    <p:sldId id="295" r:id="rId27"/>
    <p:sldId id="297" r:id="rId28"/>
    <p:sldId id="294" r:id="rId29"/>
    <p:sldId id="304" r:id="rId30"/>
    <p:sldId id="302" r:id="rId31"/>
    <p:sldId id="299" r:id="rId32"/>
    <p:sldId id="301" r:id="rId33"/>
    <p:sldId id="300" r:id="rId34"/>
    <p:sldId id="298" r:id="rId35"/>
    <p:sldId id="287" r:id="rId36"/>
    <p:sldId id="293" r:id="rId37"/>
    <p:sldId id="292" r:id="rId38"/>
    <p:sldId id="291" r:id="rId39"/>
    <p:sldId id="310" r:id="rId40"/>
    <p:sldId id="308" r:id="rId4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14F"/>
    <a:srgbClr val="A41C6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7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4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5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2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5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4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3FD5-0610-42B3-8E59-42F8072EEA7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F83C-1833-48B9-8889-C9BB0242A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49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фон для слайдов презентации КОСМО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6" y="0"/>
            <a:ext cx="11098530" cy="69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238250" y="1690688"/>
            <a:ext cx="9715500" cy="3754438"/>
          </a:xfrm>
          <a:prstGeom prst="rect">
            <a:avLst/>
          </a:prstGeom>
          <a:ln>
            <a:solidFill>
              <a:srgbClr val="A41C63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066FF"/>
                </a:solidFill>
              </a:rPr>
              <a:t>ПУТЕШЕСТВИЕ   В КОСМОС </a:t>
            </a:r>
            <a:br>
              <a:rPr lang="ru-RU" sz="6000" b="1" dirty="0">
                <a:solidFill>
                  <a:srgbClr val="0066FF"/>
                </a:solidFill>
              </a:rPr>
            </a:br>
            <a:r>
              <a:rPr lang="ru-RU" sz="6000" b="1" dirty="0">
                <a:solidFill>
                  <a:srgbClr val="0066FF"/>
                </a:solidFill>
              </a:rPr>
              <a:t>С КОСМОДРОМА  ВОСТОЧНЫЙ</a:t>
            </a:r>
          </a:p>
        </p:txBody>
      </p:sp>
    </p:spTree>
    <p:extLst>
      <p:ext uri="{BB962C8B-B14F-4D97-AF65-F5344CB8AC3E}">
        <p14:creationId xmlns:p14="http://schemas.microsoft.com/office/powerpoint/2010/main" val="100032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3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9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юз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74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то космодрома восточ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0" y="560363"/>
            <a:ext cx="10592142" cy="59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7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 для слайдов презентации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1886" cy="66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0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oboiruneta.ru/images/stories/dg_originals/4317AE587EE3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2" y="0"/>
            <a:ext cx="82089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628503" y="5378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2060"/>
                </a:solidFill>
              </a:rPr>
              <a:t>Это – наша планета Земля – мы на ней живем. 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5515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292100"/>
            <a:ext cx="820737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970087" y="545882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1A114F"/>
                </a:solidFill>
              </a:rPr>
              <a:t>С</a:t>
            </a:r>
            <a:r>
              <a:rPr lang="ru-RU" sz="1800" dirty="0" smtClean="0">
                <a:solidFill>
                  <a:srgbClr val="1A114F"/>
                </a:solidFill>
              </a:rPr>
              <a:t>иние пятна на нашей планете – это вода – моря и океаны. Зеленые  – это  леса и луга. Коричневые пятна – это горы. Правда она очень красивая, наша планета?</a:t>
            </a:r>
          </a:p>
          <a:p>
            <a:pPr eaLnBrk="1" hangingPunct="1"/>
            <a:r>
              <a:rPr lang="ru-RU" sz="1800" dirty="0" smtClean="0">
                <a:solidFill>
                  <a:srgbClr val="1A114F"/>
                </a:solidFill>
              </a:rPr>
              <a:t> А этот небольшой шарик в уголке – это  Луна!</a:t>
            </a:r>
          </a:p>
        </p:txBody>
      </p:sp>
    </p:spTree>
    <p:extLst>
      <p:ext uri="{BB962C8B-B14F-4D97-AF65-F5344CB8AC3E}">
        <p14:creationId xmlns:p14="http://schemas.microsoft.com/office/powerpoint/2010/main" val="24870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99401"/>
            <a:ext cx="9339943" cy="58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0640" y="5867289"/>
            <a:ext cx="93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Другие звезды, которые мы видим с Земли - это тоже солнца. Просто они находятся так далеко от нас, что кажутся всего лишь маленькими точечками.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iddleschool.gardencity.k12.ny.us/UserFiles/Servers/Server_881145/Image/pane/Earth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68" y="0"/>
            <a:ext cx="8315892" cy="62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759131" y="5875020"/>
            <a:ext cx="91352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rgbClr val="002060"/>
                </a:solidFill>
              </a:rPr>
              <a:t>     Луна из космоса тоже видна как шар. Но она намного меньше нашей планеты Земля.</a:t>
            </a:r>
          </a:p>
        </p:txBody>
      </p:sp>
    </p:spTree>
    <p:extLst>
      <p:ext uri="{BB962C8B-B14F-4D97-AF65-F5344CB8AC3E}">
        <p14:creationId xmlns:p14="http://schemas.microsoft.com/office/powerpoint/2010/main" val="3464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journal.jpl.nasa.gov/jpegMod/PIA06890_mod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90" y="186463"/>
            <a:ext cx="7688013" cy="57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383" y="5934670"/>
            <a:ext cx="1170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 вот и  </a:t>
            </a:r>
            <a:r>
              <a:rPr lang="ru-RU" dirty="0">
                <a:solidFill>
                  <a:srgbClr val="002060"/>
                </a:solidFill>
              </a:rPr>
              <a:t>все планеты, которые вращаются вокруг Солнца. </a:t>
            </a:r>
            <a:r>
              <a:rPr lang="ru-RU" dirty="0" smtClean="0">
                <a:solidFill>
                  <a:srgbClr val="002060"/>
                </a:solidFill>
              </a:rPr>
              <a:t>Обратите </a:t>
            </a:r>
            <a:r>
              <a:rPr lang="ru-RU" dirty="0">
                <a:solidFill>
                  <a:srgbClr val="002060"/>
                </a:solidFill>
              </a:rPr>
              <a:t>внимание, какое огромное наше </a:t>
            </a:r>
            <a:r>
              <a:rPr lang="ru-RU" dirty="0" smtClean="0">
                <a:solidFill>
                  <a:srgbClr val="002060"/>
                </a:solidFill>
              </a:rPr>
              <a:t>Солнце! </a:t>
            </a:r>
            <a:r>
              <a:rPr lang="ru-RU" dirty="0">
                <a:solidFill>
                  <a:srgbClr val="002060"/>
                </a:solidFill>
              </a:rPr>
              <a:t>Оно больше всех остальных планет вместе взятых! П</a:t>
            </a:r>
            <a:r>
              <a:rPr lang="ru-RU" dirty="0" smtClean="0">
                <a:solidFill>
                  <a:srgbClr val="002060"/>
                </a:solidFill>
              </a:rPr>
              <a:t>ланета </a:t>
            </a:r>
            <a:r>
              <a:rPr lang="ru-RU" dirty="0">
                <a:solidFill>
                  <a:srgbClr val="002060"/>
                </a:solidFill>
              </a:rPr>
              <a:t>Земля –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третья от Солнца – совсем небольшая по сравнению с другими планетами.</a:t>
            </a:r>
          </a:p>
        </p:txBody>
      </p:sp>
    </p:spTree>
    <p:extLst>
      <p:ext uri="{BB962C8B-B14F-4D97-AF65-F5344CB8AC3E}">
        <p14:creationId xmlns:p14="http://schemas.microsoft.com/office/powerpoint/2010/main" val="40878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78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kaliteliresimler.com/data/media/152/rili_ufakl_gezegen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18" y="133010"/>
            <a:ext cx="9498035" cy="59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2182" y="6248792"/>
            <a:ext cx="505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A114F"/>
                </a:solidFill>
              </a:rPr>
              <a:t> Это планеты, которые вращаются вокруг Солнца.</a:t>
            </a:r>
            <a:endParaRPr lang="ru-RU" dirty="0">
              <a:solidFill>
                <a:srgbClr val="1A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tdotdot.ru/img/Solar_Sys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 bwMode="auto">
          <a:xfrm>
            <a:off x="1724840" y="0"/>
            <a:ext cx="8581754" cy="60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697" y="6021977"/>
            <a:ext cx="1166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A114F"/>
                </a:solidFill>
              </a:rPr>
              <a:t> Вот какие </a:t>
            </a:r>
            <a:r>
              <a:rPr lang="ru-RU" dirty="0">
                <a:solidFill>
                  <a:srgbClr val="1A114F"/>
                </a:solidFill>
              </a:rPr>
              <a:t>разные по размеру </a:t>
            </a:r>
            <a:r>
              <a:rPr lang="ru-RU" dirty="0" smtClean="0">
                <a:solidFill>
                  <a:srgbClr val="1A114F"/>
                </a:solidFill>
              </a:rPr>
              <a:t>бывают планеты и </a:t>
            </a:r>
            <a:r>
              <a:rPr lang="ru-RU" dirty="0">
                <a:solidFill>
                  <a:srgbClr val="1A114F"/>
                </a:solidFill>
              </a:rPr>
              <a:t>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</a:p>
        </p:txBody>
      </p:sp>
    </p:spTree>
    <p:extLst>
      <p:ext uri="{BB962C8B-B14F-4D97-AF65-F5344CB8AC3E}">
        <p14:creationId xmlns:p14="http://schemas.microsoft.com/office/powerpoint/2010/main" val="28109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7" y="0"/>
            <a:ext cx="9075579" cy="62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0" y="5835832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Все </a:t>
            </a:r>
            <a:r>
              <a:rPr lang="ru-RU" sz="1800" dirty="0" smtClean="0">
                <a:solidFill>
                  <a:srgbClr val="1A114F"/>
                </a:solidFill>
              </a:rPr>
              <a:t>планет</a:t>
            </a:r>
            <a:r>
              <a:rPr lang="ru-RU" sz="1800" dirty="0" smtClean="0"/>
              <a:t>ы солнечной системы вращаются вокруг Солнца по своей орбите.  На тех планетах, которые о</a:t>
            </a:r>
            <a:r>
              <a:rPr lang="ru-RU" sz="1800" dirty="0" smtClean="0">
                <a:solidFill>
                  <a:srgbClr val="1A114F"/>
                </a:solidFill>
              </a:rPr>
              <a:t>чень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</a:p>
        </p:txBody>
      </p:sp>
    </p:spTree>
    <p:extLst>
      <p:ext uri="{BB962C8B-B14F-4D97-AF65-F5344CB8AC3E}">
        <p14:creationId xmlns:p14="http://schemas.microsoft.com/office/powerpoint/2010/main" val="31833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706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0348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1981200" y="2857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dirty="0" smtClean="0"/>
              <a:t>.</a:t>
            </a:r>
          </a:p>
        </p:txBody>
      </p:sp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682654" y="5991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Вот как выглядит Луна если к ней подлететь поближе.</a:t>
            </a:r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27" y="0"/>
            <a:ext cx="7432826" cy="633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hutt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857250"/>
            <a:ext cx="109728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ASTRNA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71576" y="6027003"/>
            <a:ext cx="9387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С помощью этого аппарата космонавты могут перемещаться в безвоздушном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41980701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706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049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706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155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706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673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406106"/>
            <a:ext cx="6768704" cy="38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4368" y="228572"/>
            <a:ext cx="207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</a:rPr>
              <a:t>Пора пообедать…..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4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s.drom.ru/1/pubs/4483/13337/1441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16892" r="-573" b="-7044"/>
          <a:stretch/>
        </p:blipFill>
        <p:spPr bwMode="auto">
          <a:xfrm>
            <a:off x="1819274" y="552450"/>
            <a:ext cx="9382126" cy="66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2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ортовой подогреватель пищи и тубы с ед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3" y="1214437"/>
            <a:ext cx="69342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4368" y="228572"/>
            <a:ext cx="3246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</a:rPr>
              <a:t>Еда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</a:rPr>
              <a:t>космонавтов до 1990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6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осм 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62781"/>
            <a:ext cx="84582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615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031081"/>
            <a:ext cx="81280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944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уп-харч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099344"/>
            <a:ext cx="72136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1981200" y="5996354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smtClean="0">
                <a:solidFill>
                  <a:srgbClr val="000099"/>
                </a:solidFill>
                <a:latin typeface="Times New Roman" pitchFamily="18" charset="0"/>
              </a:rPr>
              <a:t>Сейчас  место тюбиков заняли полимерные спецпакеты</a:t>
            </a:r>
            <a:r>
              <a:rPr lang="ru-RU" sz="400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736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ля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Земля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2954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Земля 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8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Земля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0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Земля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8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99400"/>
            <a:ext cx="11688793" cy="66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4906" r="18737" b="4276"/>
          <a:stretch/>
        </p:blipFill>
        <p:spPr>
          <a:xfrm>
            <a:off x="1975448" y="318236"/>
            <a:ext cx="7970808" cy="622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79986" r="77193" b="16112"/>
          <a:stretch/>
        </p:blipFill>
        <p:spPr>
          <a:xfrm>
            <a:off x="5960852" y="900629"/>
            <a:ext cx="847023" cy="7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то  камень закладки строительства космодром восточ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2" y="440750"/>
            <a:ext cx="9643404" cy="64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09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8" y="48871"/>
            <a:ext cx="11516264" cy="66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11823" r="33001" b="17233"/>
          <a:stretch/>
        </p:blipFill>
        <p:spPr>
          <a:xfrm rot="21123302">
            <a:off x="5388544" y="1112889"/>
            <a:ext cx="1407766" cy="2404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4385" r="19748" b="3899"/>
          <a:stretch/>
        </p:blipFill>
        <p:spPr>
          <a:xfrm rot="1110498">
            <a:off x="9961998" y="3986610"/>
            <a:ext cx="1288162" cy="2349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34466" r="31069" b="16604"/>
          <a:stretch/>
        </p:blipFill>
        <p:spPr>
          <a:xfrm>
            <a:off x="6770846" y="3865492"/>
            <a:ext cx="1670048" cy="2303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8491" r="37485" b="8805"/>
          <a:stretch/>
        </p:blipFill>
        <p:spPr>
          <a:xfrm rot="20708905">
            <a:off x="755393" y="823092"/>
            <a:ext cx="1209882" cy="2441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10566" r="20128" b="18868"/>
          <a:stretch/>
        </p:blipFill>
        <p:spPr>
          <a:xfrm rot="1230897">
            <a:off x="9802716" y="1076969"/>
            <a:ext cx="1563196" cy="23895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t="15006" r="21669" b="15642"/>
          <a:stretch/>
        </p:blipFill>
        <p:spPr>
          <a:xfrm rot="805499">
            <a:off x="3016414" y="414068"/>
            <a:ext cx="1430900" cy="2520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11120" r="28227" b="22305"/>
          <a:stretch/>
        </p:blipFill>
        <p:spPr>
          <a:xfrm rot="20354103">
            <a:off x="853332" y="3649224"/>
            <a:ext cx="1406105" cy="25885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2705" r="24277" b="34465"/>
          <a:stretch/>
        </p:blipFill>
        <p:spPr>
          <a:xfrm rot="20588627">
            <a:off x="7364002" y="308181"/>
            <a:ext cx="1661283" cy="23895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20251" r="19185" b="17484"/>
          <a:stretch/>
        </p:blipFill>
        <p:spPr>
          <a:xfrm>
            <a:off x="3587917" y="3779322"/>
            <a:ext cx="1719062" cy="2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c.pics.livejournal.com/gmichailov/34987738/3879021/3879021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85" y="912958"/>
            <a:ext cx="95250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3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юз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2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3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10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0"/>
            <a:ext cx="11025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17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955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342</Words>
  <Application>Microsoft Office PowerPoint</Application>
  <PresentationFormat>Широкоэкранный</PresentationFormat>
  <Paragraphs>16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 В КОСМОС  С КОСМОДРОМА  ВОСТОЧНЫЙ</dc:title>
  <dc:creator>User</dc:creator>
  <cp:lastModifiedBy>User</cp:lastModifiedBy>
  <cp:revision>12</cp:revision>
  <dcterms:created xsi:type="dcterms:W3CDTF">2017-04-13T12:37:46Z</dcterms:created>
  <dcterms:modified xsi:type="dcterms:W3CDTF">2021-05-13T02:31:46Z</dcterms:modified>
</cp:coreProperties>
</file>