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74AA22-2C8A-4598-9FC5-CE74698EB3E0}" type="doc">
      <dgm:prSet loTypeId="urn:microsoft.com/office/officeart/2005/8/layout/hierarchy3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D0CD177-AA37-4DAA-AD3E-65AB356EE114}">
      <dgm:prSet phldrT="[Текст]" custT="1"/>
      <dgm:spPr/>
      <dgm:t>
        <a:bodyPr/>
        <a:lstStyle/>
        <a:p>
          <a:r>
            <a:rPr lang="ru-RU" sz="1800" dirty="0" smtClean="0"/>
            <a:t>По времени составления</a:t>
          </a:r>
        </a:p>
      </dgm:t>
    </dgm:pt>
    <dgm:pt modelId="{B3ED13F6-E7FF-48E7-B76A-10B13F40F007}" type="parTrans" cxnId="{3CBC000D-5DEB-4636-A3E1-203C9CF7002D}">
      <dgm:prSet/>
      <dgm:spPr/>
      <dgm:t>
        <a:bodyPr/>
        <a:lstStyle/>
        <a:p>
          <a:endParaRPr lang="ru-RU"/>
        </a:p>
      </dgm:t>
    </dgm:pt>
    <dgm:pt modelId="{3546822F-DE5B-4DED-9697-CA3B01BC5172}" type="sibTrans" cxnId="{3CBC000D-5DEB-4636-A3E1-203C9CF7002D}">
      <dgm:prSet/>
      <dgm:spPr/>
      <dgm:t>
        <a:bodyPr/>
        <a:lstStyle/>
        <a:p>
          <a:endParaRPr lang="ru-RU"/>
        </a:p>
      </dgm:t>
    </dgm:pt>
    <dgm:pt modelId="{B9F19C53-B1FA-43E4-820D-801C398C9C7C}">
      <dgm:prSet phldrT="[Текст]" custT="1"/>
      <dgm:spPr/>
      <dgm:t>
        <a:bodyPr/>
        <a:lstStyle/>
        <a:p>
          <a:r>
            <a:rPr lang="ru-RU" sz="1400" dirty="0" smtClean="0"/>
            <a:t>текущий</a:t>
          </a:r>
          <a:endParaRPr lang="ru-RU" sz="1600" dirty="0"/>
        </a:p>
      </dgm:t>
    </dgm:pt>
    <dgm:pt modelId="{C55CD421-773A-4047-8119-7A8E7259B2FA}" type="parTrans" cxnId="{A83A881E-D1C3-4C89-AD5B-D5993D5C8ABE}">
      <dgm:prSet/>
      <dgm:spPr/>
      <dgm:t>
        <a:bodyPr/>
        <a:lstStyle/>
        <a:p>
          <a:endParaRPr lang="ru-RU"/>
        </a:p>
      </dgm:t>
    </dgm:pt>
    <dgm:pt modelId="{EA6B99E0-4B77-4673-8979-32C500120027}" type="sibTrans" cxnId="{A83A881E-D1C3-4C89-AD5B-D5993D5C8ABE}">
      <dgm:prSet/>
      <dgm:spPr/>
      <dgm:t>
        <a:bodyPr/>
        <a:lstStyle/>
        <a:p>
          <a:endParaRPr lang="ru-RU"/>
        </a:p>
      </dgm:t>
    </dgm:pt>
    <dgm:pt modelId="{79F799B4-964B-4841-92CF-9FF2B6480653}">
      <dgm:prSet phldrT="[Текст]" custT="1"/>
      <dgm:spPr/>
      <dgm:t>
        <a:bodyPr/>
        <a:lstStyle/>
        <a:p>
          <a:r>
            <a:rPr lang="ru-RU" sz="1800" dirty="0" smtClean="0"/>
            <a:t>По объему информации</a:t>
          </a:r>
          <a:endParaRPr lang="ru-RU" sz="1800" dirty="0"/>
        </a:p>
      </dgm:t>
    </dgm:pt>
    <dgm:pt modelId="{6B46F097-BE63-4097-8C4F-6B59484F303B}" type="parTrans" cxnId="{00A0DE62-3FC5-4839-AF33-07FC5377F746}">
      <dgm:prSet/>
      <dgm:spPr/>
      <dgm:t>
        <a:bodyPr/>
        <a:lstStyle/>
        <a:p>
          <a:endParaRPr lang="ru-RU"/>
        </a:p>
      </dgm:t>
    </dgm:pt>
    <dgm:pt modelId="{8B05C5E5-0D70-4523-8F10-B24DD12E2DA8}" type="sibTrans" cxnId="{00A0DE62-3FC5-4839-AF33-07FC5377F746}">
      <dgm:prSet/>
      <dgm:spPr/>
      <dgm:t>
        <a:bodyPr/>
        <a:lstStyle/>
        <a:p>
          <a:endParaRPr lang="ru-RU"/>
        </a:p>
      </dgm:t>
    </dgm:pt>
    <dgm:pt modelId="{9D7C71A3-C08D-4DD2-8393-F888719E0274}">
      <dgm:prSet phldrT="[Текст]" custT="1"/>
      <dgm:spPr/>
      <dgm:t>
        <a:bodyPr/>
        <a:lstStyle/>
        <a:p>
          <a:r>
            <a:rPr lang="ru-RU" sz="1400" dirty="0" smtClean="0"/>
            <a:t>единичный</a:t>
          </a:r>
          <a:endParaRPr lang="ru-RU" sz="1400" dirty="0"/>
        </a:p>
      </dgm:t>
    </dgm:pt>
    <dgm:pt modelId="{0DD9687B-6577-4974-B691-403E4C316007}" type="parTrans" cxnId="{AE43AB23-BEDE-4F6D-9580-48EB875246BA}">
      <dgm:prSet/>
      <dgm:spPr/>
      <dgm:t>
        <a:bodyPr/>
        <a:lstStyle/>
        <a:p>
          <a:endParaRPr lang="ru-RU"/>
        </a:p>
      </dgm:t>
    </dgm:pt>
    <dgm:pt modelId="{19A3CFFA-D1E5-4103-AEAA-C38E7BEF9F26}" type="sibTrans" cxnId="{AE43AB23-BEDE-4F6D-9580-48EB875246BA}">
      <dgm:prSet/>
      <dgm:spPr/>
      <dgm:t>
        <a:bodyPr/>
        <a:lstStyle/>
        <a:p>
          <a:endParaRPr lang="ru-RU"/>
        </a:p>
      </dgm:t>
    </dgm:pt>
    <dgm:pt modelId="{8A5CC7E2-BF02-49C0-8A9C-E6BD2927C71C}">
      <dgm:prSet phldrT="[Текст]" custT="1"/>
      <dgm:spPr/>
      <dgm:t>
        <a:bodyPr/>
        <a:lstStyle/>
        <a:p>
          <a:r>
            <a:rPr lang="ru-RU" sz="1400" dirty="0" smtClean="0"/>
            <a:t>сводный</a:t>
          </a:r>
          <a:endParaRPr lang="ru-RU" sz="1400" dirty="0"/>
        </a:p>
      </dgm:t>
    </dgm:pt>
    <dgm:pt modelId="{4BF4CECA-0E75-4BCF-BC53-088E25F28D3A}" type="parTrans" cxnId="{B180B2EA-90EF-4871-8B9C-4EC28D6EA530}">
      <dgm:prSet/>
      <dgm:spPr/>
      <dgm:t>
        <a:bodyPr/>
        <a:lstStyle/>
        <a:p>
          <a:endParaRPr lang="ru-RU"/>
        </a:p>
      </dgm:t>
    </dgm:pt>
    <dgm:pt modelId="{EBB01152-F2DD-4240-B14E-EF6BF86912D3}" type="sibTrans" cxnId="{B180B2EA-90EF-4871-8B9C-4EC28D6EA530}">
      <dgm:prSet/>
      <dgm:spPr/>
      <dgm:t>
        <a:bodyPr/>
        <a:lstStyle/>
        <a:p>
          <a:endParaRPr lang="ru-RU"/>
        </a:p>
      </dgm:t>
    </dgm:pt>
    <dgm:pt modelId="{D847729C-20F0-4D95-99DC-04D97A76E0CE}">
      <dgm:prSet phldrT="[Текст]" custT="1"/>
      <dgm:spPr/>
      <dgm:t>
        <a:bodyPr/>
        <a:lstStyle/>
        <a:p>
          <a:r>
            <a:rPr lang="ru-RU" sz="1400" dirty="0" smtClean="0"/>
            <a:t>годовой</a:t>
          </a:r>
          <a:endParaRPr lang="ru-RU" sz="1600" dirty="0"/>
        </a:p>
      </dgm:t>
    </dgm:pt>
    <dgm:pt modelId="{9837C5DE-B080-4557-8054-2028FC8B4632}" type="parTrans" cxnId="{0B4526C0-901B-402C-824F-91EA42590253}">
      <dgm:prSet/>
      <dgm:spPr/>
      <dgm:t>
        <a:bodyPr/>
        <a:lstStyle/>
        <a:p>
          <a:endParaRPr lang="ru-RU"/>
        </a:p>
      </dgm:t>
    </dgm:pt>
    <dgm:pt modelId="{034796FB-5AD0-4983-924C-4950BB7B198A}" type="sibTrans" cxnId="{0B4526C0-901B-402C-824F-91EA42590253}">
      <dgm:prSet/>
      <dgm:spPr/>
      <dgm:t>
        <a:bodyPr/>
        <a:lstStyle/>
        <a:p>
          <a:endParaRPr lang="ru-RU"/>
        </a:p>
      </dgm:t>
    </dgm:pt>
    <dgm:pt modelId="{D2EE627A-F949-4FF9-856E-6DD66D48D5E1}">
      <dgm:prSet phldrT="[Текст]" custT="1"/>
      <dgm:spPr/>
      <dgm:t>
        <a:bodyPr/>
        <a:lstStyle/>
        <a:p>
          <a:r>
            <a:rPr lang="ru-RU" sz="1400" dirty="0" smtClean="0"/>
            <a:t>вступительный</a:t>
          </a:r>
          <a:endParaRPr lang="ru-RU" sz="1600" dirty="0"/>
        </a:p>
      </dgm:t>
    </dgm:pt>
    <dgm:pt modelId="{CBD7C33E-2786-4DF5-B8FD-D84D2BCDD6B8}" type="parTrans" cxnId="{3BABA0E5-33E8-491E-8A06-E87AA247A1A0}">
      <dgm:prSet/>
      <dgm:spPr/>
      <dgm:t>
        <a:bodyPr/>
        <a:lstStyle/>
        <a:p>
          <a:endParaRPr lang="ru-RU"/>
        </a:p>
      </dgm:t>
    </dgm:pt>
    <dgm:pt modelId="{D5A4B1F2-E8F0-4ECF-933A-2437B74CBDAB}" type="sibTrans" cxnId="{3BABA0E5-33E8-491E-8A06-E87AA247A1A0}">
      <dgm:prSet/>
      <dgm:spPr/>
      <dgm:t>
        <a:bodyPr/>
        <a:lstStyle/>
        <a:p>
          <a:endParaRPr lang="ru-RU"/>
        </a:p>
      </dgm:t>
    </dgm:pt>
    <dgm:pt modelId="{721D4F17-883B-45AF-8071-90939825AD23}">
      <dgm:prSet phldrT="[Текст]" custT="1"/>
      <dgm:spPr/>
      <dgm:t>
        <a:bodyPr/>
        <a:lstStyle/>
        <a:p>
          <a:r>
            <a:rPr lang="ru-RU" sz="1400" dirty="0" smtClean="0"/>
            <a:t>ликвидационный</a:t>
          </a:r>
          <a:endParaRPr lang="ru-RU" sz="1400" dirty="0"/>
        </a:p>
      </dgm:t>
    </dgm:pt>
    <dgm:pt modelId="{29ABBB57-04C3-43A9-9FEA-FDA2DCB5990B}" type="parTrans" cxnId="{3C4DE129-5411-4AAC-B8D1-18A4A07DCED2}">
      <dgm:prSet/>
      <dgm:spPr/>
      <dgm:t>
        <a:bodyPr/>
        <a:lstStyle/>
        <a:p>
          <a:endParaRPr lang="ru-RU"/>
        </a:p>
      </dgm:t>
    </dgm:pt>
    <dgm:pt modelId="{C3058B0C-8937-45F8-A560-1974E47C5700}" type="sibTrans" cxnId="{3C4DE129-5411-4AAC-B8D1-18A4A07DCED2}">
      <dgm:prSet/>
      <dgm:spPr/>
      <dgm:t>
        <a:bodyPr/>
        <a:lstStyle/>
        <a:p>
          <a:endParaRPr lang="ru-RU"/>
        </a:p>
      </dgm:t>
    </dgm:pt>
    <dgm:pt modelId="{5C6FF6FF-6C2F-481A-8CE1-792E1C5B46A1}">
      <dgm:prSet phldrT="[Текст]" custT="1"/>
      <dgm:spPr/>
      <dgm:t>
        <a:bodyPr/>
        <a:lstStyle/>
        <a:p>
          <a:r>
            <a:rPr lang="ru-RU" sz="1400" dirty="0" smtClean="0"/>
            <a:t>разделительный</a:t>
          </a:r>
          <a:endParaRPr lang="ru-RU" sz="1400" dirty="0"/>
        </a:p>
      </dgm:t>
    </dgm:pt>
    <dgm:pt modelId="{C6104789-02E2-458B-A3C2-E3C670A73508}" type="parTrans" cxnId="{571B73F5-BCEC-4510-89D3-4B4DA001106E}">
      <dgm:prSet/>
      <dgm:spPr/>
      <dgm:t>
        <a:bodyPr/>
        <a:lstStyle/>
        <a:p>
          <a:endParaRPr lang="ru-RU"/>
        </a:p>
      </dgm:t>
    </dgm:pt>
    <dgm:pt modelId="{5EFD54F9-4744-4F12-A270-8CFEAF1E51D2}" type="sibTrans" cxnId="{571B73F5-BCEC-4510-89D3-4B4DA001106E}">
      <dgm:prSet/>
      <dgm:spPr/>
      <dgm:t>
        <a:bodyPr/>
        <a:lstStyle/>
        <a:p>
          <a:endParaRPr lang="ru-RU"/>
        </a:p>
      </dgm:t>
    </dgm:pt>
    <dgm:pt modelId="{B9BAE143-D890-4679-A340-B551B2F512A1}">
      <dgm:prSet phldrT="[Текст]" custT="1"/>
      <dgm:spPr/>
      <dgm:t>
        <a:bodyPr/>
        <a:lstStyle/>
        <a:p>
          <a:r>
            <a:rPr lang="ru-RU" sz="1400" dirty="0" smtClean="0"/>
            <a:t>объединительный</a:t>
          </a:r>
          <a:endParaRPr lang="ru-RU" sz="1400" dirty="0"/>
        </a:p>
      </dgm:t>
    </dgm:pt>
    <dgm:pt modelId="{165DC4F8-C13C-4EA7-86B7-EFA252DFD5D3}" type="parTrans" cxnId="{9EC44AF3-20B0-4827-AFBE-8149818904AC}">
      <dgm:prSet/>
      <dgm:spPr/>
      <dgm:t>
        <a:bodyPr/>
        <a:lstStyle/>
        <a:p>
          <a:endParaRPr lang="ru-RU"/>
        </a:p>
      </dgm:t>
    </dgm:pt>
    <dgm:pt modelId="{0DC4EA0F-57AF-40F2-9742-FC90C67F8BB5}" type="sibTrans" cxnId="{9EC44AF3-20B0-4827-AFBE-8149818904AC}">
      <dgm:prSet/>
      <dgm:spPr/>
      <dgm:t>
        <a:bodyPr/>
        <a:lstStyle/>
        <a:p>
          <a:endParaRPr lang="ru-RU"/>
        </a:p>
      </dgm:t>
    </dgm:pt>
    <dgm:pt modelId="{540B4B7F-02DC-4B17-95BA-27BBE44AC314}">
      <dgm:prSet phldrT="[Текст]" custT="1"/>
      <dgm:spPr/>
      <dgm:t>
        <a:bodyPr/>
        <a:lstStyle/>
        <a:p>
          <a:r>
            <a:rPr lang="ru-RU" sz="1400" dirty="0" smtClean="0"/>
            <a:t>сводно-консолидированный</a:t>
          </a:r>
          <a:endParaRPr lang="ru-RU" sz="1400" dirty="0"/>
        </a:p>
      </dgm:t>
    </dgm:pt>
    <dgm:pt modelId="{91860F87-584F-478A-BCEC-AED0B2A256B8}" type="parTrans" cxnId="{EE0FCCEA-E481-4BEB-9FBE-44AF006D203B}">
      <dgm:prSet/>
      <dgm:spPr/>
      <dgm:t>
        <a:bodyPr/>
        <a:lstStyle/>
        <a:p>
          <a:endParaRPr lang="ru-RU"/>
        </a:p>
      </dgm:t>
    </dgm:pt>
    <dgm:pt modelId="{C237906A-5B22-416B-AB96-05B6E9321927}" type="sibTrans" cxnId="{EE0FCCEA-E481-4BEB-9FBE-44AF006D203B}">
      <dgm:prSet/>
      <dgm:spPr/>
      <dgm:t>
        <a:bodyPr/>
        <a:lstStyle/>
        <a:p>
          <a:endParaRPr lang="ru-RU"/>
        </a:p>
      </dgm:t>
    </dgm:pt>
    <dgm:pt modelId="{675782E7-4B47-4C9D-9422-4687E1EF6E4A}">
      <dgm:prSet phldrT="[Текст]" custT="1"/>
      <dgm:spPr/>
      <dgm:t>
        <a:bodyPr/>
        <a:lstStyle/>
        <a:p>
          <a:r>
            <a:rPr lang="ru-RU" sz="1800" dirty="0" smtClean="0"/>
            <a:t>По характеру деятельности</a:t>
          </a:r>
          <a:endParaRPr lang="ru-RU" sz="1800" dirty="0"/>
        </a:p>
      </dgm:t>
    </dgm:pt>
    <dgm:pt modelId="{7B0912D1-FCBE-4419-B7EE-33773D655EF9}" type="parTrans" cxnId="{4BA3869B-BD32-4DFC-8245-4F5FD0EA9DFC}">
      <dgm:prSet/>
      <dgm:spPr/>
      <dgm:t>
        <a:bodyPr/>
        <a:lstStyle/>
        <a:p>
          <a:endParaRPr lang="ru-RU"/>
        </a:p>
      </dgm:t>
    </dgm:pt>
    <dgm:pt modelId="{CF304116-1E4A-4E95-A9D0-A919C2BD6AFC}" type="sibTrans" cxnId="{4BA3869B-BD32-4DFC-8245-4F5FD0EA9DFC}">
      <dgm:prSet/>
      <dgm:spPr/>
      <dgm:t>
        <a:bodyPr/>
        <a:lstStyle/>
        <a:p>
          <a:endParaRPr lang="ru-RU"/>
        </a:p>
      </dgm:t>
    </dgm:pt>
    <dgm:pt modelId="{7FFE8C6F-C1EF-4D17-87F0-97E794242AC1}">
      <dgm:prSet phldrT="[Текст]" custT="1"/>
      <dgm:spPr/>
      <dgm:t>
        <a:bodyPr/>
        <a:lstStyle/>
        <a:p>
          <a:r>
            <a:rPr lang="ru-RU" sz="1400" dirty="0" smtClean="0"/>
            <a:t>по основной деятельности</a:t>
          </a:r>
          <a:endParaRPr lang="ru-RU" sz="1400" dirty="0"/>
        </a:p>
      </dgm:t>
    </dgm:pt>
    <dgm:pt modelId="{894DC21F-F51E-40E4-9060-B5DD7DFA098E}" type="parTrans" cxnId="{001744B9-978E-4316-BBA9-781B20ADB2DD}">
      <dgm:prSet/>
      <dgm:spPr/>
      <dgm:t>
        <a:bodyPr/>
        <a:lstStyle/>
        <a:p>
          <a:endParaRPr lang="ru-RU"/>
        </a:p>
      </dgm:t>
    </dgm:pt>
    <dgm:pt modelId="{58B45A86-3582-4571-A9F6-D3904E44E636}" type="sibTrans" cxnId="{001744B9-978E-4316-BBA9-781B20ADB2DD}">
      <dgm:prSet/>
      <dgm:spPr/>
      <dgm:t>
        <a:bodyPr/>
        <a:lstStyle/>
        <a:p>
          <a:endParaRPr lang="ru-RU"/>
        </a:p>
      </dgm:t>
    </dgm:pt>
    <dgm:pt modelId="{DBF3E479-1A9B-47F1-A984-639F8D8A956A}">
      <dgm:prSet phldrT="[Текст]" custT="1"/>
      <dgm:spPr/>
      <dgm:t>
        <a:bodyPr/>
        <a:lstStyle/>
        <a:p>
          <a:r>
            <a:rPr lang="ru-RU" sz="1400" dirty="0" smtClean="0"/>
            <a:t>по неосновной деятельности</a:t>
          </a:r>
          <a:endParaRPr lang="ru-RU" sz="1400" dirty="0"/>
        </a:p>
      </dgm:t>
    </dgm:pt>
    <dgm:pt modelId="{7529FAC1-7FB7-4529-A99C-8F3F5A90AAE6}" type="parTrans" cxnId="{86AD53B2-1835-4260-8309-DA817F963964}">
      <dgm:prSet/>
      <dgm:spPr/>
      <dgm:t>
        <a:bodyPr/>
        <a:lstStyle/>
        <a:p>
          <a:endParaRPr lang="ru-RU"/>
        </a:p>
      </dgm:t>
    </dgm:pt>
    <dgm:pt modelId="{D2D10219-1928-467B-9D36-9246E22DCE8F}" type="sibTrans" cxnId="{86AD53B2-1835-4260-8309-DA817F963964}">
      <dgm:prSet/>
      <dgm:spPr/>
      <dgm:t>
        <a:bodyPr/>
        <a:lstStyle/>
        <a:p>
          <a:endParaRPr lang="ru-RU"/>
        </a:p>
      </dgm:t>
    </dgm:pt>
    <dgm:pt modelId="{63B6AE3E-174D-45F0-99D1-EE5924BF6306}" type="pres">
      <dgm:prSet presAssocID="{8074AA22-2C8A-4598-9FC5-CE74698EB3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9C2E39-2AAA-469F-9F2F-A669E5C86FD2}" type="pres">
      <dgm:prSet presAssocID="{1D0CD177-AA37-4DAA-AD3E-65AB356EE114}" presName="root" presStyleCnt="0"/>
      <dgm:spPr/>
    </dgm:pt>
    <dgm:pt modelId="{EAA58C16-DE29-47B2-8434-B211E856B533}" type="pres">
      <dgm:prSet presAssocID="{1D0CD177-AA37-4DAA-AD3E-65AB356EE114}" presName="rootComposite" presStyleCnt="0"/>
      <dgm:spPr/>
    </dgm:pt>
    <dgm:pt modelId="{96057A57-82CB-401E-883F-130AC98FFCAA}" type="pres">
      <dgm:prSet presAssocID="{1D0CD177-AA37-4DAA-AD3E-65AB356EE114}" presName="rootText" presStyleLbl="node1" presStyleIdx="0" presStyleCnt="3" custScaleX="230589" custScaleY="133100" custLinFactX="-15747" custLinFactNeighborX="-100000" custLinFactNeighborY="-423"/>
      <dgm:spPr/>
      <dgm:t>
        <a:bodyPr/>
        <a:lstStyle/>
        <a:p>
          <a:endParaRPr lang="ru-RU"/>
        </a:p>
      </dgm:t>
    </dgm:pt>
    <dgm:pt modelId="{33BC6E37-4B30-4CFF-953C-01E8E1AE87CC}" type="pres">
      <dgm:prSet presAssocID="{1D0CD177-AA37-4DAA-AD3E-65AB356EE114}" presName="rootConnector" presStyleLbl="node1" presStyleIdx="0" presStyleCnt="3"/>
      <dgm:spPr/>
    </dgm:pt>
    <dgm:pt modelId="{ECCF1513-1F69-42D2-B008-70AAB68A74BB}" type="pres">
      <dgm:prSet presAssocID="{1D0CD177-AA37-4DAA-AD3E-65AB356EE114}" presName="childShape" presStyleCnt="0"/>
      <dgm:spPr/>
    </dgm:pt>
    <dgm:pt modelId="{27094180-CC50-4EDF-B088-8B81AA56DB2F}" type="pres">
      <dgm:prSet presAssocID="{C55CD421-773A-4047-8119-7A8E7259B2FA}" presName="Name13" presStyleLbl="parChTrans1D2" presStyleIdx="0" presStyleCnt="11"/>
      <dgm:spPr/>
    </dgm:pt>
    <dgm:pt modelId="{98832C04-954F-4DA7-BC6E-A8F06865F473}" type="pres">
      <dgm:prSet presAssocID="{B9F19C53-B1FA-43E4-820D-801C398C9C7C}" presName="childText" presStyleLbl="bgAcc1" presStyleIdx="0" presStyleCnt="11" custScaleX="294002" custScaleY="177156" custLinFactX="-70664" custLinFactNeighborX="-100000" custLinFactNeighborY="-4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19350-BDE3-427E-B5F7-800BADE3456F}" type="pres">
      <dgm:prSet presAssocID="{9837C5DE-B080-4557-8054-2028FC8B4632}" presName="Name13" presStyleLbl="parChTrans1D2" presStyleIdx="1" presStyleCnt="11"/>
      <dgm:spPr/>
    </dgm:pt>
    <dgm:pt modelId="{2B919FD1-D41A-4021-965F-3F0A97F8728E}" type="pres">
      <dgm:prSet presAssocID="{D847729C-20F0-4D95-99DC-04D97A76E0CE}" presName="childText" presStyleLbl="bgAcc1" presStyleIdx="1" presStyleCnt="11" custScaleX="288237" custScaleY="177156" custLinFactX="-70664" custLinFactNeighborX="-100000" custLinFactNeighborY="-423">
        <dgm:presLayoutVars>
          <dgm:bulletEnabled val="1"/>
        </dgm:presLayoutVars>
      </dgm:prSet>
      <dgm:spPr/>
    </dgm:pt>
    <dgm:pt modelId="{2522D85B-37F7-4729-A9A1-CD4D700BBE5A}" type="pres">
      <dgm:prSet presAssocID="{CBD7C33E-2786-4DF5-B8FD-D84D2BCDD6B8}" presName="Name13" presStyleLbl="parChTrans1D2" presStyleIdx="2" presStyleCnt="11"/>
      <dgm:spPr/>
    </dgm:pt>
    <dgm:pt modelId="{22210D48-2992-4075-9910-A9746AC64A2C}" type="pres">
      <dgm:prSet presAssocID="{D2EE627A-F949-4FF9-856E-6DD66D48D5E1}" presName="childText" presStyleLbl="bgAcc1" presStyleIdx="2" presStyleCnt="11" custScaleX="294002" custScaleY="177156" custLinFactX="-70664" custLinFactNeighborX="-100000" custLinFactNeighborY="-423">
        <dgm:presLayoutVars>
          <dgm:bulletEnabled val="1"/>
        </dgm:presLayoutVars>
      </dgm:prSet>
      <dgm:spPr/>
    </dgm:pt>
    <dgm:pt modelId="{1F9B23BB-DF20-4C68-B465-3BC1E2262723}" type="pres">
      <dgm:prSet presAssocID="{29ABBB57-04C3-43A9-9FEA-FDA2DCB5990B}" presName="Name13" presStyleLbl="parChTrans1D2" presStyleIdx="3" presStyleCnt="11"/>
      <dgm:spPr/>
    </dgm:pt>
    <dgm:pt modelId="{8B107D55-9277-4662-BF4A-4E0BFEBD65CE}" type="pres">
      <dgm:prSet presAssocID="{721D4F17-883B-45AF-8071-90939825AD23}" presName="childText" presStyleLbl="bgAcc1" presStyleIdx="3" presStyleCnt="11" custScaleX="294002" custScaleY="177156" custLinFactX="-70664" custLinFactNeighborX="-100000" custLinFactNeighborY="-423">
        <dgm:presLayoutVars>
          <dgm:bulletEnabled val="1"/>
        </dgm:presLayoutVars>
      </dgm:prSet>
      <dgm:spPr/>
    </dgm:pt>
    <dgm:pt modelId="{54A8D6A9-B6D5-4DB8-BBCD-8D1C9BB9AC56}" type="pres">
      <dgm:prSet presAssocID="{C6104789-02E2-458B-A3C2-E3C670A73508}" presName="Name13" presStyleLbl="parChTrans1D2" presStyleIdx="4" presStyleCnt="11"/>
      <dgm:spPr/>
    </dgm:pt>
    <dgm:pt modelId="{E5545F6D-6077-47D5-963C-0F8CC79E6377}" type="pres">
      <dgm:prSet presAssocID="{5C6FF6FF-6C2F-481A-8CE1-792E1C5B46A1}" presName="childText" presStyleLbl="bgAcc1" presStyleIdx="4" presStyleCnt="11" custScaleX="294002" custScaleY="177156" custLinFactX="-70664" custLinFactNeighborX="-100000" custLinFactNeighborY="-423">
        <dgm:presLayoutVars>
          <dgm:bulletEnabled val="1"/>
        </dgm:presLayoutVars>
      </dgm:prSet>
      <dgm:spPr/>
    </dgm:pt>
    <dgm:pt modelId="{DD79C6CA-4A84-4E72-BEA0-9480F013EA54}" type="pres">
      <dgm:prSet presAssocID="{165DC4F8-C13C-4EA7-86B7-EFA252DFD5D3}" presName="Name13" presStyleLbl="parChTrans1D2" presStyleIdx="5" presStyleCnt="11"/>
      <dgm:spPr/>
    </dgm:pt>
    <dgm:pt modelId="{91504DC6-9C13-4623-AA2D-CD945320B582}" type="pres">
      <dgm:prSet presAssocID="{B9BAE143-D890-4679-A340-B551B2F512A1}" presName="childText" presStyleLbl="bgAcc1" presStyleIdx="5" presStyleCnt="11" custScaleX="294002" custScaleY="177156" custLinFactX="-70664" custLinFactNeighborX="-100000" custLinFactNeighborY="-18071">
        <dgm:presLayoutVars>
          <dgm:bulletEnabled val="1"/>
        </dgm:presLayoutVars>
      </dgm:prSet>
      <dgm:spPr/>
    </dgm:pt>
    <dgm:pt modelId="{84995E85-2CF6-4636-903D-D7D74C8923DE}" type="pres">
      <dgm:prSet presAssocID="{79F799B4-964B-4841-92CF-9FF2B6480653}" presName="root" presStyleCnt="0"/>
      <dgm:spPr/>
    </dgm:pt>
    <dgm:pt modelId="{569F5DA4-FDDF-49E7-B17D-E55D7FB78960}" type="pres">
      <dgm:prSet presAssocID="{79F799B4-964B-4841-92CF-9FF2B6480653}" presName="rootComposite" presStyleCnt="0"/>
      <dgm:spPr/>
    </dgm:pt>
    <dgm:pt modelId="{1637A0A2-1EDC-4E9E-9D36-2534CFD0D04E}" type="pres">
      <dgm:prSet presAssocID="{79F799B4-964B-4841-92CF-9FF2B6480653}" presName="rootText" presStyleLbl="node1" presStyleIdx="1" presStyleCnt="3" custScaleX="230589" custScaleY="133100"/>
      <dgm:spPr/>
    </dgm:pt>
    <dgm:pt modelId="{BD15EFA2-FB6E-4FB3-9DF0-B98CDE7F742F}" type="pres">
      <dgm:prSet presAssocID="{79F799B4-964B-4841-92CF-9FF2B6480653}" presName="rootConnector" presStyleLbl="node1" presStyleIdx="1" presStyleCnt="3"/>
      <dgm:spPr/>
    </dgm:pt>
    <dgm:pt modelId="{21D2635E-0433-4ABE-8D56-B1C08CB9001F}" type="pres">
      <dgm:prSet presAssocID="{79F799B4-964B-4841-92CF-9FF2B6480653}" presName="childShape" presStyleCnt="0"/>
      <dgm:spPr/>
    </dgm:pt>
    <dgm:pt modelId="{D767488E-81F6-489E-B0F9-53D66C139AC4}" type="pres">
      <dgm:prSet presAssocID="{0DD9687B-6577-4974-B691-403E4C316007}" presName="Name13" presStyleLbl="parChTrans1D2" presStyleIdx="6" presStyleCnt="11"/>
      <dgm:spPr/>
    </dgm:pt>
    <dgm:pt modelId="{D99745C0-E06E-4084-A356-5C6D1BB1805C}" type="pres">
      <dgm:prSet presAssocID="{9D7C71A3-C08D-4DD2-8393-F888719E0274}" presName="childText" presStyleLbl="bgAcc1" presStyleIdx="6" presStyleCnt="11" custScaleX="294022" custScaleY="177156">
        <dgm:presLayoutVars>
          <dgm:bulletEnabled val="1"/>
        </dgm:presLayoutVars>
      </dgm:prSet>
      <dgm:spPr/>
    </dgm:pt>
    <dgm:pt modelId="{B93182A2-FC35-4329-8DD5-190F1D275F17}" type="pres">
      <dgm:prSet presAssocID="{4BF4CECA-0E75-4BCF-BC53-088E25F28D3A}" presName="Name13" presStyleLbl="parChTrans1D2" presStyleIdx="7" presStyleCnt="11"/>
      <dgm:spPr/>
    </dgm:pt>
    <dgm:pt modelId="{EDDB1880-EDFC-4AE4-B69D-95CF3D8D213A}" type="pres">
      <dgm:prSet presAssocID="{8A5CC7E2-BF02-49C0-8A9C-E6BD2927C71C}" presName="childText" presStyleLbl="bgAcc1" presStyleIdx="7" presStyleCnt="11" custScaleX="294022" custScaleY="177156">
        <dgm:presLayoutVars>
          <dgm:bulletEnabled val="1"/>
        </dgm:presLayoutVars>
      </dgm:prSet>
      <dgm:spPr/>
    </dgm:pt>
    <dgm:pt modelId="{61B1AA9A-FDC9-417E-A2FD-5E9DFF81DFF5}" type="pres">
      <dgm:prSet presAssocID="{91860F87-584F-478A-BCEC-AED0B2A256B8}" presName="Name13" presStyleLbl="parChTrans1D2" presStyleIdx="8" presStyleCnt="11"/>
      <dgm:spPr/>
    </dgm:pt>
    <dgm:pt modelId="{39199AB3-7842-4A74-A41F-F9C14558A3D9}" type="pres">
      <dgm:prSet presAssocID="{540B4B7F-02DC-4B17-95BA-27BBE44AC314}" presName="childText" presStyleLbl="bgAcc1" presStyleIdx="8" presStyleCnt="11" custScaleX="294022" custScaleY="177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B5D4E-3022-42D9-9864-A164883568C2}" type="pres">
      <dgm:prSet presAssocID="{675782E7-4B47-4C9D-9422-4687E1EF6E4A}" presName="root" presStyleCnt="0"/>
      <dgm:spPr/>
    </dgm:pt>
    <dgm:pt modelId="{77431AAA-CB44-4B1B-8EAB-F8CA3CC7356E}" type="pres">
      <dgm:prSet presAssocID="{675782E7-4B47-4C9D-9422-4687E1EF6E4A}" presName="rootComposite" presStyleCnt="0"/>
      <dgm:spPr/>
    </dgm:pt>
    <dgm:pt modelId="{11267E6B-8E38-4825-9A30-244E37D364D2}" type="pres">
      <dgm:prSet presAssocID="{675782E7-4B47-4C9D-9422-4687E1EF6E4A}" presName="rootText" presStyleLbl="node1" presStyleIdx="2" presStyleCnt="3" custScaleX="230589" custScaleY="133100" custLinFactX="66440" custLinFactNeighborX="100000" custLinFactNeighborY="18027"/>
      <dgm:spPr/>
    </dgm:pt>
    <dgm:pt modelId="{5EF58313-7C2B-4259-9F4D-111026BC7100}" type="pres">
      <dgm:prSet presAssocID="{675782E7-4B47-4C9D-9422-4687E1EF6E4A}" presName="rootConnector" presStyleLbl="node1" presStyleIdx="2" presStyleCnt="3"/>
      <dgm:spPr/>
    </dgm:pt>
    <dgm:pt modelId="{D220D0A2-D6B4-41D9-9F1F-917AAF225054}" type="pres">
      <dgm:prSet presAssocID="{675782E7-4B47-4C9D-9422-4687E1EF6E4A}" presName="childShape" presStyleCnt="0"/>
      <dgm:spPr/>
    </dgm:pt>
    <dgm:pt modelId="{5822D351-AC91-4564-A1C8-DE2FAAE3B681}" type="pres">
      <dgm:prSet presAssocID="{894DC21F-F51E-40E4-9060-B5DD7DFA098E}" presName="Name13" presStyleLbl="parChTrans1D2" presStyleIdx="9" presStyleCnt="11"/>
      <dgm:spPr/>
    </dgm:pt>
    <dgm:pt modelId="{B0344B05-93AD-4CA5-A96B-5C4CD8B6ECAE}" type="pres">
      <dgm:prSet presAssocID="{7FFE8C6F-C1EF-4D17-87F0-97E794242AC1}" presName="childText" presStyleLbl="bgAcc1" presStyleIdx="9" presStyleCnt="11" custScaleX="294022" custScaleY="177156" custLinFactX="44618" custLinFactNeighborX="100000" custLinFactNeighborY="18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BFEDF9-CD1A-4689-A1EC-2EF2808E818C}" type="pres">
      <dgm:prSet presAssocID="{7529FAC1-7FB7-4529-A99C-8F3F5A90AAE6}" presName="Name13" presStyleLbl="parChTrans1D2" presStyleIdx="10" presStyleCnt="11"/>
      <dgm:spPr/>
    </dgm:pt>
    <dgm:pt modelId="{DA4A5004-FC73-44DD-9C7E-B4CC86C822D4}" type="pres">
      <dgm:prSet presAssocID="{DBF3E479-1A9B-47F1-A984-639F8D8A956A}" presName="childText" presStyleLbl="bgAcc1" presStyleIdx="10" presStyleCnt="11" custScaleX="294022" custScaleY="177156" custLinFactX="44618" custLinFactNeighborX="100000" custLinFactNeighborY="18027">
        <dgm:presLayoutVars>
          <dgm:bulletEnabled val="1"/>
        </dgm:presLayoutVars>
      </dgm:prSet>
      <dgm:spPr/>
    </dgm:pt>
  </dgm:ptLst>
  <dgm:cxnLst>
    <dgm:cxn modelId="{EC1B44E7-9DF7-44B8-AB8E-B4257065EB2B}" type="presOf" srcId="{C6104789-02E2-458B-A3C2-E3C670A73508}" destId="{54A8D6A9-B6D5-4DB8-BBCD-8D1C9BB9AC56}" srcOrd="0" destOrd="0" presId="urn:microsoft.com/office/officeart/2005/8/layout/hierarchy3"/>
    <dgm:cxn modelId="{B180B2EA-90EF-4871-8B9C-4EC28D6EA530}" srcId="{79F799B4-964B-4841-92CF-9FF2B6480653}" destId="{8A5CC7E2-BF02-49C0-8A9C-E6BD2927C71C}" srcOrd="1" destOrd="0" parTransId="{4BF4CECA-0E75-4BCF-BC53-088E25F28D3A}" sibTransId="{EBB01152-F2DD-4240-B14E-EF6BF86912D3}"/>
    <dgm:cxn modelId="{4BA3869B-BD32-4DFC-8245-4F5FD0EA9DFC}" srcId="{8074AA22-2C8A-4598-9FC5-CE74698EB3E0}" destId="{675782E7-4B47-4C9D-9422-4687E1EF6E4A}" srcOrd="2" destOrd="0" parTransId="{7B0912D1-FCBE-4419-B7EE-33773D655EF9}" sibTransId="{CF304116-1E4A-4E95-A9D0-A919C2BD6AFC}"/>
    <dgm:cxn modelId="{13E5FCE1-3C48-4D9B-8ADD-27D38CFFE2B1}" type="presOf" srcId="{721D4F17-883B-45AF-8071-90939825AD23}" destId="{8B107D55-9277-4662-BF4A-4E0BFEBD65CE}" srcOrd="0" destOrd="0" presId="urn:microsoft.com/office/officeart/2005/8/layout/hierarchy3"/>
    <dgm:cxn modelId="{34453094-3292-4278-8903-BABC7DD5ABC3}" type="presOf" srcId="{79F799B4-964B-4841-92CF-9FF2B6480653}" destId="{1637A0A2-1EDC-4E9E-9D36-2534CFD0D04E}" srcOrd="0" destOrd="0" presId="urn:microsoft.com/office/officeart/2005/8/layout/hierarchy3"/>
    <dgm:cxn modelId="{3CBC000D-5DEB-4636-A3E1-203C9CF7002D}" srcId="{8074AA22-2C8A-4598-9FC5-CE74698EB3E0}" destId="{1D0CD177-AA37-4DAA-AD3E-65AB356EE114}" srcOrd="0" destOrd="0" parTransId="{B3ED13F6-E7FF-48E7-B76A-10B13F40F007}" sibTransId="{3546822F-DE5B-4DED-9697-CA3B01BC5172}"/>
    <dgm:cxn modelId="{ADE19F8B-2114-4858-827F-8F60453F646A}" type="presOf" srcId="{B9BAE143-D890-4679-A340-B551B2F512A1}" destId="{91504DC6-9C13-4623-AA2D-CD945320B582}" srcOrd="0" destOrd="0" presId="urn:microsoft.com/office/officeart/2005/8/layout/hierarchy3"/>
    <dgm:cxn modelId="{44533AE4-E4F7-4192-B217-4E25B5F50894}" type="presOf" srcId="{894DC21F-F51E-40E4-9060-B5DD7DFA098E}" destId="{5822D351-AC91-4564-A1C8-DE2FAAE3B681}" srcOrd="0" destOrd="0" presId="urn:microsoft.com/office/officeart/2005/8/layout/hierarchy3"/>
    <dgm:cxn modelId="{AE219F1D-895C-42B2-8047-B62C7394BA17}" type="presOf" srcId="{91860F87-584F-478A-BCEC-AED0B2A256B8}" destId="{61B1AA9A-FDC9-417E-A2FD-5E9DFF81DFF5}" srcOrd="0" destOrd="0" presId="urn:microsoft.com/office/officeart/2005/8/layout/hierarchy3"/>
    <dgm:cxn modelId="{3BABA0E5-33E8-491E-8A06-E87AA247A1A0}" srcId="{1D0CD177-AA37-4DAA-AD3E-65AB356EE114}" destId="{D2EE627A-F949-4FF9-856E-6DD66D48D5E1}" srcOrd="2" destOrd="0" parTransId="{CBD7C33E-2786-4DF5-B8FD-D84D2BCDD6B8}" sibTransId="{D5A4B1F2-E8F0-4ECF-933A-2437B74CBDAB}"/>
    <dgm:cxn modelId="{702F759F-7F17-4F81-AC0E-282C52AACDBF}" type="presOf" srcId="{DBF3E479-1A9B-47F1-A984-639F8D8A956A}" destId="{DA4A5004-FC73-44DD-9C7E-B4CC86C822D4}" srcOrd="0" destOrd="0" presId="urn:microsoft.com/office/officeart/2005/8/layout/hierarchy3"/>
    <dgm:cxn modelId="{571B73F5-BCEC-4510-89D3-4B4DA001106E}" srcId="{1D0CD177-AA37-4DAA-AD3E-65AB356EE114}" destId="{5C6FF6FF-6C2F-481A-8CE1-792E1C5B46A1}" srcOrd="4" destOrd="0" parTransId="{C6104789-02E2-458B-A3C2-E3C670A73508}" sibTransId="{5EFD54F9-4744-4F12-A270-8CFEAF1E51D2}"/>
    <dgm:cxn modelId="{63FE6F42-825E-49BF-8081-530BAFC4B4F0}" type="presOf" srcId="{7FFE8C6F-C1EF-4D17-87F0-97E794242AC1}" destId="{B0344B05-93AD-4CA5-A96B-5C4CD8B6ECAE}" srcOrd="0" destOrd="0" presId="urn:microsoft.com/office/officeart/2005/8/layout/hierarchy3"/>
    <dgm:cxn modelId="{95A5462C-A10F-4C2A-98A2-08AE9709559C}" type="presOf" srcId="{0DD9687B-6577-4974-B691-403E4C316007}" destId="{D767488E-81F6-489E-B0F9-53D66C139AC4}" srcOrd="0" destOrd="0" presId="urn:microsoft.com/office/officeart/2005/8/layout/hierarchy3"/>
    <dgm:cxn modelId="{D9BBAB0C-8735-4F6B-B42F-150ADDB13E2D}" type="presOf" srcId="{29ABBB57-04C3-43A9-9FEA-FDA2DCB5990B}" destId="{1F9B23BB-DF20-4C68-B465-3BC1E2262723}" srcOrd="0" destOrd="0" presId="urn:microsoft.com/office/officeart/2005/8/layout/hierarchy3"/>
    <dgm:cxn modelId="{81781414-6E57-4254-97D1-4FBA0C09AC28}" type="presOf" srcId="{4BF4CECA-0E75-4BCF-BC53-088E25F28D3A}" destId="{B93182A2-FC35-4329-8DD5-190F1D275F17}" srcOrd="0" destOrd="0" presId="urn:microsoft.com/office/officeart/2005/8/layout/hierarchy3"/>
    <dgm:cxn modelId="{86AD53B2-1835-4260-8309-DA817F963964}" srcId="{675782E7-4B47-4C9D-9422-4687E1EF6E4A}" destId="{DBF3E479-1A9B-47F1-A984-639F8D8A956A}" srcOrd="1" destOrd="0" parTransId="{7529FAC1-7FB7-4529-A99C-8F3F5A90AAE6}" sibTransId="{D2D10219-1928-467B-9D36-9246E22DCE8F}"/>
    <dgm:cxn modelId="{EE0FCCEA-E481-4BEB-9FBE-44AF006D203B}" srcId="{79F799B4-964B-4841-92CF-9FF2B6480653}" destId="{540B4B7F-02DC-4B17-95BA-27BBE44AC314}" srcOrd="2" destOrd="0" parTransId="{91860F87-584F-478A-BCEC-AED0B2A256B8}" sibTransId="{C237906A-5B22-416B-AB96-05B6E9321927}"/>
    <dgm:cxn modelId="{0C93A15B-8C94-4677-B248-5B567DA9A7C3}" type="presOf" srcId="{1D0CD177-AA37-4DAA-AD3E-65AB356EE114}" destId="{96057A57-82CB-401E-883F-130AC98FFCAA}" srcOrd="0" destOrd="0" presId="urn:microsoft.com/office/officeart/2005/8/layout/hierarchy3"/>
    <dgm:cxn modelId="{6A7FE1C6-28F8-4566-B473-5C1BC6AF168D}" type="presOf" srcId="{165DC4F8-C13C-4EA7-86B7-EFA252DFD5D3}" destId="{DD79C6CA-4A84-4E72-BEA0-9480F013EA54}" srcOrd="0" destOrd="0" presId="urn:microsoft.com/office/officeart/2005/8/layout/hierarchy3"/>
    <dgm:cxn modelId="{172835C2-BD83-4937-908A-2A2192A81464}" type="presOf" srcId="{675782E7-4B47-4C9D-9422-4687E1EF6E4A}" destId="{11267E6B-8E38-4825-9A30-244E37D364D2}" srcOrd="0" destOrd="0" presId="urn:microsoft.com/office/officeart/2005/8/layout/hierarchy3"/>
    <dgm:cxn modelId="{50FEA4C1-EEDB-4317-84C0-4074F5A45FDA}" type="presOf" srcId="{9837C5DE-B080-4557-8054-2028FC8B4632}" destId="{C8119350-BDE3-427E-B5F7-800BADE3456F}" srcOrd="0" destOrd="0" presId="urn:microsoft.com/office/officeart/2005/8/layout/hierarchy3"/>
    <dgm:cxn modelId="{5310E624-4214-416C-A41B-4434A21F97C4}" type="presOf" srcId="{B9F19C53-B1FA-43E4-820D-801C398C9C7C}" destId="{98832C04-954F-4DA7-BC6E-A8F06865F473}" srcOrd="0" destOrd="0" presId="urn:microsoft.com/office/officeart/2005/8/layout/hierarchy3"/>
    <dgm:cxn modelId="{9EC44AF3-20B0-4827-AFBE-8149818904AC}" srcId="{1D0CD177-AA37-4DAA-AD3E-65AB356EE114}" destId="{B9BAE143-D890-4679-A340-B551B2F512A1}" srcOrd="5" destOrd="0" parTransId="{165DC4F8-C13C-4EA7-86B7-EFA252DFD5D3}" sibTransId="{0DC4EA0F-57AF-40F2-9742-FC90C67F8BB5}"/>
    <dgm:cxn modelId="{AE43AB23-BEDE-4F6D-9580-48EB875246BA}" srcId="{79F799B4-964B-4841-92CF-9FF2B6480653}" destId="{9D7C71A3-C08D-4DD2-8393-F888719E0274}" srcOrd="0" destOrd="0" parTransId="{0DD9687B-6577-4974-B691-403E4C316007}" sibTransId="{19A3CFFA-D1E5-4103-AEAA-C38E7BEF9F26}"/>
    <dgm:cxn modelId="{10A1E41E-B337-4531-845B-F852FCDD7C57}" type="presOf" srcId="{D2EE627A-F949-4FF9-856E-6DD66D48D5E1}" destId="{22210D48-2992-4075-9910-A9746AC64A2C}" srcOrd="0" destOrd="0" presId="urn:microsoft.com/office/officeart/2005/8/layout/hierarchy3"/>
    <dgm:cxn modelId="{001744B9-978E-4316-BBA9-781B20ADB2DD}" srcId="{675782E7-4B47-4C9D-9422-4687E1EF6E4A}" destId="{7FFE8C6F-C1EF-4D17-87F0-97E794242AC1}" srcOrd="0" destOrd="0" parTransId="{894DC21F-F51E-40E4-9060-B5DD7DFA098E}" sibTransId="{58B45A86-3582-4571-A9F6-D3904E44E636}"/>
    <dgm:cxn modelId="{9A594B3E-264E-43B2-900F-C3BAC9DD3EAD}" type="presOf" srcId="{540B4B7F-02DC-4B17-95BA-27BBE44AC314}" destId="{39199AB3-7842-4A74-A41F-F9C14558A3D9}" srcOrd="0" destOrd="0" presId="urn:microsoft.com/office/officeart/2005/8/layout/hierarchy3"/>
    <dgm:cxn modelId="{9D940654-99B1-4CF3-9CD5-72DEAC27D130}" type="presOf" srcId="{C55CD421-773A-4047-8119-7A8E7259B2FA}" destId="{27094180-CC50-4EDF-B088-8B81AA56DB2F}" srcOrd="0" destOrd="0" presId="urn:microsoft.com/office/officeart/2005/8/layout/hierarchy3"/>
    <dgm:cxn modelId="{322C1D20-217A-462C-82D8-AFFD6A62AFA7}" type="presOf" srcId="{7529FAC1-7FB7-4529-A99C-8F3F5A90AAE6}" destId="{6ABFEDF9-CD1A-4689-A1EC-2EF2808E818C}" srcOrd="0" destOrd="0" presId="urn:microsoft.com/office/officeart/2005/8/layout/hierarchy3"/>
    <dgm:cxn modelId="{015D3E4D-40C5-4468-A372-76A34B8B7963}" type="presOf" srcId="{1D0CD177-AA37-4DAA-AD3E-65AB356EE114}" destId="{33BC6E37-4B30-4CFF-953C-01E8E1AE87CC}" srcOrd="1" destOrd="0" presId="urn:microsoft.com/office/officeart/2005/8/layout/hierarchy3"/>
    <dgm:cxn modelId="{E652A964-B1C2-44F9-BB52-D3EEC683BBCF}" type="presOf" srcId="{79F799B4-964B-4841-92CF-9FF2B6480653}" destId="{BD15EFA2-FB6E-4FB3-9DF0-B98CDE7F742F}" srcOrd="1" destOrd="0" presId="urn:microsoft.com/office/officeart/2005/8/layout/hierarchy3"/>
    <dgm:cxn modelId="{0B4526C0-901B-402C-824F-91EA42590253}" srcId="{1D0CD177-AA37-4DAA-AD3E-65AB356EE114}" destId="{D847729C-20F0-4D95-99DC-04D97A76E0CE}" srcOrd="1" destOrd="0" parTransId="{9837C5DE-B080-4557-8054-2028FC8B4632}" sibTransId="{034796FB-5AD0-4983-924C-4950BB7B198A}"/>
    <dgm:cxn modelId="{3C4DE129-5411-4AAC-B8D1-18A4A07DCED2}" srcId="{1D0CD177-AA37-4DAA-AD3E-65AB356EE114}" destId="{721D4F17-883B-45AF-8071-90939825AD23}" srcOrd="3" destOrd="0" parTransId="{29ABBB57-04C3-43A9-9FEA-FDA2DCB5990B}" sibTransId="{C3058B0C-8937-45F8-A560-1974E47C5700}"/>
    <dgm:cxn modelId="{33E9978D-8DBE-4415-A62F-90AA9FDDF377}" type="presOf" srcId="{D847729C-20F0-4D95-99DC-04D97A76E0CE}" destId="{2B919FD1-D41A-4021-965F-3F0A97F8728E}" srcOrd="0" destOrd="0" presId="urn:microsoft.com/office/officeart/2005/8/layout/hierarchy3"/>
    <dgm:cxn modelId="{95D06E1C-7E5F-4D05-8599-F13A990B6FD0}" type="presOf" srcId="{9D7C71A3-C08D-4DD2-8393-F888719E0274}" destId="{D99745C0-E06E-4084-A356-5C6D1BB1805C}" srcOrd="0" destOrd="0" presId="urn:microsoft.com/office/officeart/2005/8/layout/hierarchy3"/>
    <dgm:cxn modelId="{00A0DE62-3FC5-4839-AF33-07FC5377F746}" srcId="{8074AA22-2C8A-4598-9FC5-CE74698EB3E0}" destId="{79F799B4-964B-4841-92CF-9FF2B6480653}" srcOrd="1" destOrd="0" parTransId="{6B46F097-BE63-4097-8C4F-6B59484F303B}" sibTransId="{8B05C5E5-0D70-4523-8F10-B24DD12E2DA8}"/>
    <dgm:cxn modelId="{976DE98D-2124-4605-BD87-CFB7ECA34677}" type="presOf" srcId="{5C6FF6FF-6C2F-481A-8CE1-792E1C5B46A1}" destId="{E5545F6D-6077-47D5-963C-0F8CC79E6377}" srcOrd="0" destOrd="0" presId="urn:microsoft.com/office/officeart/2005/8/layout/hierarchy3"/>
    <dgm:cxn modelId="{0783CBB3-B71E-41C9-913E-F1C44A4072A6}" type="presOf" srcId="{CBD7C33E-2786-4DF5-B8FD-D84D2BCDD6B8}" destId="{2522D85B-37F7-4729-A9A1-CD4D700BBE5A}" srcOrd="0" destOrd="0" presId="urn:microsoft.com/office/officeart/2005/8/layout/hierarchy3"/>
    <dgm:cxn modelId="{1BD3EEC6-F7B4-4654-ADC4-BB6C8F265757}" type="presOf" srcId="{675782E7-4B47-4C9D-9422-4687E1EF6E4A}" destId="{5EF58313-7C2B-4259-9F4D-111026BC7100}" srcOrd="1" destOrd="0" presId="urn:microsoft.com/office/officeart/2005/8/layout/hierarchy3"/>
    <dgm:cxn modelId="{A83A881E-D1C3-4C89-AD5B-D5993D5C8ABE}" srcId="{1D0CD177-AA37-4DAA-AD3E-65AB356EE114}" destId="{B9F19C53-B1FA-43E4-820D-801C398C9C7C}" srcOrd="0" destOrd="0" parTransId="{C55CD421-773A-4047-8119-7A8E7259B2FA}" sibTransId="{EA6B99E0-4B77-4673-8979-32C500120027}"/>
    <dgm:cxn modelId="{01287653-EBF4-4249-A318-3736E76D7793}" type="presOf" srcId="{8A5CC7E2-BF02-49C0-8A9C-E6BD2927C71C}" destId="{EDDB1880-EDFC-4AE4-B69D-95CF3D8D213A}" srcOrd="0" destOrd="0" presId="urn:microsoft.com/office/officeart/2005/8/layout/hierarchy3"/>
    <dgm:cxn modelId="{1A8F4474-45CA-4C8E-A240-B5AD6AD2B3C1}" type="presOf" srcId="{8074AA22-2C8A-4598-9FC5-CE74698EB3E0}" destId="{63B6AE3E-174D-45F0-99D1-EE5924BF6306}" srcOrd="0" destOrd="0" presId="urn:microsoft.com/office/officeart/2005/8/layout/hierarchy3"/>
    <dgm:cxn modelId="{54068268-9279-417F-9C3F-3924F30FB521}" type="presParOf" srcId="{63B6AE3E-174D-45F0-99D1-EE5924BF6306}" destId="{FF9C2E39-2AAA-469F-9F2F-A669E5C86FD2}" srcOrd="0" destOrd="0" presId="urn:microsoft.com/office/officeart/2005/8/layout/hierarchy3"/>
    <dgm:cxn modelId="{26D43BE4-7C3B-410D-B0CE-F78783BD9228}" type="presParOf" srcId="{FF9C2E39-2AAA-469F-9F2F-A669E5C86FD2}" destId="{EAA58C16-DE29-47B2-8434-B211E856B533}" srcOrd="0" destOrd="0" presId="urn:microsoft.com/office/officeart/2005/8/layout/hierarchy3"/>
    <dgm:cxn modelId="{1EFD783F-E560-4B78-82AC-CC3D465670DF}" type="presParOf" srcId="{EAA58C16-DE29-47B2-8434-B211E856B533}" destId="{96057A57-82CB-401E-883F-130AC98FFCAA}" srcOrd="0" destOrd="0" presId="urn:microsoft.com/office/officeart/2005/8/layout/hierarchy3"/>
    <dgm:cxn modelId="{3B7C7B4B-94E0-48BB-A4A6-53C4A769EDEC}" type="presParOf" srcId="{EAA58C16-DE29-47B2-8434-B211E856B533}" destId="{33BC6E37-4B30-4CFF-953C-01E8E1AE87CC}" srcOrd="1" destOrd="0" presId="urn:microsoft.com/office/officeart/2005/8/layout/hierarchy3"/>
    <dgm:cxn modelId="{80A7A8BB-CECC-41CD-B500-799BCA102C53}" type="presParOf" srcId="{FF9C2E39-2AAA-469F-9F2F-A669E5C86FD2}" destId="{ECCF1513-1F69-42D2-B008-70AAB68A74BB}" srcOrd="1" destOrd="0" presId="urn:microsoft.com/office/officeart/2005/8/layout/hierarchy3"/>
    <dgm:cxn modelId="{9398BF40-F571-4F34-BF6C-03822E6C5A98}" type="presParOf" srcId="{ECCF1513-1F69-42D2-B008-70AAB68A74BB}" destId="{27094180-CC50-4EDF-B088-8B81AA56DB2F}" srcOrd="0" destOrd="0" presId="urn:microsoft.com/office/officeart/2005/8/layout/hierarchy3"/>
    <dgm:cxn modelId="{6E60E7A0-F3EB-4510-B8BB-32DB6F302307}" type="presParOf" srcId="{ECCF1513-1F69-42D2-B008-70AAB68A74BB}" destId="{98832C04-954F-4DA7-BC6E-A8F06865F473}" srcOrd="1" destOrd="0" presId="urn:microsoft.com/office/officeart/2005/8/layout/hierarchy3"/>
    <dgm:cxn modelId="{2CA16F78-F6C9-4D73-B29F-24ED733FBA28}" type="presParOf" srcId="{ECCF1513-1F69-42D2-B008-70AAB68A74BB}" destId="{C8119350-BDE3-427E-B5F7-800BADE3456F}" srcOrd="2" destOrd="0" presId="urn:microsoft.com/office/officeart/2005/8/layout/hierarchy3"/>
    <dgm:cxn modelId="{A2A6DE23-C2AC-4141-9D3D-B7134001AE93}" type="presParOf" srcId="{ECCF1513-1F69-42D2-B008-70AAB68A74BB}" destId="{2B919FD1-D41A-4021-965F-3F0A97F8728E}" srcOrd="3" destOrd="0" presId="urn:microsoft.com/office/officeart/2005/8/layout/hierarchy3"/>
    <dgm:cxn modelId="{8E9CB984-CB16-4623-8367-90BF3215540E}" type="presParOf" srcId="{ECCF1513-1F69-42D2-B008-70AAB68A74BB}" destId="{2522D85B-37F7-4729-A9A1-CD4D700BBE5A}" srcOrd="4" destOrd="0" presId="urn:microsoft.com/office/officeart/2005/8/layout/hierarchy3"/>
    <dgm:cxn modelId="{73994D45-62CB-42F4-86F9-691850FE4C01}" type="presParOf" srcId="{ECCF1513-1F69-42D2-B008-70AAB68A74BB}" destId="{22210D48-2992-4075-9910-A9746AC64A2C}" srcOrd="5" destOrd="0" presId="urn:microsoft.com/office/officeart/2005/8/layout/hierarchy3"/>
    <dgm:cxn modelId="{5F7646DA-658D-4382-829E-AC9C9DDB5F7F}" type="presParOf" srcId="{ECCF1513-1F69-42D2-B008-70AAB68A74BB}" destId="{1F9B23BB-DF20-4C68-B465-3BC1E2262723}" srcOrd="6" destOrd="0" presId="urn:microsoft.com/office/officeart/2005/8/layout/hierarchy3"/>
    <dgm:cxn modelId="{970A6417-A5A1-40B2-A4BC-A407AF4B1E93}" type="presParOf" srcId="{ECCF1513-1F69-42D2-B008-70AAB68A74BB}" destId="{8B107D55-9277-4662-BF4A-4E0BFEBD65CE}" srcOrd="7" destOrd="0" presId="urn:microsoft.com/office/officeart/2005/8/layout/hierarchy3"/>
    <dgm:cxn modelId="{E1C8B60E-CA02-49F5-8EF3-7FC0432EAAFC}" type="presParOf" srcId="{ECCF1513-1F69-42D2-B008-70AAB68A74BB}" destId="{54A8D6A9-B6D5-4DB8-BBCD-8D1C9BB9AC56}" srcOrd="8" destOrd="0" presId="urn:microsoft.com/office/officeart/2005/8/layout/hierarchy3"/>
    <dgm:cxn modelId="{384524F3-9D2C-444A-B58F-FDC6BE1F0503}" type="presParOf" srcId="{ECCF1513-1F69-42D2-B008-70AAB68A74BB}" destId="{E5545F6D-6077-47D5-963C-0F8CC79E6377}" srcOrd="9" destOrd="0" presId="urn:microsoft.com/office/officeart/2005/8/layout/hierarchy3"/>
    <dgm:cxn modelId="{C7FDE477-50B7-48D7-A20D-BCCA2077906C}" type="presParOf" srcId="{ECCF1513-1F69-42D2-B008-70AAB68A74BB}" destId="{DD79C6CA-4A84-4E72-BEA0-9480F013EA54}" srcOrd="10" destOrd="0" presId="urn:microsoft.com/office/officeart/2005/8/layout/hierarchy3"/>
    <dgm:cxn modelId="{E34B2BFD-D723-40A0-A0F8-2AB6112BE6A6}" type="presParOf" srcId="{ECCF1513-1F69-42D2-B008-70AAB68A74BB}" destId="{91504DC6-9C13-4623-AA2D-CD945320B582}" srcOrd="11" destOrd="0" presId="urn:microsoft.com/office/officeart/2005/8/layout/hierarchy3"/>
    <dgm:cxn modelId="{6BF17990-6CA3-41B2-9038-CEC0EBB0852A}" type="presParOf" srcId="{63B6AE3E-174D-45F0-99D1-EE5924BF6306}" destId="{84995E85-2CF6-4636-903D-D7D74C8923DE}" srcOrd="1" destOrd="0" presId="urn:microsoft.com/office/officeart/2005/8/layout/hierarchy3"/>
    <dgm:cxn modelId="{C7A7C911-B9C7-4887-92A6-5ED37273D758}" type="presParOf" srcId="{84995E85-2CF6-4636-903D-D7D74C8923DE}" destId="{569F5DA4-FDDF-49E7-B17D-E55D7FB78960}" srcOrd="0" destOrd="0" presId="urn:microsoft.com/office/officeart/2005/8/layout/hierarchy3"/>
    <dgm:cxn modelId="{01C27DF4-F569-48BA-B076-8A47A6A1FFD6}" type="presParOf" srcId="{569F5DA4-FDDF-49E7-B17D-E55D7FB78960}" destId="{1637A0A2-1EDC-4E9E-9D36-2534CFD0D04E}" srcOrd="0" destOrd="0" presId="urn:microsoft.com/office/officeart/2005/8/layout/hierarchy3"/>
    <dgm:cxn modelId="{A990B8A2-FCBE-4F85-875A-1F1CBC1008BE}" type="presParOf" srcId="{569F5DA4-FDDF-49E7-B17D-E55D7FB78960}" destId="{BD15EFA2-FB6E-4FB3-9DF0-B98CDE7F742F}" srcOrd="1" destOrd="0" presId="urn:microsoft.com/office/officeart/2005/8/layout/hierarchy3"/>
    <dgm:cxn modelId="{E21BA0D8-33DF-40FD-9A44-EA3C1D5779F2}" type="presParOf" srcId="{84995E85-2CF6-4636-903D-D7D74C8923DE}" destId="{21D2635E-0433-4ABE-8D56-B1C08CB9001F}" srcOrd="1" destOrd="0" presId="urn:microsoft.com/office/officeart/2005/8/layout/hierarchy3"/>
    <dgm:cxn modelId="{1F67EFA4-D5EB-4D47-8617-390F1A145937}" type="presParOf" srcId="{21D2635E-0433-4ABE-8D56-B1C08CB9001F}" destId="{D767488E-81F6-489E-B0F9-53D66C139AC4}" srcOrd="0" destOrd="0" presId="urn:microsoft.com/office/officeart/2005/8/layout/hierarchy3"/>
    <dgm:cxn modelId="{08A71628-0A97-4D74-8C29-94C9F46F7C7D}" type="presParOf" srcId="{21D2635E-0433-4ABE-8D56-B1C08CB9001F}" destId="{D99745C0-E06E-4084-A356-5C6D1BB1805C}" srcOrd="1" destOrd="0" presId="urn:microsoft.com/office/officeart/2005/8/layout/hierarchy3"/>
    <dgm:cxn modelId="{83F31496-BCDD-4B00-8991-0DB05327DED9}" type="presParOf" srcId="{21D2635E-0433-4ABE-8D56-B1C08CB9001F}" destId="{B93182A2-FC35-4329-8DD5-190F1D275F17}" srcOrd="2" destOrd="0" presId="urn:microsoft.com/office/officeart/2005/8/layout/hierarchy3"/>
    <dgm:cxn modelId="{F5573D1C-0029-49B3-8AAD-D758307E056A}" type="presParOf" srcId="{21D2635E-0433-4ABE-8D56-B1C08CB9001F}" destId="{EDDB1880-EDFC-4AE4-B69D-95CF3D8D213A}" srcOrd="3" destOrd="0" presId="urn:microsoft.com/office/officeart/2005/8/layout/hierarchy3"/>
    <dgm:cxn modelId="{217D65FB-0829-463B-A25F-2120A2ACE03A}" type="presParOf" srcId="{21D2635E-0433-4ABE-8D56-B1C08CB9001F}" destId="{61B1AA9A-FDC9-417E-A2FD-5E9DFF81DFF5}" srcOrd="4" destOrd="0" presId="urn:microsoft.com/office/officeart/2005/8/layout/hierarchy3"/>
    <dgm:cxn modelId="{725D619E-C40A-4A6B-AACB-F8C46574EDEE}" type="presParOf" srcId="{21D2635E-0433-4ABE-8D56-B1C08CB9001F}" destId="{39199AB3-7842-4A74-A41F-F9C14558A3D9}" srcOrd="5" destOrd="0" presId="urn:microsoft.com/office/officeart/2005/8/layout/hierarchy3"/>
    <dgm:cxn modelId="{A85D3334-BDAF-4352-A6AE-34C9EC29C4C0}" type="presParOf" srcId="{63B6AE3E-174D-45F0-99D1-EE5924BF6306}" destId="{7C5B5D4E-3022-42D9-9864-A164883568C2}" srcOrd="2" destOrd="0" presId="urn:microsoft.com/office/officeart/2005/8/layout/hierarchy3"/>
    <dgm:cxn modelId="{AB8BE2D1-B729-4BB3-95B7-D031B832CADE}" type="presParOf" srcId="{7C5B5D4E-3022-42D9-9864-A164883568C2}" destId="{77431AAA-CB44-4B1B-8EAB-F8CA3CC7356E}" srcOrd="0" destOrd="0" presId="urn:microsoft.com/office/officeart/2005/8/layout/hierarchy3"/>
    <dgm:cxn modelId="{F605146C-893D-406C-9EAB-877487C976CB}" type="presParOf" srcId="{77431AAA-CB44-4B1B-8EAB-F8CA3CC7356E}" destId="{11267E6B-8E38-4825-9A30-244E37D364D2}" srcOrd="0" destOrd="0" presId="urn:microsoft.com/office/officeart/2005/8/layout/hierarchy3"/>
    <dgm:cxn modelId="{0AC12223-08F6-48FF-92F2-6C76BAB80CD2}" type="presParOf" srcId="{77431AAA-CB44-4B1B-8EAB-F8CA3CC7356E}" destId="{5EF58313-7C2B-4259-9F4D-111026BC7100}" srcOrd="1" destOrd="0" presId="urn:microsoft.com/office/officeart/2005/8/layout/hierarchy3"/>
    <dgm:cxn modelId="{8DC2EADF-36CD-42D7-98EC-C15E22F9ED46}" type="presParOf" srcId="{7C5B5D4E-3022-42D9-9864-A164883568C2}" destId="{D220D0A2-D6B4-41D9-9F1F-917AAF225054}" srcOrd="1" destOrd="0" presId="urn:microsoft.com/office/officeart/2005/8/layout/hierarchy3"/>
    <dgm:cxn modelId="{D565C953-E967-445E-AE26-BC54377B2B23}" type="presParOf" srcId="{D220D0A2-D6B4-41D9-9F1F-917AAF225054}" destId="{5822D351-AC91-4564-A1C8-DE2FAAE3B681}" srcOrd="0" destOrd="0" presId="urn:microsoft.com/office/officeart/2005/8/layout/hierarchy3"/>
    <dgm:cxn modelId="{42A2A63D-C8F3-4DC4-8243-EE56310A6CFD}" type="presParOf" srcId="{D220D0A2-D6B4-41D9-9F1F-917AAF225054}" destId="{B0344B05-93AD-4CA5-A96B-5C4CD8B6ECAE}" srcOrd="1" destOrd="0" presId="urn:microsoft.com/office/officeart/2005/8/layout/hierarchy3"/>
    <dgm:cxn modelId="{57DF3FC1-BC64-4CC8-B59F-21BCE0A4574D}" type="presParOf" srcId="{D220D0A2-D6B4-41D9-9F1F-917AAF225054}" destId="{6ABFEDF9-CD1A-4689-A1EC-2EF2808E818C}" srcOrd="2" destOrd="0" presId="urn:microsoft.com/office/officeart/2005/8/layout/hierarchy3"/>
    <dgm:cxn modelId="{626EE69F-A987-4315-A67D-81DF2C790A3E}" type="presParOf" srcId="{D220D0A2-D6B4-41D9-9F1F-917AAF225054}" destId="{DA4A5004-FC73-44DD-9C7E-B4CC86C822D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57A57-82CB-401E-883F-130AC98FFCAA}">
      <dsp:nvSpPr>
        <dsp:cNvPr id="0" name=""/>
        <dsp:cNvSpPr/>
      </dsp:nvSpPr>
      <dsp:spPr>
        <a:xfrm>
          <a:off x="287940" y="1"/>
          <a:ext cx="1799875" cy="5194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времени составления</a:t>
          </a:r>
        </a:p>
      </dsp:txBody>
      <dsp:txXfrm>
        <a:off x="303154" y="15215"/>
        <a:ext cx="1769447" cy="489031"/>
      </dsp:txXfrm>
    </dsp:sp>
    <dsp:sp modelId="{27094180-CC50-4EDF-B088-8B81AA56DB2F}">
      <dsp:nvSpPr>
        <dsp:cNvPr id="0" name=""/>
        <dsp:cNvSpPr/>
      </dsp:nvSpPr>
      <dsp:spPr>
        <a:xfrm>
          <a:off x="422208" y="519461"/>
          <a:ext cx="91440" cy="4432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3269"/>
              </a:lnTo>
              <a:lnTo>
                <a:pt x="63475" y="44326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32C04-954F-4DA7-BC6E-A8F06865F473}">
      <dsp:nvSpPr>
        <dsp:cNvPr id="0" name=""/>
        <dsp:cNvSpPr/>
      </dsp:nvSpPr>
      <dsp:spPr>
        <a:xfrm>
          <a:off x="485683" y="617030"/>
          <a:ext cx="1835878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текущий</a:t>
          </a:r>
          <a:endParaRPr lang="ru-RU" sz="1600" kern="1200" dirty="0"/>
        </a:p>
      </dsp:txBody>
      <dsp:txXfrm>
        <a:off x="505933" y="637280"/>
        <a:ext cx="1795378" cy="650900"/>
      </dsp:txXfrm>
    </dsp:sp>
    <dsp:sp modelId="{C8119350-BDE3-427E-B5F7-800BADE3456F}">
      <dsp:nvSpPr>
        <dsp:cNvPr id="0" name=""/>
        <dsp:cNvSpPr/>
      </dsp:nvSpPr>
      <dsp:spPr>
        <a:xfrm>
          <a:off x="422208" y="519461"/>
          <a:ext cx="91440" cy="12322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32239"/>
              </a:lnTo>
              <a:lnTo>
                <a:pt x="63475" y="123223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19FD1-D41A-4021-965F-3F0A97F8728E}">
      <dsp:nvSpPr>
        <dsp:cNvPr id="0" name=""/>
        <dsp:cNvSpPr/>
      </dsp:nvSpPr>
      <dsp:spPr>
        <a:xfrm>
          <a:off x="485683" y="1406000"/>
          <a:ext cx="1799879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132312"/>
              <a:satOff val="1212"/>
              <a:lumOff val="-1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годовой</a:t>
          </a:r>
          <a:endParaRPr lang="ru-RU" sz="1600" kern="1200" dirty="0"/>
        </a:p>
      </dsp:txBody>
      <dsp:txXfrm>
        <a:off x="505933" y="1426250"/>
        <a:ext cx="1759379" cy="650900"/>
      </dsp:txXfrm>
    </dsp:sp>
    <dsp:sp modelId="{2522D85B-37F7-4729-A9A1-CD4D700BBE5A}">
      <dsp:nvSpPr>
        <dsp:cNvPr id="0" name=""/>
        <dsp:cNvSpPr/>
      </dsp:nvSpPr>
      <dsp:spPr>
        <a:xfrm>
          <a:off x="422208" y="519461"/>
          <a:ext cx="91440" cy="20212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1209"/>
              </a:lnTo>
              <a:lnTo>
                <a:pt x="63475" y="202120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10D48-2992-4075-9910-A9746AC64A2C}">
      <dsp:nvSpPr>
        <dsp:cNvPr id="0" name=""/>
        <dsp:cNvSpPr/>
      </dsp:nvSpPr>
      <dsp:spPr>
        <a:xfrm>
          <a:off x="485683" y="2194970"/>
          <a:ext cx="1835878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64625"/>
              <a:satOff val="2424"/>
              <a:lumOff val="-2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вступительный</a:t>
          </a:r>
          <a:endParaRPr lang="ru-RU" sz="1600" kern="1200" dirty="0"/>
        </a:p>
      </dsp:txBody>
      <dsp:txXfrm>
        <a:off x="505933" y="2215220"/>
        <a:ext cx="1795378" cy="650900"/>
      </dsp:txXfrm>
    </dsp:sp>
    <dsp:sp modelId="{1F9B23BB-DF20-4C68-B465-3BC1E2262723}">
      <dsp:nvSpPr>
        <dsp:cNvPr id="0" name=""/>
        <dsp:cNvSpPr/>
      </dsp:nvSpPr>
      <dsp:spPr>
        <a:xfrm>
          <a:off x="422208" y="519461"/>
          <a:ext cx="91440" cy="28101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0179"/>
              </a:lnTo>
              <a:lnTo>
                <a:pt x="63475" y="28101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07D55-9277-4662-BF4A-4E0BFEBD65CE}">
      <dsp:nvSpPr>
        <dsp:cNvPr id="0" name=""/>
        <dsp:cNvSpPr/>
      </dsp:nvSpPr>
      <dsp:spPr>
        <a:xfrm>
          <a:off x="485683" y="2983940"/>
          <a:ext cx="1835878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396937"/>
              <a:satOff val="3636"/>
              <a:lumOff val="-3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ликвидационный</a:t>
          </a:r>
          <a:endParaRPr lang="ru-RU" sz="1400" kern="1200" dirty="0"/>
        </a:p>
      </dsp:txBody>
      <dsp:txXfrm>
        <a:off x="505933" y="3004190"/>
        <a:ext cx="1795378" cy="650900"/>
      </dsp:txXfrm>
    </dsp:sp>
    <dsp:sp modelId="{54A8D6A9-B6D5-4DB8-BBCD-8D1C9BB9AC56}">
      <dsp:nvSpPr>
        <dsp:cNvPr id="0" name=""/>
        <dsp:cNvSpPr/>
      </dsp:nvSpPr>
      <dsp:spPr>
        <a:xfrm>
          <a:off x="422208" y="519461"/>
          <a:ext cx="91440" cy="35991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9149"/>
              </a:lnTo>
              <a:lnTo>
                <a:pt x="63475" y="35991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45F6D-6077-47D5-963C-0F8CC79E6377}">
      <dsp:nvSpPr>
        <dsp:cNvPr id="0" name=""/>
        <dsp:cNvSpPr/>
      </dsp:nvSpPr>
      <dsp:spPr>
        <a:xfrm>
          <a:off x="485683" y="3772910"/>
          <a:ext cx="1835878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29250"/>
              <a:satOff val="4848"/>
              <a:lumOff val="-4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разделительный</a:t>
          </a:r>
          <a:endParaRPr lang="ru-RU" sz="1400" kern="1200" dirty="0"/>
        </a:p>
      </dsp:txBody>
      <dsp:txXfrm>
        <a:off x="505933" y="3793160"/>
        <a:ext cx="1795378" cy="650900"/>
      </dsp:txXfrm>
    </dsp:sp>
    <dsp:sp modelId="{DD79C6CA-4A84-4E72-BEA0-9480F013EA54}">
      <dsp:nvSpPr>
        <dsp:cNvPr id="0" name=""/>
        <dsp:cNvSpPr/>
      </dsp:nvSpPr>
      <dsp:spPr>
        <a:xfrm>
          <a:off x="422208" y="519461"/>
          <a:ext cx="91440" cy="43192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9242"/>
              </a:lnTo>
              <a:lnTo>
                <a:pt x="63475" y="43192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04DC6-9C13-4623-AA2D-CD945320B582}">
      <dsp:nvSpPr>
        <dsp:cNvPr id="0" name=""/>
        <dsp:cNvSpPr/>
      </dsp:nvSpPr>
      <dsp:spPr>
        <a:xfrm>
          <a:off x="485683" y="4493003"/>
          <a:ext cx="1835878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0661562"/>
              <a:satOff val="6060"/>
              <a:lumOff val="-5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объединительный</a:t>
          </a:r>
          <a:endParaRPr lang="ru-RU" sz="1400" kern="1200" dirty="0"/>
        </a:p>
      </dsp:txBody>
      <dsp:txXfrm>
        <a:off x="505933" y="4513253"/>
        <a:ext cx="1795378" cy="650900"/>
      </dsp:txXfrm>
    </dsp:sp>
    <dsp:sp modelId="{1637A0A2-1EDC-4E9E-9D36-2534CFD0D04E}">
      <dsp:nvSpPr>
        <dsp:cNvPr id="0" name=""/>
        <dsp:cNvSpPr/>
      </dsp:nvSpPr>
      <dsp:spPr>
        <a:xfrm>
          <a:off x="3222428" y="1652"/>
          <a:ext cx="1799875" cy="5194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10661562"/>
                <a:satOff val="6060"/>
                <a:lumOff val="-5000"/>
                <a:alphaOff val="0"/>
                <a:shade val="22000"/>
                <a:satMod val="160000"/>
              </a:schemeClr>
              <a:schemeClr val="accent5">
                <a:hueOff val="-10661562"/>
                <a:satOff val="6060"/>
                <a:lumOff val="-500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объему информации</a:t>
          </a:r>
          <a:endParaRPr lang="ru-RU" sz="1800" kern="1200" dirty="0"/>
        </a:p>
      </dsp:txBody>
      <dsp:txXfrm>
        <a:off x="3237642" y="16866"/>
        <a:ext cx="1769447" cy="489031"/>
      </dsp:txXfrm>
    </dsp:sp>
    <dsp:sp modelId="{D767488E-81F6-489E-B0F9-53D66C139AC4}">
      <dsp:nvSpPr>
        <dsp:cNvPr id="0" name=""/>
        <dsp:cNvSpPr/>
      </dsp:nvSpPr>
      <dsp:spPr>
        <a:xfrm>
          <a:off x="3402415" y="521112"/>
          <a:ext cx="179987" cy="443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269"/>
              </a:lnTo>
              <a:lnTo>
                <a:pt x="179987" y="44326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745C0-E06E-4084-A356-5C6D1BB1805C}">
      <dsp:nvSpPr>
        <dsp:cNvPr id="0" name=""/>
        <dsp:cNvSpPr/>
      </dsp:nvSpPr>
      <dsp:spPr>
        <a:xfrm>
          <a:off x="3582403" y="618681"/>
          <a:ext cx="1836003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793875"/>
              <a:satOff val="7271"/>
              <a:lumOff val="-6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единичный</a:t>
          </a:r>
          <a:endParaRPr lang="ru-RU" sz="1400" kern="1200" dirty="0"/>
        </a:p>
      </dsp:txBody>
      <dsp:txXfrm>
        <a:off x="3602653" y="638931"/>
        <a:ext cx="1795503" cy="650900"/>
      </dsp:txXfrm>
    </dsp:sp>
    <dsp:sp modelId="{B93182A2-FC35-4329-8DD5-190F1D275F17}">
      <dsp:nvSpPr>
        <dsp:cNvPr id="0" name=""/>
        <dsp:cNvSpPr/>
      </dsp:nvSpPr>
      <dsp:spPr>
        <a:xfrm>
          <a:off x="3402415" y="521112"/>
          <a:ext cx="179987" cy="1232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2239"/>
              </a:lnTo>
              <a:lnTo>
                <a:pt x="179987" y="123223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B1880-EDFC-4AE4-B69D-95CF3D8D213A}">
      <dsp:nvSpPr>
        <dsp:cNvPr id="0" name=""/>
        <dsp:cNvSpPr/>
      </dsp:nvSpPr>
      <dsp:spPr>
        <a:xfrm>
          <a:off x="3582403" y="1407651"/>
          <a:ext cx="1836003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926187"/>
              <a:satOff val="8483"/>
              <a:lumOff val="-7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сводный</a:t>
          </a:r>
          <a:endParaRPr lang="ru-RU" sz="1400" kern="1200" dirty="0"/>
        </a:p>
      </dsp:txBody>
      <dsp:txXfrm>
        <a:off x="3602653" y="1427901"/>
        <a:ext cx="1795503" cy="650900"/>
      </dsp:txXfrm>
    </dsp:sp>
    <dsp:sp modelId="{61B1AA9A-FDC9-417E-A2FD-5E9DFF81DFF5}">
      <dsp:nvSpPr>
        <dsp:cNvPr id="0" name=""/>
        <dsp:cNvSpPr/>
      </dsp:nvSpPr>
      <dsp:spPr>
        <a:xfrm>
          <a:off x="3402415" y="521112"/>
          <a:ext cx="179987" cy="2021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209"/>
              </a:lnTo>
              <a:lnTo>
                <a:pt x="179987" y="202120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99AB3-7842-4A74-A41F-F9C14558A3D9}">
      <dsp:nvSpPr>
        <dsp:cNvPr id="0" name=""/>
        <dsp:cNvSpPr/>
      </dsp:nvSpPr>
      <dsp:spPr>
        <a:xfrm>
          <a:off x="3582403" y="2196621"/>
          <a:ext cx="1836003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7058499"/>
              <a:satOff val="9695"/>
              <a:lumOff val="-8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сводно-консолидированный</a:t>
          </a:r>
          <a:endParaRPr lang="ru-RU" sz="1400" kern="1200" dirty="0"/>
        </a:p>
      </dsp:txBody>
      <dsp:txXfrm>
        <a:off x="3602653" y="2216871"/>
        <a:ext cx="1795503" cy="650900"/>
      </dsp:txXfrm>
    </dsp:sp>
    <dsp:sp modelId="{11267E6B-8E38-4825-9A30-244E37D364D2}">
      <dsp:nvSpPr>
        <dsp:cNvPr id="0" name=""/>
        <dsp:cNvSpPr/>
      </dsp:nvSpPr>
      <dsp:spPr>
        <a:xfrm>
          <a:off x="6552727" y="72007"/>
          <a:ext cx="1799875" cy="5194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21323124"/>
                <a:satOff val="12119"/>
                <a:lumOff val="-10000"/>
                <a:alphaOff val="0"/>
                <a:shade val="22000"/>
                <a:satMod val="160000"/>
              </a:schemeClr>
              <a:schemeClr val="accent5">
                <a:hueOff val="-21323124"/>
                <a:satOff val="12119"/>
                <a:lumOff val="-1000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характеру деятельности</a:t>
          </a:r>
          <a:endParaRPr lang="ru-RU" sz="1800" kern="1200" dirty="0"/>
        </a:p>
      </dsp:txBody>
      <dsp:txXfrm>
        <a:off x="6567941" y="87221"/>
        <a:ext cx="1769447" cy="489031"/>
      </dsp:txXfrm>
    </dsp:sp>
    <dsp:sp modelId="{5822D351-AC91-4564-A1C8-DE2FAAE3B681}">
      <dsp:nvSpPr>
        <dsp:cNvPr id="0" name=""/>
        <dsp:cNvSpPr/>
      </dsp:nvSpPr>
      <dsp:spPr>
        <a:xfrm>
          <a:off x="6516604" y="591467"/>
          <a:ext cx="216110" cy="443269"/>
        </a:xfrm>
        <a:custGeom>
          <a:avLst/>
          <a:gdLst/>
          <a:ahLst/>
          <a:cxnLst/>
          <a:rect l="0" t="0" r="0" b="0"/>
          <a:pathLst>
            <a:path>
              <a:moveTo>
                <a:pt x="216110" y="0"/>
              </a:moveTo>
              <a:lnTo>
                <a:pt x="0" y="44326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44B05-93AD-4CA5-A96B-5C4CD8B6ECAE}">
      <dsp:nvSpPr>
        <dsp:cNvPr id="0" name=""/>
        <dsp:cNvSpPr/>
      </dsp:nvSpPr>
      <dsp:spPr>
        <a:xfrm>
          <a:off x="6516604" y="689037"/>
          <a:ext cx="1836003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9190812"/>
              <a:satOff val="10907"/>
              <a:lumOff val="-9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основной деятельности</a:t>
          </a:r>
          <a:endParaRPr lang="ru-RU" sz="1400" kern="1200" dirty="0"/>
        </a:p>
      </dsp:txBody>
      <dsp:txXfrm>
        <a:off x="6536854" y="709287"/>
        <a:ext cx="1795503" cy="650900"/>
      </dsp:txXfrm>
    </dsp:sp>
    <dsp:sp modelId="{6ABFEDF9-CD1A-4689-A1EC-2EF2808E818C}">
      <dsp:nvSpPr>
        <dsp:cNvPr id="0" name=""/>
        <dsp:cNvSpPr/>
      </dsp:nvSpPr>
      <dsp:spPr>
        <a:xfrm>
          <a:off x="6516604" y="591467"/>
          <a:ext cx="216110" cy="1232239"/>
        </a:xfrm>
        <a:custGeom>
          <a:avLst/>
          <a:gdLst/>
          <a:ahLst/>
          <a:cxnLst/>
          <a:rect l="0" t="0" r="0" b="0"/>
          <a:pathLst>
            <a:path>
              <a:moveTo>
                <a:pt x="216110" y="0"/>
              </a:moveTo>
              <a:lnTo>
                <a:pt x="0" y="123223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A5004-FC73-44DD-9C7E-B4CC86C822D4}">
      <dsp:nvSpPr>
        <dsp:cNvPr id="0" name=""/>
        <dsp:cNvSpPr/>
      </dsp:nvSpPr>
      <dsp:spPr>
        <a:xfrm>
          <a:off x="6516604" y="1478006"/>
          <a:ext cx="1836003" cy="691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1323124"/>
              <a:satOff val="12119"/>
              <a:lumOff val="-1000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 неосновной деятельности</a:t>
          </a:r>
          <a:endParaRPr lang="ru-RU" sz="1400" kern="1200" dirty="0"/>
        </a:p>
      </dsp:txBody>
      <dsp:txXfrm>
        <a:off x="6536854" y="1498256"/>
        <a:ext cx="1795503" cy="650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B24AB5-4D52-48E5-B62E-9B27E378CA7B}" type="datetimeFigureOut">
              <a:rPr lang="ru-RU" smtClean="0"/>
              <a:pPr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9DB60F2-18D7-4DC3-BD40-DE484DA6B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checker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725144"/>
            <a:ext cx="6400800" cy="16002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>
                <a:solidFill>
                  <a:srgbClr val="002060"/>
                </a:solidFill>
              </a:rPr>
              <a:t>Подготовила</a:t>
            </a:r>
          </a:p>
          <a:p>
            <a:pPr algn="r">
              <a:defRPr/>
            </a:pPr>
            <a:r>
              <a:rPr lang="ru-RU" dirty="0">
                <a:solidFill>
                  <a:srgbClr val="002060"/>
                </a:solidFill>
              </a:rPr>
              <a:t>Студентка группы № 26 «Экономика и бухгалтерский учет»</a:t>
            </a:r>
          </a:p>
          <a:p>
            <a:pPr algn="r">
              <a:defRPr/>
            </a:pPr>
            <a:r>
              <a:rPr lang="ru-RU" dirty="0">
                <a:solidFill>
                  <a:srgbClr val="002060"/>
                </a:solidFill>
              </a:rPr>
              <a:t>ОГАПОУ «</a:t>
            </a:r>
            <a:r>
              <a:rPr lang="ru-RU" dirty="0" err="1">
                <a:solidFill>
                  <a:srgbClr val="002060"/>
                </a:solidFill>
              </a:rPr>
              <a:t>Борисовский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агромеханический</a:t>
            </a:r>
            <a:r>
              <a:rPr lang="ru-RU" dirty="0">
                <a:solidFill>
                  <a:srgbClr val="002060"/>
                </a:solidFill>
              </a:rPr>
              <a:t> техникум»</a:t>
            </a:r>
          </a:p>
          <a:p>
            <a:pPr algn="r">
              <a:defRPr/>
            </a:pPr>
            <a:r>
              <a:rPr lang="ru-RU" dirty="0" smtClean="0">
                <a:solidFill>
                  <a:srgbClr val="002060"/>
                </a:solidFill>
              </a:rPr>
              <a:t>Козлова Екатерина Евгеньевна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Arial" pitchFamily="34" charset="0"/>
                <a:cs typeface="Arial" pitchFamily="34" charset="0"/>
              </a:rPr>
              <a:t>Бухгалтерский баланс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251520" y="31409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Статьи актива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00174"/>
            <a:ext cx="7772400" cy="4857784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lnSpc>
                <a:spcPct val="150000"/>
              </a:lnSpc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Оборотные активы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Запасы (сырье и материалы)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Затраты в незавершенном производстве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Расходы будущих периодов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Готовая продукция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Товары отгруженные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Налог на добавленную стоимость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Дебиторская задолженность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Краткосрочные финансовые вложения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Денежные средства</a:t>
            </a: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53003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Статьи пассива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Капитал и резервы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Уставный капитал;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Добавочный капитал;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Резервный капитал;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Целевое финансирование;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Нераспределенная прибыль и убыток прошлых лет и отчетного года</a:t>
            </a: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Статьи пассива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IV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Долгосрочные пассивы</a:t>
            </a:r>
          </a:p>
          <a:p>
            <a:pPr marL="571500" indent="-571500">
              <a:buNone/>
            </a:pPr>
            <a:endParaRPr lang="ru-RU" i="1" u="sng" dirty="0">
              <a:latin typeface="Arial" pitchFamily="34" charset="0"/>
              <a:cs typeface="Arial" pitchFamily="34" charset="0"/>
            </a:endParaRPr>
          </a:p>
          <a:p>
            <a:pPr marL="571500" indent="-57150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Краткосрочные пассивы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Заемные средства;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Кредиторская задолженность;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Задолженность участников по выплате доходов;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Доходы будущих периодов;</a:t>
            </a:r>
          </a:p>
          <a:p>
            <a:pPr marL="571500" indent="-571500"/>
            <a:r>
              <a:rPr lang="ru-RU" i="1" dirty="0" smtClean="0">
                <a:latin typeface="Arial" pitchFamily="34" charset="0"/>
                <a:cs typeface="Arial" pitchFamily="34" charset="0"/>
              </a:rPr>
              <a:t>Резервы предстоящих расходов</a:t>
            </a:r>
          </a:p>
          <a:p>
            <a:pPr marL="571500" indent="-571500"/>
            <a:endParaRPr lang="ru-RU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Типы изменения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А +      А-</a:t>
            </a:r>
          </a:p>
          <a:p>
            <a:r>
              <a:rPr lang="ru-RU" sz="5400" dirty="0" smtClean="0"/>
              <a:t>П +     П –</a:t>
            </a:r>
          </a:p>
          <a:p>
            <a:r>
              <a:rPr lang="ru-RU" sz="5400" dirty="0" smtClean="0"/>
              <a:t>А +     П +</a:t>
            </a:r>
          </a:p>
          <a:p>
            <a:r>
              <a:rPr lang="ru-RU" sz="5400" dirty="0" smtClean="0"/>
              <a:t>А -      П -</a:t>
            </a:r>
            <a:endParaRPr lang="ru-RU" sz="5400" dirty="0"/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Вопросы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785926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Понятие бухгалтерского баланса, его виды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Содержание и структура бухгалтерского баланса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Типы изменения баланса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Понятие бухгалтерского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186766" cy="4090998"/>
          </a:xfrm>
        </p:spPr>
        <p:txBody>
          <a:bodyPr>
            <a:normAutofit/>
          </a:bodyPr>
          <a:lstStyle/>
          <a:p>
            <a:pPr marL="0" indent="354013">
              <a:lnSpc>
                <a:spcPct val="150000"/>
              </a:lnSpc>
              <a:buNone/>
            </a:pP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Бухгалтерский баланс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– представляет собой систему показателей, характеризующих финансово-хозяйственную деятельность предприятия, состояние его средств и их источников на определенную дату в единой денежной оценке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Структура бухгалтерского баланса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497034"/>
          <a:ext cx="82296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/>
                <a:gridCol w="1143008"/>
                <a:gridCol w="3143272"/>
                <a:gridCol w="97152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cap="all" baseline="0" dirty="0" smtClean="0"/>
                        <a:t>Актив </a:t>
                      </a:r>
                      <a:endParaRPr lang="ru-RU" sz="2200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cap="all" baseline="0" dirty="0" smtClean="0"/>
                        <a:t>Пассив </a:t>
                      </a:r>
                      <a:endParaRPr lang="ru-RU" sz="2200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хозяйственных средств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Сумма, </a:t>
                      </a:r>
                      <a:r>
                        <a:rPr lang="ru-RU" dirty="0" err="1" smtClean="0"/>
                        <a:t>руб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источников средств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Сумма, </a:t>
                      </a:r>
                      <a:r>
                        <a:rPr lang="ru-RU" dirty="0" err="1" smtClean="0"/>
                        <a:t>руб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00050" indent="-400050">
                        <a:buAutoNum type="romanUcPeriod"/>
                      </a:pPr>
                      <a:r>
                        <a:rPr lang="ru-RU" baseline="0" dirty="0" err="1" smtClean="0"/>
                        <a:t>Внеоборотные</a:t>
                      </a:r>
                      <a:r>
                        <a:rPr lang="ru-RU" baseline="0" dirty="0" smtClean="0"/>
                        <a:t> активы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baseline="0" dirty="0" smtClean="0"/>
                        <a:t>1. Основные средства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b="1" dirty="0" smtClean="0"/>
                        <a:t>Итого по</a:t>
                      </a:r>
                      <a:r>
                        <a:rPr lang="ru-RU" b="1" baseline="0" dirty="0" smtClean="0"/>
                        <a:t> разделу </a:t>
                      </a:r>
                      <a:r>
                        <a:rPr lang="en-US" b="1" dirty="0" smtClean="0"/>
                        <a:t>I</a:t>
                      </a:r>
                    </a:p>
                    <a:p>
                      <a:pPr marL="400050" indent="-400050">
                        <a:buNone/>
                      </a:pPr>
                      <a:endParaRPr lang="ru-RU" dirty="0" smtClean="0"/>
                    </a:p>
                    <a:p>
                      <a:pPr marL="400050" indent="-400050">
                        <a:buNone/>
                      </a:pPr>
                      <a:r>
                        <a:rPr lang="en-US" dirty="0" smtClean="0"/>
                        <a:t>II</a:t>
                      </a:r>
                      <a:r>
                        <a:rPr lang="ru-RU" dirty="0" smtClean="0"/>
                        <a:t>. Оборотные активы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dirty="0" smtClean="0"/>
                        <a:t>2.Материалы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dirty="0" smtClean="0"/>
                        <a:t>3. Касса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dirty="0" smtClean="0"/>
                        <a:t>4. Расчетный счет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dirty="0" smtClean="0"/>
                        <a:t>5. Готовая продукции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sz="1400" dirty="0" smtClean="0"/>
                        <a:t>6. Расчеты с дебиторами</a:t>
                      </a:r>
                    </a:p>
                    <a:p>
                      <a:pPr marL="400050" indent="-400050">
                        <a:buNone/>
                      </a:pPr>
                      <a:r>
                        <a:rPr lang="ru-RU" b="1" dirty="0" smtClean="0"/>
                        <a:t>Итого</a:t>
                      </a:r>
                      <a:r>
                        <a:rPr lang="ru-RU" b="1" baseline="0" dirty="0" smtClean="0"/>
                        <a:t> по разделу </a:t>
                      </a:r>
                      <a:r>
                        <a:rPr lang="en-US" b="1" baseline="0" dirty="0" smtClean="0"/>
                        <a:t>II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</a:t>
                      </a:r>
                      <a:r>
                        <a:rPr lang="ru-RU" dirty="0" smtClean="0"/>
                        <a:t>. Капиталы и резервы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/>
                        <a:t>Уставный капитал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aseline="0" dirty="0" smtClean="0"/>
                        <a:t>Прибыль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Итого по</a:t>
                      </a:r>
                      <a:r>
                        <a:rPr lang="ru-RU" b="1" baseline="0" dirty="0" smtClean="0"/>
                        <a:t> разделу </a:t>
                      </a:r>
                      <a:r>
                        <a:rPr lang="en-US" b="1" dirty="0" smtClean="0"/>
                        <a:t>III</a:t>
                      </a:r>
                    </a:p>
                    <a:p>
                      <a:pPr marL="342900" indent="-342900">
                        <a:buNone/>
                      </a:pPr>
                      <a:endParaRPr lang="ru-RU" sz="180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1800" dirty="0" smtClean="0"/>
                        <a:t>IV</a:t>
                      </a:r>
                      <a:r>
                        <a:rPr lang="ru-RU" sz="1800" dirty="0" smtClean="0"/>
                        <a:t>. Долгосрочные обязательства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V</a:t>
                      </a:r>
                      <a:r>
                        <a:rPr lang="ru-RU" sz="1800" dirty="0" smtClean="0"/>
                        <a:t>. Краткосрочные обязательства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dirty="0" smtClean="0"/>
                        <a:t>3. Расчеты с персоналом по оплате труда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dirty="0" smtClean="0"/>
                        <a:t>4. Расчеты с поставщиками</a:t>
                      </a:r>
                      <a:r>
                        <a:rPr lang="ru-RU" sz="1400" baseline="0" dirty="0" smtClean="0"/>
                        <a:t> и подрядчиками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800" b="1" dirty="0" smtClean="0"/>
                        <a:t>Итого по</a:t>
                      </a:r>
                      <a:r>
                        <a:rPr lang="ru-RU" sz="1800" b="1" baseline="0" dirty="0" smtClean="0"/>
                        <a:t> разделу  </a:t>
                      </a:r>
                      <a:r>
                        <a:rPr lang="en-US" sz="1800" b="1" baseline="0" dirty="0" smtClean="0"/>
                        <a:t>V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Баланс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Баланс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Виды бухгалтерского баланса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8922975"/>
              </p:ext>
            </p:extLst>
          </p:nvPr>
        </p:nvGraphicFramePr>
        <p:xfrm>
          <a:off x="179512" y="1340768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pPr marL="0" indent="354013" algn="ctr">
              <a:buNone/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Бухгалтерский баланс является важнейшим источником информации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о финансовом положении предприятия за некоторый период. </a:t>
            </a:r>
          </a:p>
          <a:p>
            <a:pPr marL="0" indent="354013">
              <a:buNone/>
            </a:pPr>
            <a:endParaRPr lang="ru-RU" sz="2800" i="1" dirty="0" smtClean="0">
              <a:latin typeface="Arial" pitchFamily="34" charset="0"/>
              <a:cs typeface="Arial" pitchFamily="34" charset="0"/>
            </a:endParaRPr>
          </a:p>
          <a:p>
            <a:pPr marL="0" indent="354013">
              <a:buNone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Он позволяет определить:</a:t>
            </a:r>
          </a:p>
          <a:p>
            <a:pPr marL="0" indent="0"/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Состав и структуру имущества предприятия;</a:t>
            </a:r>
          </a:p>
          <a:p>
            <a:pPr marL="0" indent="0"/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Мобильность и оборачиваемость оборотных средств;</a:t>
            </a:r>
          </a:p>
          <a:p>
            <a:pPr marL="0" indent="0"/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Состояние и динамику дебиторской и кредиторской задолженности;</a:t>
            </a:r>
          </a:p>
          <a:p>
            <a:pPr marL="0" indent="0"/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Конечный финансовый результат.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Содержание бухгалтерского баланса</a:t>
            </a: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7020272" y="5013176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714488"/>
            <a:ext cx="804389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Статья бухгалтерского баланса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– показатель (строка) актива и пассива баланса, характеризующий отдельные виды имущества, источников его формирования, обязательств предприятия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Статьи баланса объединяются в группы, группы – в разделы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Содержание бухгалтерского баланса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8638" y="1733552"/>
            <a:ext cx="8186766" cy="41957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Актив баланса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– показывает, в чем размещено имущество и какую функцию оно выполняет;</a:t>
            </a:r>
          </a:p>
          <a:p>
            <a:pPr>
              <a:lnSpc>
                <a:spcPct val="150000"/>
              </a:lnSpc>
            </a:pP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Пассив баланса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– показывает, откуда (от кого) получены средства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Общий итог баланса называется </a:t>
            </a:r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валютой бухгалтерского баланса</a:t>
            </a:r>
            <a:endParaRPr lang="ru-RU" b="1" i="1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41168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Статьи актива баланса</a:t>
            </a:r>
          </a:p>
        </p:txBody>
      </p:sp>
      <p:pic>
        <p:nvPicPr>
          <p:cNvPr id="4" name="Picture 2" descr="https://avatars.mds.yandex.net/get-zen_doc/985972/pub_5d8c5e3de4f39f00b1795d61_5d8c5e6d6d29c100ae54280a/scale_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62" r="16084" b="15483"/>
          <a:stretch/>
        </p:blipFill>
        <p:spPr bwMode="auto">
          <a:xfrm>
            <a:off x="6876256" y="4953003"/>
            <a:ext cx="1968236" cy="164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233874"/>
          </a:xfrm>
        </p:spPr>
        <p:txBody>
          <a:bodyPr/>
          <a:lstStyle/>
          <a:p>
            <a:pPr marL="571500" indent="-571500">
              <a:lnSpc>
                <a:spcPct val="150000"/>
              </a:lnSpc>
              <a:buAutoNum type="romanUcPeriod"/>
            </a:pPr>
            <a:r>
              <a:rPr lang="ru-RU" i="1" u="sng" dirty="0" err="1" smtClean="0">
                <a:latin typeface="Arial" pitchFamily="34" charset="0"/>
                <a:cs typeface="Arial" pitchFamily="34" charset="0"/>
              </a:rPr>
              <a:t>Внеоборотные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 активы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Основные средства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Нематериальные активы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Незавершенное строительство</a:t>
            </a:r>
          </a:p>
          <a:p>
            <a:pPr marL="571500" indent="-571500">
              <a:lnSpc>
                <a:spcPct val="150000"/>
              </a:lnSpc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Долгосрочные финансовые вложения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</TotalTime>
  <Words>428</Words>
  <Application>Microsoft Office PowerPoint</Application>
  <PresentationFormat>Экран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Бухгалтерский баланс</vt:lpstr>
      <vt:lpstr>Вопросы</vt:lpstr>
      <vt:lpstr>Понятие бухгалтерского баланса</vt:lpstr>
      <vt:lpstr>Структура бухгалтерского баланса</vt:lpstr>
      <vt:lpstr>Виды бухгалтерского баланса</vt:lpstr>
      <vt:lpstr>Презентация PowerPoint</vt:lpstr>
      <vt:lpstr>Содержание бухгалтерского баланса</vt:lpstr>
      <vt:lpstr>Содержание бухгалтерского баланса</vt:lpstr>
      <vt:lpstr>Статьи актива баланса</vt:lpstr>
      <vt:lpstr>Статьи актива баланса</vt:lpstr>
      <vt:lpstr>Статьи пассива баланса</vt:lpstr>
      <vt:lpstr>Статьи пассива баланса</vt:lpstr>
      <vt:lpstr>Типы изменения баланса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Бухгалтерский баланс</dc:title>
  <dc:creator>Admin</dc:creator>
  <cp:lastModifiedBy>Татьяна</cp:lastModifiedBy>
  <cp:revision>30</cp:revision>
  <dcterms:created xsi:type="dcterms:W3CDTF">2012-01-18T06:52:47Z</dcterms:created>
  <dcterms:modified xsi:type="dcterms:W3CDTF">2021-04-07T14:01:34Z</dcterms:modified>
</cp:coreProperties>
</file>