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4ACE8-2267-450F-AFE1-512E60CCFDC2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0FDE-F246-45B9-A7A6-F6E6F37E7E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1444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ОГАПОУ «БАМТ</a:t>
            </a:r>
            <a:r>
              <a:rPr lang="ru-RU" sz="5400" b="1" dirty="0" smtClean="0">
                <a:solidFill>
                  <a:srgbClr val="00B050"/>
                </a:solidFill>
              </a:rPr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2862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Студенческая научно – практическая конференция</a:t>
            </a:r>
          </a:p>
          <a:p>
            <a:r>
              <a:rPr lang="ru-RU" sz="4400" b="1" dirty="0" smtClean="0">
                <a:solidFill>
                  <a:srgbClr val="00B050"/>
                </a:solidFill>
              </a:rPr>
              <a:t>Наука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ru-RU" sz="4400" b="1" dirty="0" smtClean="0">
                <a:solidFill>
                  <a:srgbClr val="7030A0"/>
                </a:solidFill>
              </a:rPr>
              <a:t>творчество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ru-RU" sz="4400" b="1" dirty="0" smtClean="0">
                <a:solidFill>
                  <a:srgbClr val="0070C0"/>
                </a:solidFill>
              </a:rPr>
              <a:t>практика</a:t>
            </a:r>
            <a:r>
              <a:rPr lang="ru-RU" sz="4400" b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 Выполнил студент группы </a:t>
            </a:r>
            <a:r>
              <a:rPr lang="ru-RU" b="1" dirty="0" smtClean="0">
                <a:solidFill>
                  <a:srgbClr val="002060"/>
                </a:solidFill>
              </a:rPr>
              <a:t>№ 10 </a:t>
            </a:r>
          </a:p>
          <a:p>
            <a:r>
              <a:rPr lang="ru-RU" b="1" smtClean="0">
                <a:solidFill>
                  <a:srgbClr val="002060"/>
                </a:solidFill>
              </a:rPr>
              <a:t>«</a:t>
            </a:r>
            <a:r>
              <a:rPr lang="ru-RU" b="1" dirty="0" smtClean="0">
                <a:solidFill>
                  <a:srgbClr val="002060"/>
                </a:solidFill>
              </a:rPr>
              <a:t>ТО и </a:t>
            </a:r>
            <a:r>
              <a:rPr lang="ru-RU" b="1" smtClean="0">
                <a:solidFill>
                  <a:srgbClr val="002060"/>
                </a:solidFill>
              </a:rPr>
              <a:t>ремонт </a:t>
            </a:r>
            <a:endParaRPr lang="ru-RU" b="1" smtClean="0">
              <a:solidFill>
                <a:srgbClr val="002060"/>
              </a:solidFill>
            </a:endParaRPr>
          </a:p>
          <a:p>
            <a:r>
              <a:rPr lang="ru-RU" b="1" smtClean="0">
                <a:solidFill>
                  <a:srgbClr val="002060"/>
                </a:solidFill>
              </a:rPr>
              <a:t>автомобильного </a:t>
            </a:r>
            <a:r>
              <a:rPr lang="ru-RU" b="1" dirty="0" smtClean="0">
                <a:solidFill>
                  <a:srgbClr val="002060"/>
                </a:solidFill>
              </a:rPr>
              <a:t>транспорта </a:t>
            </a:r>
            <a:r>
              <a:rPr lang="ru-RU" b="1" dirty="0" smtClean="0">
                <a:solidFill>
                  <a:srgbClr val="002060"/>
                </a:solidFill>
              </a:rPr>
              <a:t>» 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Гончаров Александр Андреевич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Руководитель: </a:t>
            </a:r>
            <a:r>
              <a:rPr lang="ru-RU" b="1" dirty="0" err="1" smtClean="0">
                <a:solidFill>
                  <a:srgbClr val="002060"/>
                </a:solidFill>
              </a:rPr>
              <a:t>Понизенский</a:t>
            </a:r>
            <a:r>
              <a:rPr lang="ru-RU" b="1" dirty="0" smtClean="0">
                <a:solidFill>
                  <a:srgbClr val="002060"/>
                </a:solidFill>
              </a:rPr>
              <a:t> В.В.</a:t>
            </a:r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Другая "технология будущего", о которой все давно говорят, - экологически чистый транспорт - то есть электромобили и автомобили на водородном топливе, не создающие при движении вредных выбросов. Сейчас, правда, появляется все больше сведений о том, что электромобили далеко не так </a:t>
            </a:r>
            <a:r>
              <a:rPr lang="ru-RU" sz="27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экологичны</a:t>
            </a:r>
            <a:r>
              <a:rPr lang="ru-RU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как нам внушают их производители и разного рода </a:t>
            </a:r>
            <a:r>
              <a:rPr lang="ru-RU" sz="27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экоактивисты</a:t>
            </a:r>
            <a:r>
              <a:rPr lang="ru-RU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Основная проблема в том, что при производстве и утилизации электромобилей (в первую очередь их батарей) создается даже большая нагрузка на окружающую среду, чем от обычных автомобилей. А ведь еще и производство электроэнергии "на стороне" также влечет выбросы парниковых газов.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этом плане гораздо привлекательнее начинают смотреться водородные автомобили, которые выбрасывают лишь чистый водяной пар. Да и время их заправки намного меньше, чем зарядки электромобилей, а автономность сравнима с обычными машинами. Впрочем, электромобили не собираются сдаваться: решить их проблемы призваны новые аккумуляторы на основе </a:t>
            </a:r>
            <a:r>
              <a:rPr lang="ru-RU" sz="31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графена</a:t>
            </a:r>
            <a:r>
              <a:rPr lang="ru-RU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без редкоземельных элементов и металлов, и полностью утилизируемые после окончания срока службы. Можно надеяться, что такие появятся в ближайшие годы.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FFFF00"/>
                </a:solidFill>
              </a:rPr>
              <a:t>Козырек наоборот</a:t>
            </a:r>
            <a:endParaRPr lang="ru-RU" sz="72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C:\Documents and Settings\User\Мои документы\Загрузки\iStock-90440376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8429684" cy="50720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Сегодня уже никого не удивишь системами адаптивного и активного головного света, устанавливающимися на многие серийные модели.</a:t>
            </a:r>
            <a:b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Эти системы в режиме реального времени формируют световой пучок, создаваемый основными и вспомогательными фарами, изменяя его дальность, ширину и направление, в зависимости от скорости движения автомобиля, крутизны поворотов, наличия встречных и попутных машин, пешеходов и т.д. Однако плохая видимость дороги бывает не только в темное время суток, но и, напротив, в яркий погожий день, когда солнце буквально слепит водителя.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Традиционное решение - солнцезащитный козырек - ограничивает поле обзора и не всегда полностью закрывает от лучей солнца. Современные технологии позволяют сделать козырек или светозащитную полосу в верхней части ветрового стекла с адаптивным затемнением, когда уменьшается прозрачность только тех участков козырька, через которые свет попадает на лицо водителя. Это своеобразный аналог адаптивного света наоборот. Прототипы таких систем уже разработаны и, вероятно, в ближайшем будущем мы увидим их на реальных автомобилях.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Больше электроники и развлечений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C:\Documents and Settings\User\Мои документы\Загрузки\14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8286808" cy="514353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>
    <p:strip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уже трудно себе представить автомобиль без информационно-развлекательных систем. Но в каком направлении они будут развиваться? Уже сейчас явно прослеживается тенденция к увеличению числа дисплеев в салоне, росту их размеров и объединению в рамках единых систем, выводящих информацию о параметрах автомобиля и отображающих различный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навигационный, новостной, развлекательный и т.п.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Другими словами, интерьер автомобиля постепенно будет превращаться в своеобразный "монитор", который станет захватывать все большую площадь поверхности салона. Даже ветровое стекло может целиком превратиться в дисплей, на котором будет появляться информация от систем дополненной реальности. В сущности, их прообраз мы уже сейчас используем в проекционных дисплеях, отображающих скорость и навигационные подсказки.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А, как же звук? Когда-то в автомобилях устанавливали только радиоприемник с единственным громкоговорителем, сейчас - многоканальные музыкальные системы с примерно дюжиной (или даже большим количеством) динамиков, а в будущем в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звукоизлучатели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превратятся сами внутренние панели салона. Подобную концепцию прорабатывает, например, фирма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Sennheiser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хорошо известная в мире аудио.</a:t>
            </a:r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8000" b="1" dirty="0" err="1" smtClean="0"/>
              <a:t>Face</a:t>
            </a:r>
            <a:r>
              <a:rPr lang="ru-RU" sz="8000" b="1" dirty="0" smtClean="0"/>
              <a:t> ID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Documents and Settings\User\Мои документы\Загрузки\iStock-85196005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8286808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rgbClr val="FF0000"/>
                </a:solidFill>
              </a:rPr>
              <a:t>Машины времени:</a:t>
            </a:r>
            <a:r>
              <a:rPr lang="ru-RU" sz="8000" b="1" dirty="0"/>
              <a:t> 6 инноваций, которые появятся в авто в ближайшие 5 лет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  <p:transition>
    <p:strip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Широкое распространение систем идентификации скоро сделает совершенно ненужными для доступа в салон и запуска двигателя ключи и прочие брелоки. Автомобили научатся просто узнавать водителя "в лицо" и по голосу, а двигатель будут включать после распознавания отпечатка пальца сенсором, встроенным в кнопку "Старт".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8588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7300" b="1" dirty="0" smtClean="0">
                <a:solidFill>
                  <a:srgbClr val="FF0000"/>
                </a:solidFill>
              </a:rPr>
              <a:t>P.S.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smtClean="0"/>
              <a:t>Все перечисленное - дело ближайшего будущего. Но что же нас ждет дальше? Весьма вероятно, автомобили разделят свою транспортную функцию с пассажирскими </a:t>
            </a:r>
            <a:r>
              <a:rPr lang="ru-RU" b="1" dirty="0" err="1" smtClean="0"/>
              <a:t>мультикоптерами</a:t>
            </a:r>
            <a:r>
              <a:rPr lang="ru-RU" b="1" dirty="0" smtClean="0"/>
              <a:t> и прочими летающими аппаратами, концепции которых сейчас активно разрабатываются как традиционными авиационными фирмами, так и </a:t>
            </a:r>
            <a:r>
              <a:rPr lang="ru-RU" b="1" dirty="0" err="1" smtClean="0"/>
              <a:t>автопроизводителями</a:t>
            </a:r>
            <a:r>
              <a:rPr lang="ru-RU" b="1" dirty="0" smtClean="0"/>
              <a:t>. Свежий пример - летающее такси </a:t>
            </a:r>
            <a:r>
              <a:rPr lang="ru-RU" b="1" dirty="0" err="1" smtClean="0"/>
              <a:t>Hyundai</a:t>
            </a:r>
            <a:r>
              <a:rPr lang="ru-RU" b="1" dirty="0" smtClean="0"/>
              <a:t> PAV S-A1, рассчитанное на перевозку пяти человек со скоростью до 290 км/ч. Основное достоинство таких средств передвижения - способность избегать пробок. Во всяком случае, в воздухе их пока нет.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Georgia" pitchFamily="18" charset="0"/>
              </a:rPr>
              <a:t>Спасибо </a:t>
            </a:r>
            <a:br>
              <a:rPr lang="ru-RU" sz="9600" b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9600" b="1" dirty="0" smtClean="0">
                <a:solidFill>
                  <a:srgbClr val="FF0000"/>
                </a:solidFill>
                <a:latin typeface="Georgia" pitchFamily="18" charset="0"/>
              </a:rPr>
              <a:t>за </a:t>
            </a:r>
            <a:br>
              <a:rPr lang="ru-RU" sz="9600" b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9600" b="1" dirty="0" smtClean="0">
                <a:solidFill>
                  <a:srgbClr val="FF0000"/>
                </a:solidFill>
                <a:latin typeface="Georgia" pitchFamily="18" charset="0"/>
              </a:rPr>
              <a:t>просмотр</a:t>
            </a:r>
            <a:endParaRPr lang="ru-RU" sz="96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Какие только роли не исполнял автомобиль на протяжении своей истории. Предмета культа, роскоши, культурного объекта и просто средства передвижения… Но он всегда был и источником, и целью инноваций. О том, какие новинки в области автомобилестроения нас ждут в ближайшие годы, </a:t>
            </a:r>
            <a:r>
              <a:rPr lang="ru-RU" sz="3600" b="1" dirty="0" smtClean="0">
                <a:solidFill>
                  <a:srgbClr val="FFFF00"/>
                </a:solidFill>
              </a:rPr>
              <a:t>мы и поговорим.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01122" cy="15716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000" b="1" dirty="0">
                <a:solidFill>
                  <a:srgbClr val="002060"/>
                </a:solidFill>
              </a:rPr>
              <a:t>Автономное вождение</a:t>
            </a:r>
            <a:br>
              <a:rPr lang="ru-RU" sz="6000" b="1" dirty="0">
                <a:solidFill>
                  <a:srgbClr val="002060"/>
                </a:solidFill>
              </a:rPr>
            </a:br>
            <a:endParaRPr lang="ru-RU" sz="6000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C:\Documents and Settings\User\Мои документы\Загрузки\iStock-1168315199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8501122" cy="55721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Пожалуй, то, чего больше всего сегодня ждут от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автоиндустрии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- это массовое внедрение беспилотных автомобилей. Об этом говорят не первый год, и тот же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Илон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Маск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обещал, что через пять лет мы будем ездить на машинах без водителей еще в 2014 году.</a:t>
            </a:r>
            <a:b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дворе 2020-й, и где же эти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беспилотники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 На самом деле, они уже здесь. Испытания и опытная эксплуатация таких машин ведутся во многих странах, в том числе и в России, а в Америке в некоторых штатах начинается их коммерческая эксплуатация. Так что сейчас мы в самом начале транспортной революции, которая сделает вождение и водителей ненужными, а езду на автомобиле более дешевой и безопасной.</a:t>
            </a:r>
            <a:b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0722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Да, безопасной! Ведь причиной 9 из 10 аварий является человеческий фактор, влияние которого как раз и должны исключить беспилотные машины. Так почему же внедрение автономных автомобилей идет не так быстро, как нам бы того хотелось? Технические проблемы на этом пути уже практически решены, а препятствиями на сегодня пока остаются высокая стоимость систем автономного вождения, вопросы законодательства в этой области и психологическая неготовность многих людей довериться автомобилю без водителя - попросту, боязнь нового. И все же это новое пробивает себе дорогу, и в ближайшие годы мы все-таки увидим на дорогах беспилотные автомобили.</a:t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Безопасность и оптимизация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Еще одна давно обсуждаемая и разрабатываемая технология, которая в ближайшие годы может наконец получить широкое распространение, - это </a:t>
            </a:r>
            <a:r>
              <a:rPr lang="ru-RU" sz="3300" b="1" dirty="0" err="1"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>
                <a:latin typeface="Times New Roman" pitchFamily="18" charset="0"/>
                <a:cs typeface="Times New Roman" pitchFamily="18" charset="0"/>
              </a:rPr>
              <a:t>car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, или "подключенный автомобиль". Суть, если вкратце, такова: "подключенный автомобиль" умеет обмениваться информацией с другими </a:t>
            </a:r>
            <a:r>
              <a:rPr lang="ru-RU" sz="3300" b="1" dirty="0" err="1"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>
                <a:latin typeface="Times New Roman" pitchFamily="18" charset="0"/>
                <a:cs typeface="Times New Roman" pitchFamily="18" charset="0"/>
              </a:rPr>
              <a:t>car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 и дорожной инфраструктурой, а также получать данные о других участниках движения (пешеходах, велосипедистах и др.) или помехах на своем пути.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Зачем это надо? Основная цель - повышение безопасности и предупреждение ДТП, а также оптимизация маршрутов. Идея </a:t>
            </a:r>
            <a:r>
              <a:rPr lang="ru-RU" sz="27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ru-RU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</a:t>
            </a:r>
            <a:r>
              <a:rPr lang="ru-RU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том, что автомобили должны объединиться в беспроводную сеть и обмениваться в ней друг с другом информацией о скорости, направлении движения, дорожных заторах, ремонтных работах и т.д., с тем чтобы предупредить водителя и помочь ему избежать столкновения или вовремя изменить маршрут, если впереди пробка. Технических препятствий к внедрению таких систем давно уже нет, а широкому распространению мешает главным образом отсутствие единого стандарта и необходимость выделения диапазонов радиочастот для организации беспроводной сети обмена данными.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Чистый водород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C:\Documents and Settings\User\Мои документы\Загрузки\iStock-95455833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835824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1014</Words>
  <Application>Microsoft Office PowerPoint</Application>
  <PresentationFormat>Экран (4:3)</PresentationFormat>
  <Paragraphs>28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ОГАПОУ «БАМТ»</vt:lpstr>
      <vt:lpstr>Машины времени: 6 инноваций, которые появятся в авто в ближайшие 5 лет  </vt:lpstr>
      <vt:lpstr>Какие только роли не исполнял автомобиль на протяжении своей истории. Предмета культа, роскоши, культурного объекта и просто средства передвижения… Но он всегда был и источником, и целью инноваций. О том, какие новинки в области автомобилестроения нас ждут в ближайшие годы, мы и поговорим.</vt:lpstr>
      <vt:lpstr>Автономное вождение </vt:lpstr>
      <vt:lpstr>- Пожалуй, то, чего больше всего сегодня ждут от автоиндустрии, - это массовое внедрение беспилотных автомобилей. Об этом говорят не первый год, и тот же Илон Маск обещал, что через пять лет мы будем ездить на машинах без водителей еще в 2014 году. На дворе 2020-й, и где же эти беспилотники? На самом деле, они уже здесь. Испытания и опытная эксплуатация таких машин ведутся во многих странах, в том числе и в России, а в Америке в некоторых штатах начинается их коммерческая эксплуатация. Так что сейчас мы в самом начале транспортной революции, которая сделает вождение и водителей ненужными, а езду на автомобиле более дешевой и безопасной. </vt:lpstr>
      <vt:lpstr>Да, безопасной! Ведь причиной 9 из 10 аварий является человеческий фактор, влияние которого как раз и должны исключить беспилотные машины. Так почему же внедрение автономных автомобилей идет не так быстро, как нам бы того хотелось? Технические проблемы на этом пути уже практически решены, а препятствиями на сегодня пока остаются высокая стоимость систем автономного вождения, вопросы законодательства в этой области и психологическая неготовность многих людей довериться автомобилю без водителя - попросту, боязнь нового. И все же это новое пробивает себе дорогу, и в ближайшие годы мы все-таки увидим на дорогах беспилотные автомобили. </vt:lpstr>
      <vt:lpstr>Безопасность и оптимизация </vt:lpstr>
      <vt:lpstr>Зачем это надо? Основная цель - повышение безопасности и предупреждение ДТП, а также оптимизация маршрутов. Идея connected car в том, что автомобили должны объединиться в беспроводную сеть и обмениваться в ней друг с другом информацией о скорости, направлении движения, дорожных заторах, ремонтных работах и т.д., с тем чтобы предупредить водителя и помочь ему избежать столкновения или вовремя изменить маршрут, если впереди пробка. Технических препятствий к внедрению таких систем давно уже нет, а широкому распространению мешает главным образом отсутствие единого стандарта и необходимость выделения диапазонов радиочастот для организации беспроводной сети обмена данными. </vt:lpstr>
      <vt:lpstr>Чистый водород </vt:lpstr>
      <vt:lpstr>Другая "технология будущего", о которой все давно говорят, - экологически чистый транспорт - то есть электромобили и автомобили на водородном топливе, не создающие при движении вредных выбросов. Сейчас, правда, появляется все больше сведений о том, что электромобили далеко не так экологичны, как нам внушают их производители и разного рода экоактивисты. Основная проблема в том, что при производстве и утилизации электромобилей (в первую очередь их батарей) создается даже большая нагрузка на окружающую среду, чем от обычных автомобилей. А ведь еще и производство электроэнергии "на стороне" также влечет выбросы парниковых газов. </vt:lpstr>
      <vt:lpstr>В этом плане гораздо привлекательнее начинают смотреться водородные автомобили, которые выбрасывают лишь чистый водяной пар. Да и время их заправки намного меньше, чем зарядки электромобилей, а автономность сравнима с обычными машинами. Впрочем, электромобили не собираются сдаваться: решить их проблемы призваны новые аккумуляторы на основе графена, без редкоземельных элементов и металлов, и полностью утилизируемые после окончания срока службы. Можно надеяться, что такие появятся в ближайшие годы. </vt:lpstr>
      <vt:lpstr>Козырек наоборот</vt:lpstr>
      <vt:lpstr>Сегодня уже никого не удивишь системами адаптивного и активного головного света, устанавливающимися на многие серийные модели. Эти системы в режиме реального времени формируют световой пучок, создаваемый основными и вспомогательными фарами, изменяя его дальность, ширину и направление, в зависимости от скорости движения автомобиля, крутизны поворотов, наличия встречных и попутных машин, пешеходов и т.д. Однако плохая видимость дороги бывает не только в темное время суток, но и, напротив, в яркий погожий день, когда солнце буквально слепит водителя. </vt:lpstr>
      <vt:lpstr>Традиционное решение - солнцезащитный козырек - ограничивает поле обзора и не всегда полностью закрывает от лучей солнца. Современные технологии позволяют сделать козырек или светозащитную полосу в верхней части ветрового стекла с адаптивным затемнением, когда уменьшается прозрачность только тех участков козырька, через которые свет попадает на лицо водителя. Это своеобразный аналог адаптивного света наоборот. Прототипы таких систем уже разработаны и, вероятно, в ближайшем будущем мы увидим их на реальных автомобилях. </vt:lpstr>
      <vt:lpstr>Больше электроники и развлечений</vt:lpstr>
      <vt:lpstr>Сегодня уже трудно себе представить автомобиль без информационно-развлекательных систем. Но в каком направлении они будут развиваться? Уже сейчас явно прослеживается тенденция к увеличению числа дисплеев в салоне, росту их размеров и объединению в рамках единых систем, выводящих информацию о параметрах автомобиля и отображающих различный контент - навигационный, новостной, развлекательный и т.п. </vt:lpstr>
      <vt:lpstr>Другими словами, интерьер автомобиля постепенно будет превращаться в своеобразный "монитор", который станет захватывать все большую площадь поверхности салона. Даже ветровое стекло может целиком превратиться в дисплей, на котором будет появляться информация от систем дополненной реальности. В сущности, их прообраз мы уже сейчас используем в проекционных дисплеях, отображающих скорость и навигационные подсказки. </vt:lpstr>
      <vt:lpstr>А, как же звук? Когда-то в автомобилях устанавливали только радиоприемник с единственным громкоговорителем, сейчас - многоканальные музыкальные системы с примерно дюжиной (или даже большим количеством) динамиков, а в будущем в звукоизлучатели превратятся сами внутренние панели салона. Подобную концепцию прорабатывает, например, фирма Sennheiser, хорошо известная в мире аудио.</vt:lpstr>
      <vt:lpstr>Face ID </vt:lpstr>
      <vt:lpstr>Широкое распространение систем идентификации скоро сделает совершенно ненужными для доступа в салон и запуска двигателя ключи и прочие брелоки. Автомобили научатся просто узнавать водителя "в лицо" и по голосу, а двигатель будут включать после распознавания отпечатка пальца сенсором, встроенным в кнопку "Старт". </vt:lpstr>
      <vt:lpstr>P.S. </vt:lpstr>
      <vt:lpstr>Спасибо  за  просмотр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ОГАПОУ «БАМТ»</dc:title>
  <dc:creator>User</dc:creator>
  <cp:lastModifiedBy>User</cp:lastModifiedBy>
  <cp:revision>34</cp:revision>
  <dcterms:created xsi:type="dcterms:W3CDTF">2021-01-30T17:10:58Z</dcterms:created>
  <dcterms:modified xsi:type="dcterms:W3CDTF">2021-02-09T16:54:08Z</dcterms:modified>
</cp:coreProperties>
</file>