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9A869D-0E69-4349-B0DC-E4A46848DDE8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4291C4D-9307-419D-AAE0-E864B988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Дисциплина «Менеджмент»</a:t>
            </a:r>
          </a:p>
          <a:p>
            <a:endParaRPr lang="ru-RU" dirty="0" smtClean="0"/>
          </a:p>
          <a:p>
            <a:r>
              <a:rPr lang="ru-RU" dirty="0" smtClean="0"/>
              <a:t>Подготовила студентка 1 курса</a:t>
            </a:r>
          </a:p>
          <a:p>
            <a:r>
              <a:rPr lang="ru-RU" dirty="0" err="1" smtClean="0"/>
              <a:t>Дружининская</a:t>
            </a:r>
            <a:r>
              <a:rPr lang="ru-RU" dirty="0" smtClean="0"/>
              <a:t> София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Стили управления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управление через правила решения.</a:t>
            </a:r>
          </a:p>
          <a:p>
            <a:r>
              <a:rPr lang="ru-RU" dirty="0" smtClean="0"/>
              <a:t>управление через мотивацию.</a:t>
            </a:r>
          </a:p>
          <a:p>
            <a:r>
              <a:rPr lang="ru-RU" dirty="0" smtClean="0"/>
              <a:t>управление через координацию.</a:t>
            </a:r>
          </a:p>
          <a:p>
            <a:r>
              <a:rPr lang="ru-RU" dirty="0" smtClean="0"/>
              <a:t>управление только в исключительных случаях (менеджер оставляет за сотрудниками решения, связанные с выполнением задач. Вмешательство происходит в исключительных случаях - особо критические ситуации, игнорирование возможности решения, отклонения от заданных целей).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Критерий ориентации на сотрудников или на выполнение задач.</a:t>
            </a:r>
            <a:r>
              <a:rPr lang="ru-RU" sz="2800" dirty="0" smtClean="0"/>
              <a:t> </a:t>
            </a:r>
            <a:r>
              <a:rPr lang="ru-RU" sz="2800" b="1" dirty="0" smtClean="0"/>
              <a:t>«Решетка» менеджмента.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определения типа менеджера американские психологи Р. </a:t>
            </a:r>
            <a:r>
              <a:rPr lang="ru-RU" dirty="0" err="1" smtClean="0"/>
              <a:t>Блэйк</a:t>
            </a:r>
            <a:r>
              <a:rPr lang="ru-RU" dirty="0" smtClean="0"/>
              <a:t> и Д. </a:t>
            </a:r>
            <a:r>
              <a:rPr lang="ru-RU" dirty="0" err="1" smtClean="0"/>
              <a:t>Моутон</a:t>
            </a:r>
            <a:r>
              <a:rPr lang="ru-RU" dirty="0" smtClean="0"/>
              <a:t> провели ряд исследований и убедились, что вся их деятельность протекает в «силовом поле» между вектором «производства» (нацеленностью на создание товаров) и вектором «человека» (нацеленностью на гуманное отношение к людям).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Между этими векторами существует определенное противоречие:</a:t>
            </a:r>
          </a:p>
          <a:p>
            <a:pPr>
              <a:buNone/>
            </a:pPr>
            <a:r>
              <a:rPr lang="ru-RU" dirty="0" smtClean="0"/>
              <a:t>а) если стремиться всеми силами повысить производительность труда, не обращая внимания на потребности и желания человека, то результат будет плачевным;</a:t>
            </a:r>
          </a:p>
          <a:p>
            <a:pPr>
              <a:buNone/>
            </a:pPr>
            <a:r>
              <a:rPr lang="ru-RU" dirty="0" smtClean="0"/>
              <a:t>б) если все внимание уделить человеку, то ничего хорошего тоже не получится.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Блейк и </a:t>
            </a:r>
            <a:r>
              <a:rPr lang="ru-RU" dirty="0" err="1" smtClean="0"/>
              <a:t>Моутон</a:t>
            </a:r>
            <a:r>
              <a:rPr lang="ru-RU" dirty="0" smtClean="0"/>
              <a:t> разграфили «силовое поле» на девять градаций по каждому вектору и получили соответствующую «решетку» - матрицу типов руководителей.</a:t>
            </a:r>
          </a:p>
          <a:p>
            <a:r>
              <a:rPr lang="ru-RU" dirty="0" smtClean="0"/>
              <a:t>Эта решетка дает возможность определить пять характерных типов управленческого поведения: а) диктатора; б)демократа; в) пессимиста; г) манипулятора; </a:t>
            </a:r>
            <a:r>
              <a:rPr lang="ru-RU" dirty="0" err="1" smtClean="0"/>
              <a:t>д</a:t>
            </a:r>
            <a:r>
              <a:rPr lang="ru-RU" dirty="0" smtClean="0"/>
              <a:t>) организатора.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21444" t="32309" r="45481" b="20442"/>
          <a:stretch>
            <a:fillRect/>
          </a:stretch>
        </p:blipFill>
        <p:spPr bwMode="auto">
          <a:xfrm>
            <a:off x="1835696" y="476672"/>
            <a:ext cx="5688632" cy="609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Характеристики различным типам менеджеров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u="sng" dirty="0" smtClean="0"/>
              <a:t>Код 9:1  Диктатор.</a:t>
            </a:r>
          </a:p>
          <a:p>
            <a:pPr>
              <a:buNone/>
            </a:pPr>
            <a:r>
              <a:rPr lang="ru-RU" dirty="0" smtClean="0"/>
              <a:t>Означает стиль управления, полностью ориентированный на производство и уделяющий мало внимания конкретным людям. Это жесткий курс администратора. Работа в таких условиях никому не приносит удовлетворения. Каждый пытается уйти из-под давления. Менеджер здесь - плохой управляющий.</a:t>
            </a:r>
          </a:p>
          <a:p>
            <a:r>
              <a:rPr lang="ru-RU" u="sng" dirty="0" smtClean="0"/>
              <a:t>Код 1:9 Демократ.</a:t>
            </a:r>
          </a:p>
          <a:p>
            <a:pPr>
              <a:buNone/>
            </a:pPr>
            <a:r>
              <a:rPr lang="ru-RU" dirty="0" smtClean="0"/>
              <a:t>Производительность труда у такого менеджера стоит на последнем месте. Принцип — «Надо быть всюду самим собою». Дела у такого менеджера идут как бы сами собою. Работнику нравится обстановка, но польза небольшая, весь пыл – в дебаты.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u="sng" dirty="0" smtClean="0"/>
              <a:t>Код 5:5 Манипулятор</a:t>
            </a:r>
          </a:p>
          <a:p>
            <a:pPr>
              <a:buNone/>
            </a:pPr>
            <a:r>
              <a:rPr lang="ru-RU" dirty="0" smtClean="0"/>
              <a:t>Менеджера данного типа удовлетворяет средняя производительность. Его девиз: «Не хватать звезд с неба», Главная тактическая линия здесь — «компромисс». Характерная особенность менеджера данного типа — половинная заинтересованность и в производстве, и в людях. Здесь проявляется склонность менеджера к манипулированию людьми.</a:t>
            </a:r>
          </a:p>
          <a:p>
            <a:r>
              <a:rPr lang="ru-RU" u="sng" dirty="0" smtClean="0"/>
              <a:t>Код 1:1 Пессимист.</a:t>
            </a:r>
          </a:p>
          <a:p>
            <a:pPr>
              <a:buNone/>
            </a:pPr>
            <a:r>
              <a:rPr lang="ru-RU" dirty="0" smtClean="0"/>
              <a:t>Его девиз: «Не вмешиваться в естественный ход событий». Обычно люди с таким взглядом на руководство — это случайные люди в менеджменте или «спустившиеся с неба», то есть назначенные кем. Польза от таких людей невелика.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u="sng" dirty="0" smtClean="0"/>
              <a:t>Код 9:9  Организатор.</a:t>
            </a:r>
          </a:p>
          <a:p>
            <a:pPr>
              <a:buNone/>
            </a:pPr>
            <a:r>
              <a:rPr lang="ru-RU" dirty="0" smtClean="0"/>
              <a:t>Самый продуктивный тип, учитывающий нужды производства, а также потребности и интересы людей. Его важнейшая характеристика: устремленность к инновациям и нацеленность на постоянное развитие организации. Предприятия, где действуют такие менеджеры, обычно процветают. В принципе, менеджер данного типа представляет собой эталон современного управляющего.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Стиль - это способ выражения мысли, характерная манера поведения, метод деятельности, совокупность приемов какой-либо работы и еще многое другое.</a:t>
            </a:r>
          </a:p>
          <a:p>
            <a:r>
              <a:rPr lang="ru-RU" dirty="0" smtClean="0"/>
              <a:t>Стиль - человек в том представлении, которое через его действие складывается о нём у других людей, ведь стиль, которого придерживается руководитель, постоянно находится в поле зрения его подчиненных.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Стиль руководства — манера поведения руководителя по отношению к подчиненным, чтобы оказать на них влияние и побудить к достижению целей организации.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 </a:t>
            </a:r>
            <a:r>
              <a:rPr lang="ru-RU" b="1" dirty="0" smtClean="0"/>
              <a:t>Критерий участия исполнителей в управлении.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авторитарный (единолично менеджер решает и приказывает - сотрудники исполняют),</a:t>
            </a:r>
          </a:p>
          <a:p>
            <a:r>
              <a:rPr lang="ru-RU" dirty="0" smtClean="0"/>
              <a:t>сопричастный (сотрудники участвуют в той или иной мере в принятии решений),</a:t>
            </a:r>
          </a:p>
          <a:p>
            <a:r>
              <a:rPr lang="ru-RU" dirty="0" smtClean="0"/>
              <a:t>автономный (менеджер играет сдерживающую роль - сотрудники решают сами, обычно большинством).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Авторитарный стиль управления имеет разновидности: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диктаторский стиль (менеджер все решает сам, сотрудники исполняют под угрозой санкций),</a:t>
            </a:r>
          </a:p>
          <a:p>
            <a:r>
              <a:rPr lang="ru-RU" dirty="0" smtClean="0"/>
              <a:t>автократический (менеджер имеет в своем распоряжении обширный аппарат власти).</a:t>
            </a:r>
          </a:p>
          <a:p>
            <a:r>
              <a:rPr lang="ru-RU" dirty="0" smtClean="0"/>
              <a:t>бюрократический (авторитет менеджера покоится на формальных иерархических положениях системы),</a:t>
            </a:r>
          </a:p>
          <a:p>
            <a:r>
              <a:rPr lang="ru-RU" dirty="0" smtClean="0"/>
              <a:t>патриархальный (менеджер имеет авторитет "главы семьи", сотрудники неограниченно ему доверяют),</a:t>
            </a:r>
          </a:p>
          <a:p>
            <a:r>
              <a:rPr lang="ru-RU" dirty="0" smtClean="0"/>
              <a:t>благосклонный (менеджер использует свои неповторимые личные качества и пользуется высоким авторитетом, сотрудники поэтому следят за его решениями).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Сопричастный стиль тоже имеет варианты: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коммуникационный стиль (менеджер затрудняется в принятии решения и информирует сотрудников, последние задают вопросы, высказывают свое мнение, однако, в конце концов, должны следовать указаниям менеджера),</a:t>
            </a:r>
          </a:p>
          <a:p>
            <a:r>
              <a:rPr lang="ru-RU" dirty="0" smtClean="0"/>
              <a:t>консультативный стиль управления (то же самое, но решения принимаются совместно совещательно),</a:t>
            </a:r>
          </a:p>
          <a:p>
            <a:r>
              <a:rPr lang="ru-RU" dirty="0" smtClean="0"/>
              <a:t>совместное решение (менеджер выдвигает проблему, указывает ограничения, сотрудники сами принимают решение, менеджер сохраняет право вето).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Классификация стилей управления по функциям управления: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правление через инновацию (разработка инновации - как руководящее задание).</a:t>
            </a:r>
          </a:p>
          <a:p>
            <a:r>
              <a:rPr lang="ru-RU" dirty="0" smtClean="0"/>
              <a:t>управление с помощью задания цели (На каждом иерархическом уровне задают цели, имеется свобода в методе ее достижения, ограниченная сметой и контролем).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/>
              <a:t>Преимущества</a:t>
            </a:r>
            <a:r>
              <a:rPr lang="ru-RU" dirty="0" smtClean="0"/>
              <a:t>: свобода реализации, осуществление личных целей, ответственность за результат.</a:t>
            </a:r>
          </a:p>
          <a:p>
            <a:pPr>
              <a:buNone/>
            </a:pPr>
            <a:r>
              <a:rPr lang="ru-RU" u="sng" dirty="0" smtClean="0"/>
              <a:t>Недостатки</a:t>
            </a:r>
            <a:r>
              <a:rPr lang="ru-RU" dirty="0" smtClean="0"/>
              <a:t>: жесткая система планирования, интенсивный контроль, отсутствие сопричастности сотрудников, издержки на контроль.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управление через согласование цели (Это смешанная форма управления через задание цели и через сопричастность сотрудников. Сотрудники принимают участие в установлении целей).</a:t>
            </a:r>
          </a:p>
          <a:p>
            <a:pPr>
              <a:buNone/>
            </a:pPr>
            <a:r>
              <a:rPr lang="ru-RU" u="sng" dirty="0" smtClean="0"/>
              <a:t>Преимущества</a:t>
            </a:r>
            <a:r>
              <a:rPr lang="ru-RU" dirty="0" smtClean="0"/>
              <a:t>: согласование целей - лучшее условие их достиже­ния, свобода в реализации, ориентировка на цель, а не на способ, осуще­ствление личных целей в работе, общий контроль, ответственность, со­причастность.</a:t>
            </a:r>
          </a:p>
          <a:p>
            <a:pPr>
              <a:buNone/>
            </a:pPr>
            <a:r>
              <a:rPr lang="ru-RU" u="sng" dirty="0" smtClean="0"/>
              <a:t>Недостатки</a:t>
            </a:r>
            <a:r>
              <a:rPr lang="ru-RU" dirty="0" smtClean="0"/>
              <a:t>: жесткая система планирования, затраты времени на со­гласования, противоречия с иерархической системой, интенсификация контроля.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704</Words>
  <Application>Microsoft Office PowerPoint</Application>
  <PresentationFormat>Экран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Справедливость</vt:lpstr>
      <vt:lpstr>Стили управления </vt:lpstr>
      <vt:lpstr>Слайд 2</vt:lpstr>
      <vt:lpstr>Слайд 3</vt:lpstr>
      <vt:lpstr> Критерий участия исполнителей в управлении.</vt:lpstr>
      <vt:lpstr>Авторитарный стиль управления имеет разновидности:</vt:lpstr>
      <vt:lpstr>Сопричастный стиль тоже имеет варианты:</vt:lpstr>
      <vt:lpstr>Классификация стилей управления по функциям управления:</vt:lpstr>
      <vt:lpstr>Слайд 8</vt:lpstr>
      <vt:lpstr>Слайд 9</vt:lpstr>
      <vt:lpstr>Слайд 10</vt:lpstr>
      <vt:lpstr>Критерий ориентации на сотрудников или на выполнение задач. «Решетка» менеджмента.</vt:lpstr>
      <vt:lpstr>Слайд 12</vt:lpstr>
      <vt:lpstr>Слайд 13</vt:lpstr>
      <vt:lpstr>Слайд 14</vt:lpstr>
      <vt:lpstr>Характеристики различным типам менеджеров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3.1. Стили управления.</dc:title>
  <dc:creator>User</dc:creator>
  <cp:lastModifiedBy>User</cp:lastModifiedBy>
  <cp:revision>4</cp:revision>
  <dcterms:created xsi:type="dcterms:W3CDTF">2021-02-17T09:01:23Z</dcterms:created>
  <dcterms:modified xsi:type="dcterms:W3CDTF">2021-03-31T09:02:04Z</dcterms:modified>
</cp:coreProperties>
</file>