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sldx" ContentType="application/vnd.openxmlformats-officedocument.presentationml.slide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79" r:id="rId3"/>
    <p:sldId id="258" r:id="rId4"/>
    <p:sldId id="272" r:id="rId5"/>
    <p:sldId id="271" r:id="rId6"/>
    <p:sldId id="259" r:id="rId7"/>
    <p:sldId id="260" r:id="rId8"/>
    <p:sldId id="273" r:id="rId9"/>
    <p:sldId id="261" r:id="rId10"/>
    <p:sldId id="262" r:id="rId11"/>
    <p:sldId id="264" r:id="rId12"/>
    <p:sldId id="265" r:id="rId13"/>
    <p:sldId id="266" r:id="rId14"/>
    <p:sldId id="269" r:id="rId15"/>
    <p:sldId id="268" r:id="rId16"/>
    <p:sldId id="275" r:id="rId17"/>
    <p:sldId id="278" r:id="rId18"/>
    <p:sldId id="270" r:id="rId19"/>
    <p:sldId id="277" r:id="rId20"/>
    <p:sldId id="267" r:id="rId21"/>
    <p:sldId id="276" r:id="rId22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40" autoAdjust="0"/>
    <p:restoredTop sz="72414" autoAdjust="0"/>
  </p:normalViewPr>
  <p:slideViewPr>
    <p:cSldViewPr>
      <p:cViewPr varScale="1">
        <p:scale>
          <a:sx n="53" d="100"/>
          <a:sy n="53" d="100"/>
        </p:scale>
        <p:origin x="193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5165207-66BF-4844-B3D7-55DD4D5BED1E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6E9152B-E905-4201-BE94-7118B95560C1}">
      <dgm:prSet phldrT="[Текст]"/>
      <dgm:spPr/>
      <dgm:t>
        <a:bodyPr/>
        <a:lstStyle/>
        <a:p>
          <a:r>
            <a:rPr lang="ru-RU" dirty="0" smtClean="0"/>
            <a:t>Формирование</a:t>
          </a:r>
        </a:p>
        <a:p>
          <a:r>
            <a:rPr lang="ru-RU" dirty="0" smtClean="0"/>
            <a:t> УУД</a:t>
          </a:r>
          <a:endParaRPr lang="ru-RU" dirty="0"/>
        </a:p>
      </dgm:t>
    </dgm:pt>
    <dgm:pt modelId="{93CE8C15-F7C2-4C37-A293-998135A81197}" type="parTrans" cxnId="{8C8B10AB-4E03-4157-9F02-1B6EDAED30C8}">
      <dgm:prSet/>
      <dgm:spPr/>
      <dgm:t>
        <a:bodyPr/>
        <a:lstStyle/>
        <a:p>
          <a:endParaRPr lang="ru-RU"/>
        </a:p>
      </dgm:t>
    </dgm:pt>
    <dgm:pt modelId="{38DF740A-297D-4398-9713-6050EBADB40A}" type="sibTrans" cxnId="{8C8B10AB-4E03-4157-9F02-1B6EDAED30C8}">
      <dgm:prSet/>
      <dgm:spPr/>
      <dgm:t>
        <a:bodyPr/>
        <a:lstStyle/>
        <a:p>
          <a:endParaRPr lang="ru-RU"/>
        </a:p>
      </dgm:t>
    </dgm:pt>
    <dgm:pt modelId="{4BD99AD8-F826-4451-A3E3-968905A40060}">
      <dgm:prSet phldrT="[Текст]"/>
      <dgm:spPr/>
      <dgm:t>
        <a:bodyPr/>
        <a:lstStyle/>
        <a:p>
          <a:r>
            <a:rPr lang="ru-RU" dirty="0" smtClean="0">
              <a:solidFill>
                <a:schemeClr val="accent2">
                  <a:lumMod val="75000"/>
                </a:schemeClr>
              </a:solidFill>
            </a:rPr>
            <a:t>Познавательные</a:t>
          </a:r>
          <a:endParaRPr lang="ru-RU" dirty="0">
            <a:solidFill>
              <a:schemeClr val="accent2">
                <a:lumMod val="75000"/>
              </a:schemeClr>
            </a:solidFill>
          </a:endParaRPr>
        </a:p>
      </dgm:t>
    </dgm:pt>
    <dgm:pt modelId="{A3581EC9-0D75-4A62-9A6D-5B9AE5CA2851}" type="parTrans" cxnId="{CA48FCDF-C880-4DD4-A075-09FC6606096A}">
      <dgm:prSet/>
      <dgm:spPr/>
      <dgm:t>
        <a:bodyPr/>
        <a:lstStyle/>
        <a:p>
          <a:endParaRPr lang="ru-RU"/>
        </a:p>
      </dgm:t>
    </dgm:pt>
    <dgm:pt modelId="{6D269D21-2D8D-4362-97B7-0CA07A50F4D1}" type="sibTrans" cxnId="{CA48FCDF-C880-4DD4-A075-09FC6606096A}">
      <dgm:prSet/>
      <dgm:spPr/>
      <dgm:t>
        <a:bodyPr/>
        <a:lstStyle/>
        <a:p>
          <a:endParaRPr lang="ru-RU"/>
        </a:p>
      </dgm:t>
    </dgm:pt>
    <dgm:pt modelId="{769AB5AC-CE81-4686-8003-C28964676F36}">
      <dgm:prSet phldrT="[Текст]"/>
      <dgm:spPr/>
      <dgm:t>
        <a:bodyPr/>
        <a:lstStyle/>
        <a:p>
          <a:r>
            <a:rPr lang="ru-RU" dirty="0" smtClean="0"/>
            <a:t>коммуникативные</a:t>
          </a:r>
          <a:endParaRPr lang="ru-RU" dirty="0"/>
        </a:p>
      </dgm:t>
    </dgm:pt>
    <dgm:pt modelId="{6746B800-9AED-4E5F-8640-BC84541E4B98}" type="parTrans" cxnId="{E884930B-9F12-48BF-98D6-BB93522A6DAB}">
      <dgm:prSet/>
      <dgm:spPr/>
      <dgm:t>
        <a:bodyPr/>
        <a:lstStyle/>
        <a:p>
          <a:endParaRPr lang="ru-RU"/>
        </a:p>
      </dgm:t>
    </dgm:pt>
    <dgm:pt modelId="{860424FF-8F2A-4038-8597-D34731C33599}" type="sibTrans" cxnId="{E884930B-9F12-48BF-98D6-BB93522A6DAB}">
      <dgm:prSet/>
      <dgm:spPr/>
      <dgm:t>
        <a:bodyPr/>
        <a:lstStyle/>
        <a:p>
          <a:endParaRPr lang="ru-RU"/>
        </a:p>
      </dgm:t>
    </dgm:pt>
    <dgm:pt modelId="{65D4309E-3737-4522-9336-927B247773CE}">
      <dgm:prSet phldrT="[Текст]"/>
      <dgm:spPr/>
      <dgm:t>
        <a:bodyPr/>
        <a:lstStyle/>
        <a:p>
          <a:r>
            <a:rPr lang="ru-RU" dirty="0" smtClean="0"/>
            <a:t>Средства организации деятельности</a:t>
          </a:r>
          <a:endParaRPr lang="ru-RU" dirty="0"/>
        </a:p>
      </dgm:t>
    </dgm:pt>
    <dgm:pt modelId="{FA5030B8-4159-4B69-87A3-8FCCF4321762}" type="parTrans" cxnId="{92346DF5-B58A-4721-BB39-4846C76CDF39}">
      <dgm:prSet/>
      <dgm:spPr/>
      <dgm:t>
        <a:bodyPr/>
        <a:lstStyle/>
        <a:p>
          <a:endParaRPr lang="ru-RU"/>
        </a:p>
      </dgm:t>
    </dgm:pt>
    <dgm:pt modelId="{F42140BC-5387-4128-BF69-D4C07B9835A9}" type="sibTrans" cxnId="{92346DF5-B58A-4721-BB39-4846C76CDF39}">
      <dgm:prSet/>
      <dgm:spPr/>
      <dgm:t>
        <a:bodyPr/>
        <a:lstStyle/>
        <a:p>
          <a:endParaRPr lang="ru-RU"/>
        </a:p>
      </dgm:t>
    </dgm:pt>
    <dgm:pt modelId="{EB280ACE-2519-474C-B521-26F8EB0C84C0}">
      <dgm:prSet phldrT="[Текст]"/>
      <dgm:spPr/>
      <dgm:t>
        <a:bodyPr/>
        <a:lstStyle/>
        <a:p>
          <a:r>
            <a:rPr lang="ru-RU" dirty="0" smtClean="0"/>
            <a:t>Способ работы с информацией</a:t>
          </a:r>
          <a:endParaRPr lang="ru-RU" dirty="0"/>
        </a:p>
      </dgm:t>
    </dgm:pt>
    <dgm:pt modelId="{233C8C69-9E49-497C-B120-7D1C09A4292C}" type="parTrans" cxnId="{D7A4AC16-5017-4915-AC56-91540636EF13}">
      <dgm:prSet/>
      <dgm:spPr/>
      <dgm:t>
        <a:bodyPr/>
        <a:lstStyle/>
        <a:p>
          <a:endParaRPr lang="ru-RU"/>
        </a:p>
      </dgm:t>
    </dgm:pt>
    <dgm:pt modelId="{760CC044-3957-496D-920E-A7F5E030D841}" type="sibTrans" cxnId="{D7A4AC16-5017-4915-AC56-91540636EF13}">
      <dgm:prSet/>
      <dgm:spPr/>
      <dgm:t>
        <a:bodyPr/>
        <a:lstStyle/>
        <a:p>
          <a:endParaRPr lang="ru-RU"/>
        </a:p>
      </dgm:t>
    </dgm:pt>
    <dgm:pt modelId="{90E84281-CD62-4B08-A381-5D9520B6C3F9}">
      <dgm:prSet phldrT="[Текст]"/>
      <dgm:spPr/>
      <dgm:t>
        <a:bodyPr/>
        <a:lstStyle/>
        <a:p>
          <a:r>
            <a:rPr lang="ru-RU" dirty="0" err="1" smtClean="0"/>
            <a:t>Знако-символические</a:t>
          </a:r>
          <a:r>
            <a:rPr lang="ru-RU" dirty="0" smtClean="0"/>
            <a:t> действия</a:t>
          </a:r>
          <a:endParaRPr lang="ru-RU" dirty="0"/>
        </a:p>
      </dgm:t>
    </dgm:pt>
    <dgm:pt modelId="{75874EAD-983C-48C6-A8F6-E48EF4133E26}" type="parTrans" cxnId="{B92FFB3C-0E12-448C-996D-F7BE5E0FD199}">
      <dgm:prSet/>
      <dgm:spPr/>
      <dgm:t>
        <a:bodyPr/>
        <a:lstStyle/>
        <a:p>
          <a:endParaRPr lang="ru-RU"/>
        </a:p>
      </dgm:t>
    </dgm:pt>
    <dgm:pt modelId="{62AEC673-4A8A-4954-8378-B11C745FC290}" type="sibTrans" cxnId="{B92FFB3C-0E12-448C-996D-F7BE5E0FD199}">
      <dgm:prSet/>
      <dgm:spPr/>
      <dgm:t>
        <a:bodyPr/>
        <a:lstStyle/>
        <a:p>
          <a:endParaRPr lang="ru-RU"/>
        </a:p>
      </dgm:t>
    </dgm:pt>
    <dgm:pt modelId="{D2330922-3C73-4A1A-A566-874194C326D2}">
      <dgm:prSet phldrT="[Текст]"/>
      <dgm:spPr/>
      <dgm:t>
        <a:bodyPr/>
        <a:lstStyle/>
        <a:p>
          <a:r>
            <a:rPr lang="ru-RU" dirty="0" smtClean="0"/>
            <a:t>Развитие </a:t>
          </a:r>
          <a:endParaRPr lang="ru-RU" dirty="0"/>
        </a:p>
      </dgm:t>
    </dgm:pt>
    <dgm:pt modelId="{717CCC04-745D-47B4-89C5-45D40ACF8CA0}" type="parTrans" cxnId="{AB089DFE-F71B-4730-9146-A697FA47BAB9}">
      <dgm:prSet/>
      <dgm:spPr/>
      <dgm:t>
        <a:bodyPr/>
        <a:lstStyle/>
        <a:p>
          <a:endParaRPr lang="ru-RU"/>
        </a:p>
      </dgm:t>
    </dgm:pt>
    <dgm:pt modelId="{1CFAB7B9-01EA-4B96-8C70-7DB8BBDCEEB2}" type="sibTrans" cxnId="{AB089DFE-F71B-4730-9146-A697FA47BAB9}">
      <dgm:prSet/>
      <dgm:spPr/>
      <dgm:t>
        <a:bodyPr/>
        <a:lstStyle/>
        <a:p>
          <a:endParaRPr lang="ru-RU"/>
        </a:p>
      </dgm:t>
    </dgm:pt>
    <dgm:pt modelId="{17B92AE7-A871-48E3-9229-6F116844A6F5}">
      <dgm:prSet phldrT="[Текст]"/>
      <dgm:spPr/>
      <dgm:t>
        <a:bodyPr/>
        <a:lstStyle/>
        <a:p>
          <a:r>
            <a:rPr lang="ru-RU" dirty="0" smtClean="0"/>
            <a:t>мышление</a:t>
          </a:r>
          <a:endParaRPr lang="ru-RU" dirty="0"/>
        </a:p>
      </dgm:t>
    </dgm:pt>
    <dgm:pt modelId="{EE01A2C5-6DD4-4BB2-9207-C7C1F7C63B39}" type="parTrans" cxnId="{F63D1F69-C4B4-4C88-9420-3CB4ED5380A3}">
      <dgm:prSet/>
      <dgm:spPr/>
      <dgm:t>
        <a:bodyPr/>
        <a:lstStyle/>
        <a:p>
          <a:endParaRPr lang="ru-RU"/>
        </a:p>
      </dgm:t>
    </dgm:pt>
    <dgm:pt modelId="{4DF0659F-CDB3-4EF6-9645-4E0399B24A7E}" type="sibTrans" cxnId="{F63D1F69-C4B4-4C88-9420-3CB4ED5380A3}">
      <dgm:prSet/>
      <dgm:spPr/>
      <dgm:t>
        <a:bodyPr/>
        <a:lstStyle/>
        <a:p>
          <a:endParaRPr lang="ru-RU"/>
        </a:p>
      </dgm:t>
    </dgm:pt>
    <dgm:pt modelId="{4AF4269F-BBBE-422E-B9F5-01D9B66FF0F2}">
      <dgm:prSet phldrT="[Текст]"/>
      <dgm:spPr/>
      <dgm:t>
        <a:bodyPr/>
        <a:lstStyle/>
        <a:p>
          <a:r>
            <a:rPr lang="ru-RU" dirty="0" smtClean="0"/>
            <a:t>память</a:t>
          </a:r>
          <a:endParaRPr lang="ru-RU" dirty="0"/>
        </a:p>
      </dgm:t>
    </dgm:pt>
    <dgm:pt modelId="{4B9A7584-E339-4C07-A637-E0F4702DEAD4}" type="parTrans" cxnId="{1CD2145E-4570-4829-9511-D6EBBD5370EE}">
      <dgm:prSet/>
      <dgm:spPr/>
      <dgm:t>
        <a:bodyPr/>
        <a:lstStyle/>
        <a:p>
          <a:endParaRPr lang="ru-RU"/>
        </a:p>
      </dgm:t>
    </dgm:pt>
    <dgm:pt modelId="{B9F76BD7-39B2-4DD5-BF43-6892998B3BB5}" type="sibTrans" cxnId="{1CD2145E-4570-4829-9511-D6EBBD5370EE}">
      <dgm:prSet/>
      <dgm:spPr/>
      <dgm:t>
        <a:bodyPr/>
        <a:lstStyle/>
        <a:p>
          <a:endParaRPr lang="ru-RU"/>
        </a:p>
      </dgm:t>
    </dgm:pt>
    <dgm:pt modelId="{472ACBA0-B3B0-4F10-871D-43BAA5F3776B}">
      <dgm:prSet phldrT="[Текст]"/>
      <dgm:spPr/>
      <dgm:t>
        <a:bodyPr/>
        <a:lstStyle/>
        <a:p>
          <a:r>
            <a:rPr lang="ru-RU" dirty="0" smtClean="0">
              <a:solidFill>
                <a:schemeClr val="bg2">
                  <a:lumMod val="25000"/>
                </a:schemeClr>
              </a:solidFill>
            </a:rPr>
            <a:t>Регулятивные</a:t>
          </a:r>
          <a:endParaRPr lang="ru-RU" dirty="0">
            <a:solidFill>
              <a:schemeClr val="bg2">
                <a:lumMod val="25000"/>
              </a:schemeClr>
            </a:solidFill>
          </a:endParaRPr>
        </a:p>
      </dgm:t>
    </dgm:pt>
    <dgm:pt modelId="{03ECA295-4AA7-461B-B79A-25833CF1CE19}" type="parTrans" cxnId="{FFFFEE46-CE2C-4BF3-B35E-2B8D38B38C81}">
      <dgm:prSet/>
      <dgm:spPr/>
      <dgm:t>
        <a:bodyPr/>
        <a:lstStyle/>
        <a:p>
          <a:endParaRPr lang="ru-RU"/>
        </a:p>
      </dgm:t>
    </dgm:pt>
    <dgm:pt modelId="{07147E86-4032-4168-819A-8CCFE4F49FA9}" type="sibTrans" cxnId="{FFFFEE46-CE2C-4BF3-B35E-2B8D38B38C81}">
      <dgm:prSet/>
      <dgm:spPr/>
      <dgm:t>
        <a:bodyPr/>
        <a:lstStyle/>
        <a:p>
          <a:endParaRPr lang="ru-RU"/>
        </a:p>
      </dgm:t>
    </dgm:pt>
    <dgm:pt modelId="{6543BA88-7809-437E-A88A-0D07377C6972}">
      <dgm:prSet phldrT="[Текст]"/>
      <dgm:spPr/>
      <dgm:t>
        <a:bodyPr/>
        <a:lstStyle/>
        <a:p>
          <a:r>
            <a:rPr lang="ru-RU" dirty="0" smtClean="0">
              <a:solidFill>
                <a:srgbClr val="0070C0"/>
              </a:solidFill>
            </a:rPr>
            <a:t>Личностные</a:t>
          </a:r>
          <a:r>
            <a:rPr lang="ru-RU" dirty="0" smtClean="0"/>
            <a:t> </a:t>
          </a:r>
          <a:endParaRPr lang="ru-RU" dirty="0"/>
        </a:p>
      </dgm:t>
    </dgm:pt>
    <dgm:pt modelId="{76B6A4B9-1B19-41D1-874F-69DE002B7C63}" type="parTrans" cxnId="{B4F71C40-B7DF-4667-A054-ED6C4B7A29DC}">
      <dgm:prSet/>
      <dgm:spPr/>
      <dgm:t>
        <a:bodyPr/>
        <a:lstStyle/>
        <a:p>
          <a:endParaRPr lang="ru-RU"/>
        </a:p>
      </dgm:t>
    </dgm:pt>
    <dgm:pt modelId="{35A5C6E9-B87F-4BB5-A09B-C52C6C25B17D}" type="sibTrans" cxnId="{B4F71C40-B7DF-4667-A054-ED6C4B7A29DC}">
      <dgm:prSet/>
      <dgm:spPr/>
      <dgm:t>
        <a:bodyPr/>
        <a:lstStyle/>
        <a:p>
          <a:endParaRPr lang="ru-RU"/>
        </a:p>
      </dgm:t>
    </dgm:pt>
    <dgm:pt modelId="{B19978C3-B1EF-41A4-9AE3-0A527A25BE94}" type="pres">
      <dgm:prSet presAssocID="{C5165207-66BF-4844-B3D7-55DD4D5BED1E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18FF28F-B1E7-496A-8555-37FB81B9EE15}" type="pres">
      <dgm:prSet presAssocID="{C5165207-66BF-4844-B3D7-55DD4D5BED1E}" presName="cycle" presStyleCnt="0"/>
      <dgm:spPr/>
    </dgm:pt>
    <dgm:pt modelId="{45901966-B3DE-4BB6-B837-5148352DF82A}" type="pres">
      <dgm:prSet presAssocID="{C5165207-66BF-4844-B3D7-55DD4D5BED1E}" presName="centerShape" presStyleCnt="0"/>
      <dgm:spPr/>
    </dgm:pt>
    <dgm:pt modelId="{E0815B77-A3AC-4AB5-A960-661D7F1687D7}" type="pres">
      <dgm:prSet presAssocID="{C5165207-66BF-4844-B3D7-55DD4D5BED1E}" presName="connSite" presStyleLbl="node1" presStyleIdx="0" presStyleCnt="4"/>
      <dgm:spPr/>
    </dgm:pt>
    <dgm:pt modelId="{1F1FF7DA-9D71-4D3F-958D-829E331EEE55}" type="pres">
      <dgm:prSet presAssocID="{C5165207-66BF-4844-B3D7-55DD4D5BED1E}" presName="visible" presStyleLbl="node1" presStyleIdx="0" presStyleCnt="4" custScaleY="82314" custLinFactNeighborX="-5601" custLinFactNeighborY="1206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8CF902E9-ED02-442C-B804-89B0FE7A920D}" type="pres">
      <dgm:prSet presAssocID="{93CE8C15-F7C2-4C37-A293-998135A81197}" presName="Name25" presStyleLbl="parChTrans1D1" presStyleIdx="0" presStyleCnt="3"/>
      <dgm:spPr/>
      <dgm:t>
        <a:bodyPr/>
        <a:lstStyle/>
        <a:p>
          <a:endParaRPr lang="ru-RU"/>
        </a:p>
      </dgm:t>
    </dgm:pt>
    <dgm:pt modelId="{35DBAAA1-A9D2-4909-947D-5C3DF92342E7}" type="pres">
      <dgm:prSet presAssocID="{36E9152B-E905-4201-BE94-7118B95560C1}" presName="node" presStyleCnt="0"/>
      <dgm:spPr/>
    </dgm:pt>
    <dgm:pt modelId="{A2ADC2AA-6184-4CC8-8939-7DD4B22AFAEE}" type="pres">
      <dgm:prSet presAssocID="{36E9152B-E905-4201-BE94-7118B95560C1}" presName="parentNode" presStyleLbl="node1" presStyleIdx="1" presStyleCnt="4" custScaleX="144748" custScaleY="135549" custLinFactNeighborX="65873" custLinFactNeighborY="932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561F20-D381-4C25-B6DE-F962F40FC0CC}" type="pres">
      <dgm:prSet presAssocID="{36E9152B-E905-4201-BE94-7118B95560C1}" presName="child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8E37DE-79AC-44A8-B135-38DD362A9F9E}" type="pres">
      <dgm:prSet presAssocID="{FA5030B8-4159-4B69-87A3-8FCCF4321762}" presName="Name25" presStyleLbl="parChTrans1D1" presStyleIdx="1" presStyleCnt="3"/>
      <dgm:spPr/>
      <dgm:t>
        <a:bodyPr/>
        <a:lstStyle/>
        <a:p>
          <a:endParaRPr lang="ru-RU"/>
        </a:p>
      </dgm:t>
    </dgm:pt>
    <dgm:pt modelId="{20722433-5A54-4EC0-96F9-52F4AA708914}" type="pres">
      <dgm:prSet presAssocID="{65D4309E-3737-4522-9336-927B247773CE}" presName="node" presStyleCnt="0"/>
      <dgm:spPr/>
    </dgm:pt>
    <dgm:pt modelId="{EA4EABB4-1AB6-42DD-8146-EC3D73A208B8}" type="pres">
      <dgm:prSet presAssocID="{65D4309E-3737-4522-9336-927B247773CE}" presName="parentNode" presStyleLbl="node1" presStyleIdx="2" presStyleCnt="4" custScaleX="143769" custScaleY="13221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BCB738-2C19-496E-A5FC-BCAC5C30B64D}" type="pres">
      <dgm:prSet presAssocID="{65D4309E-3737-4522-9336-927B247773CE}" presName="child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B5D077-B5B0-4AC8-91AC-726756E6867D}" type="pres">
      <dgm:prSet presAssocID="{717CCC04-745D-47B4-89C5-45D40ACF8CA0}" presName="Name25" presStyleLbl="parChTrans1D1" presStyleIdx="2" presStyleCnt="3"/>
      <dgm:spPr/>
      <dgm:t>
        <a:bodyPr/>
        <a:lstStyle/>
        <a:p>
          <a:endParaRPr lang="ru-RU"/>
        </a:p>
      </dgm:t>
    </dgm:pt>
    <dgm:pt modelId="{9E4F4B12-75F6-412A-BF31-3153DF5940F3}" type="pres">
      <dgm:prSet presAssocID="{D2330922-3C73-4A1A-A566-874194C326D2}" presName="node" presStyleCnt="0"/>
      <dgm:spPr/>
    </dgm:pt>
    <dgm:pt modelId="{47A9C132-FE49-4220-AD2A-85C6278878F7}" type="pres">
      <dgm:prSet presAssocID="{D2330922-3C73-4A1A-A566-874194C326D2}" presName="parentNode" presStyleLbl="node1" presStyleIdx="3" presStyleCnt="4" custScaleX="133627" custScaleY="10662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37F864-E9EA-428B-9642-195B2FFE94AD}" type="pres">
      <dgm:prSet presAssocID="{D2330922-3C73-4A1A-A566-874194C326D2}" presName="child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F29D8FF-D7D9-41AF-A6A9-B8A3FB2885C4}" type="presOf" srcId="{FA5030B8-4159-4B69-87A3-8FCCF4321762}" destId="{458E37DE-79AC-44A8-B135-38DD362A9F9E}" srcOrd="0" destOrd="0" presId="urn:microsoft.com/office/officeart/2005/8/layout/radial2"/>
    <dgm:cxn modelId="{D7A4AC16-5017-4915-AC56-91540636EF13}" srcId="{65D4309E-3737-4522-9336-927B247773CE}" destId="{EB280ACE-2519-474C-B521-26F8EB0C84C0}" srcOrd="0" destOrd="0" parTransId="{233C8C69-9E49-497C-B120-7D1C09A4292C}" sibTransId="{760CC044-3957-496D-920E-A7F5E030D841}"/>
    <dgm:cxn modelId="{BC463D2E-4C37-4537-A4DB-E9FA6994D7E2}" type="presOf" srcId="{93CE8C15-F7C2-4C37-A293-998135A81197}" destId="{8CF902E9-ED02-442C-B804-89B0FE7A920D}" srcOrd="0" destOrd="0" presId="urn:microsoft.com/office/officeart/2005/8/layout/radial2"/>
    <dgm:cxn modelId="{481A31B8-3DC0-4FA6-B6BB-5C6CFA3B9F7F}" type="presOf" srcId="{4AF4269F-BBBE-422E-B9F5-01D9B66FF0F2}" destId="{CC37F864-E9EA-428B-9642-195B2FFE94AD}" srcOrd="0" destOrd="1" presId="urn:microsoft.com/office/officeart/2005/8/layout/radial2"/>
    <dgm:cxn modelId="{1CD2145E-4570-4829-9511-D6EBBD5370EE}" srcId="{D2330922-3C73-4A1A-A566-874194C326D2}" destId="{4AF4269F-BBBE-422E-B9F5-01D9B66FF0F2}" srcOrd="1" destOrd="0" parTransId="{4B9A7584-E339-4C07-A637-E0F4702DEAD4}" sibTransId="{B9F76BD7-39B2-4DD5-BF43-6892998B3BB5}"/>
    <dgm:cxn modelId="{FFFFEE46-CE2C-4BF3-B35E-2B8D38B38C81}" srcId="{36E9152B-E905-4201-BE94-7118B95560C1}" destId="{472ACBA0-B3B0-4F10-871D-43BAA5F3776B}" srcOrd="1" destOrd="0" parTransId="{03ECA295-4AA7-461B-B79A-25833CF1CE19}" sibTransId="{07147E86-4032-4168-819A-8CCFE4F49FA9}"/>
    <dgm:cxn modelId="{37924DB0-433D-4ECD-9624-CEC009A3A920}" type="presOf" srcId="{769AB5AC-CE81-4686-8003-C28964676F36}" destId="{78561F20-D381-4C25-B6DE-F962F40FC0CC}" srcOrd="0" destOrd="3" presId="urn:microsoft.com/office/officeart/2005/8/layout/radial2"/>
    <dgm:cxn modelId="{E6195773-122E-4D8F-8BA9-72C342EDB416}" type="presOf" srcId="{4BD99AD8-F826-4451-A3E3-968905A40060}" destId="{78561F20-D381-4C25-B6DE-F962F40FC0CC}" srcOrd="0" destOrd="0" presId="urn:microsoft.com/office/officeart/2005/8/layout/radial2"/>
    <dgm:cxn modelId="{E884930B-9F12-48BF-98D6-BB93522A6DAB}" srcId="{36E9152B-E905-4201-BE94-7118B95560C1}" destId="{769AB5AC-CE81-4686-8003-C28964676F36}" srcOrd="3" destOrd="0" parTransId="{6746B800-9AED-4E5F-8640-BC84541E4B98}" sibTransId="{860424FF-8F2A-4038-8597-D34731C33599}"/>
    <dgm:cxn modelId="{FB03CD8C-3843-42EB-99C5-90A9451C68B0}" type="presOf" srcId="{D2330922-3C73-4A1A-A566-874194C326D2}" destId="{47A9C132-FE49-4220-AD2A-85C6278878F7}" srcOrd="0" destOrd="0" presId="urn:microsoft.com/office/officeart/2005/8/layout/radial2"/>
    <dgm:cxn modelId="{4681D9E7-180F-4410-B6C6-4A9ACDC7937A}" type="presOf" srcId="{90E84281-CD62-4B08-A381-5D9520B6C3F9}" destId="{07BCB738-2C19-496E-A5FC-BCAC5C30B64D}" srcOrd="0" destOrd="1" presId="urn:microsoft.com/office/officeart/2005/8/layout/radial2"/>
    <dgm:cxn modelId="{8C8B10AB-4E03-4157-9F02-1B6EDAED30C8}" srcId="{C5165207-66BF-4844-B3D7-55DD4D5BED1E}" destId="{36E9152B-E905-4201-BE94-7118B95560C1}" srcOrd="0" destOrd="0" parTransId="{93CE8C15-F7C2-4C37-A293-998135A81197}" sibTransId="{38DF740A-297D-4398-9713-6050EBADB40A}"/>
    <dgm:cxn modelId="{B4F71C40-B7DF-4667-A054-ED6C4B7A29DC}" srcId="{36E9152B-E905-4201-BE94-7118B95560C1}" destId="{6543BA88-7809-437E-A88A-0D07377C6972}" srcOrd="2" destOrd="0" parTransId="{76B6A4B9-1B19-41D1-874F-69DE002B7C63}" sibTransId="{35A5C6E9-B87F-4BB5-A09B-C52C6C25B17D}"/>
    <dgm:cxn modelId="{EF0F6796-0409-44D5-855D-6799EDE26D1E}" type="presOf" srcId="{472ACBA0-B3B0-4F10-871D-43BAA5F3776B}" destId="{78561F20-D381-4C25-B6DE-F962F40FC0CC}" srcOrd="0" destOrd="1" presId="urn:microsoft.com/office/officeart/2005/8/layout/radial2"/>
    <dgm:cxn modelId="{8783B4FF-8B05-441B-B7BD-8EBEF52A18E5}" type="presOf" srcId="{6543BA88-7809-437E-A88A-0D07377C6972}" destId="{78561F20-D381-4C25-B6DE-F962F40FC0CC}" srcOrd="0" destOrd="2" presId="urn:microsoft.com/office/officeart/2005/8/layout/radial2"/>
    <dgm:cxn modelId="{C0E09893-B342-41BA-8448-2B912513C532}" type="presOf" srcId="{717CCC04-745D-47B4-89C5-45D40ACF8CA0}" destId="{C2B5D077-B5B0-4AC8-91AC-726756E6867D}" srcOrd="0" destOrd="0" presId="urn:microsoft.com/office/officeart/2005/8/layout/radial2"/>
    <dgm:cxn modelId="{37616C49-C91B-44FF-9950-82022763CBF5}" type="presOf" srcId="{17B92AE7-A871-48E3-9229-6F116844A6F5}" destId="{CC37F864-E9EA-428B-9642-195B2FFE94AD}" srcOrd="0" destOrd="0" presId="urn:microsoft.com/office/officeart/2005/8/layout/radial2"/>
    <dgm:cxn modelId="{FC11EA9C-6A2E-4BAA-946C-62F651F54720}" type="presOf" srcId="{EB280ACE-2519-474C-B521-26F8EB0C84C0}" destId="{07BCB738-2C19-496E-A5FC-BCAC5C30B64D}" srcOrd="0" destOrd="0" presId="urn:microsoft.com/office/officeart/2005/8/layout/radial2"/>
    <dgm:cxn modelId="{4181C26D-B3C4-43F1-8F70-CE369C1732CC}" type="presOf" srcId="{65D4309E-3737-4522-9336-927B247773CE}" destId="{EA4EABB4-1AB6-42DD-8146-EC3D73A208B8}" srcOrd="0" destOrd="0" presId="urn:microsoft.com/office/officeart/2005/8/layout/radial2"/>
    <dgm:cxn modelId="{AB089DFE-F71B-4730-9146-A697FA47BAB9}" srcId="{C5165207-66BF-4844-B3D7-55DD4D5BED1E}" destId="{D2330922-3C73-4A1A-A566-874194C326D2}" srcOrd="2" destOrd="0" parTransId="{717CCC04-745D-47B4-89C5-45D40ACF8CA0}" sibTransId="{1CFAB7B9-01EA-4B96-8C70-7DB8BBDCEEB2}"/>
    <dgm:cxn modelId="{6A351CCF-5C76-44A3-BCA9-6C11777514ED}" type="presOf" srcId="{36E9152B-E905-4201-BE94-7118B95560C1}" destId="{A2ADC2AA-6184-4CC8-8939-7DD4B22AFAEE}" srcOrd="0" destOrd="0" presId="urn:microsoft.com/office/officeart/2005/8/layout/radial2"/>
    <dgm:cxn modelId="{F63D1F69-C4B4-4C88-9420-3CB4ED5380A3}" srcId="{D2330922-3C73-4A1A-A566-874194C326D2}" destId="{17B92AE7-A871-48E3-9229-6F116844A6F5}" srcOrd="0" destOrd="0" parTransId="{EE01A2C5-6DD4-4BB2-9207-C7C1F7C63B39}" sibTransId="{4DF0659F-CDB3-4EF6-9645-4E0399B24A7E}"/>
    <dgm:cxn modelId="{CA48FCDF-C880-4DD4-A075-09FC6606096A}" srcId="{36E9152B-E905-4201-BE94-7118B95560C1}" destId="{4BD99AD8-F826-4451-A3E3-968905A40060}" srcOrd="0" destOrd="0" parTransId="{A3581EC9-0D75-4A62-9A6D-5B9AE5CA2851}" sibTransId="{6D269D21-2D8D-4362-97B7-0CA07A50F4D1}"/>
    <dgm:cxn modelId="{97EA5319-3405-4AAC-9103-FDE626AD0EA9}" type="presOf" srcId="{C5165207-66BF-4844-B3D7-55DD4D5BED1E}" destId="{B19978C3-B1EF-41A4-9AE3-0A527A25BE94}" srcOrd="0" destOrd="0" presId="urn:microsoft.com/office/officeart/2005/8/layout/radial2"/>
    <dgm:cxn modelId="{92346DF5-B58A-4721-BB39-4846C76CDF39}" srcId="{C5165207-66BF-4844-B3D7-55DD4D5BED1E}" destId="{65D4309E-3737-4522-9336-927B247773CE}" srcOrd="1" destOrd="0" parTransId="{FA5030B8-4159-4B69-87A3-8FCCF4321762}" sibTransId="{F42140BC-5387-4128-BF69-D4C07B9835A9}"/>
    <dgm:cxn modelId="{B92FFB3C-0E12-448C-996D-F7BE5E0FD199}" srcId="{65D4309E-3737-4522-9336-927B247773CE}" destId="{90E84281-CD62-4B08-A381-5D9520B6C3F9}" srcOrd="1" destOrd="0" parTransId="{75874EAD-983C-48C6-A8F6-E48EF4133E26}" sibTransId="{62AEC673-4A8A-4954-8378-B11C745FC290}"/>
    <dgm:cxn modelId="{9C7F7849-09C0-470C-9CCF-A2AEBDEA3EFD}" type="presParOf" srcId="{B19978C3-B1EF-41A4-9AE3-0A527A25BE94}" destId="{618FF28F-B1E7-496A-8555-37FB81B9EE15}" srcOrd="0" destOrd="0" presId="urn:microsoft.com/office/officeart/2005/8/layout/radial2"/>
    <dgm:cxn modelId="{8A4C29B0-39B4-4C60-AB0F-B2BC5224B233}" type="presParOf" srcId="{618FF28F-B1E7-496A-8555-37FB81B9EE15}" destId="{45901966-B3DE-4BB6-B837-5148352DF82A}" srcOrd="0" destOrd="0" presId="urn:microsoft.com/office/officeart/2005/8/layout/radial2"/>
    <dgm:cxn modelId="{B743D6FE-1BCE-4853-9514-D2F28713F48A}" type="presParOf" srcId="{45901966-B3DE-4BB6-B837-5148352DF82A}" destId="{E0815B77-A3AC-4AB5-A960-661D7F1687D7}" srcOrd="0" destOrd="0" presId="urn:microsoft.com/office/officeart/2005/8/layout/radial2"/>
    <dgm:cxn modelId="{739C8935-55F8-4951-8AED-91CF9DFEA084}" type="presParOf" srcId="{45901966-B3DE-4BB6-B837-5148352DF82A}" destId="{1F1FF7DA-9D71-4D3F-958D-829E331EEE55}" srcOrd="1" destOrd="0" presId="urn:microsoft.com/office/officeart/2005/8/layout/radial2"/>
    <dgm:cxn modelId="{79C982CD-02FA-47F1-9E7C-6832E043B57A}" type="presParOf" srcId="{618FF28F-B1E7-496A-8555-37FB81B9EE15}" destId="{8CF902E9-ED02-442C-B804-89B0FE7A920D}" srcOrd="1" destOrd="0" presId="urn:microsoft.com/office/officeart/2005/8/layout/radial2"/>
    <dgm:cxn modelId="{E52EBE73-5733-4455-866A-EF0F2B670E12}" type="presParOf" srcId="{618FF28F-B1E7-496A-8555-37FB81B9EE15}" destId="{35DBAAA1-A9D2-4909-947D-5C3DF92342E7}" srcOrd="2" destOrd="0" presId="urn:microsoft.com/office/officeart/2005/8/layout/radial2"/>
    <dgm:cxn modelId="{2B18D8A2-D654-4943-86E2-157E03D36242}" type="presParOf" srcId="{35DBAAA1-A9D2-4909-947D-5C3DF92342E7}" destId="{A2ADC2AA-6184-4CC8-8939-7DD4B22AFAEE}" srcOrd="0" destOrd="0" presId="urn:microsoft.com/office/officeart/2005/8/layout/radial2"/>
    <dgm:cxn modelId="{4FB18539-8E5B-460B-ACBE-487A237C87D7}" type="presParOf" srcId="{35DBAAA1-A9D2-4909-947D-5C3DF92342E7}" destId="{78561F20-D381-4C25-B6DE-F962F40FC0CC}" srcOrd="1" destOrd="0" presId="urn:microsoft.com/office/officeart/2005/8/layout/radial2"/>
    <dgm:cxn modelId="{F1B22688-84A6-4CC5-82FC-991683105BEF}" type="presParOf" srcId="{618FF28F-B1E7-496A-8555-37FB81B9EE15}" destId="{458E37DE-79AC-44A8-B135-38DD362A9F9E}" srcOrd="3" destOrd="0" presId="urn:microsoft.com/office/officeart/2005/8/layout/radial2"/>
    <dgm:cxn modelId="{9FC28D21-D5A6-4B95-A974-6A4E9DC51F01}" type="presParOf" srcId="{618FF28F-B1E7-496A-8555-37FB81B9EE15}" destId="{20722433-5A54-4EC0-96F9-52F4AA708914}" srcOrd="4" destOrd="0" presId="urn:microsoft.com/office/officeart/2005/8/layout/radial2"/>
    <dgm:cxn modelId="{6A4B86F1-A998-45AB-9B41-B065CD002574}" type="presParOf" srcId="{20722433-5A54-4EC0-96F9-52F4AA708914}" destId="{EA4EABB4-1AB6-42DD-8146-EC3D73A208B8}" srcOrd="0" destOrd="0" presId="urn:microsoft.com/office/officeart/2005/8/layout/radial2"/>
    <dgm:cxn modelId="{8CDF477D-BC45-45CC-9050-0EFBB273A75D}" type="presParOf" srcId="{20722433-5A54-4EC0-96F9-52F4AA708914}" destId="{07BCB738-2C19-496E-A5FC-BCAC5C30B64D}" srcOrd="1" destOrd="0" presId="urn:microsoft.com/office/officeart/2005/8/layout/radial2"/>
    <dgm:cxn modelId="{2BB5A895-D1DF-4DA8-B714-B24A791921B5}" type="presParOf" srcId="{618FF28F-B1E7-496A-8555-37FB81B9EE15}" destId="{C2B5D077-B5B0-4AC8-91AC-726756E6867D}" srcOrd="5" destOrd="0" presId="urn:microsoft.com/office/officeart/2005/8/layout/radial2"/>
    <dgm:cxn modelId="{07BD3B64-5D83-4C6A-A665-1887FEFC2D8D}" type="presParOf" srcId="{618FF28F-B1E7-496A-8555-37FB81B9EE15}" destId="{9E4F4B12-75F6-412A-BF31-3153DF5940F3}" srcOrd="6" destOrd="0" presId="urn:microsoft.com/office/officeart/2005/8/layout/radial2"/>
    <dgm:cxn modelId="{9679F305-DFA1-423B-9AAF-B51E8DC58C9A}" type="presParOf" srcId="{9E4F4B12-75F6-412A-BF31-3153DF5940F3}" destId="{47A9C132-FE49-4220-AD2A-85C6278878F7}" srcOrd="0" destOrd="0" presId="urn:microsoft.com/office/officeart/2005/8/layout/radial2"/>
    <dgm:cxn modelId="{FE90EA23-1836-4076-AF45-4D173347BA5A}" type="presParOf" srcId="{9E4F4B12-75F6-412A-BF31-3153DF5940F3}" destId="{CC37F864-E9EA-428B-9642-195B2FFE94AD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1C847B7-860B-4CA9-9851-B713F46F66E6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DDB1B5E-B43D-4CBA-9898-7D57214D1D37}">
      <dgm:prSet phldrT="[Текст]"/>
      <dgm:spPr/>
      <dgm:t>
        <a:bodyPr/>
        <a:lstStyle/>
        <a:p>
          <a:r>
            <a:rPr lang="ru-RU" dirty="0" smtClean="0"/>
            <a:t>Главный образ</a:t>
          </a:r>
          <a:endParaRPr lang="ru-RU" dirty="0"/>
        </a:p>
      </dgm:t>
    </dgm:pt>
    <dgm:pt modelId="{3FB6D525-00EC-4142-B8D3-4FD50C7609CD}" type="parTrans" cxnId="{0A761BD0-27D1-4D3E-ABA2-FC12835B8910}">
      <dgm:prSet/>
      <dgm:spPr/>
      <dgm:t>
        <a:bodyPr/>
        <a:lstStyle/>
        <a:p>
          <a:endParaRPr lang="ru-RU"/>
        </a:p>
      </dgm:t>
    </dgm:pt>
    <dgm:pt modelId="{9F4D75BF-32D7-4E22-BC36-AA08A62A2368}" type="sibTrans" cxnId="{0A761BD0-27D1-4D3E-ABA2-FC12835B8910}">
      <dgm:prSet/>
      <dgm:spPr/>
      <dgm:t>
        <a:bodyPr/>
        <a:lstStyle/>
        <a:p>
          <a:endParaRPr lang="ru-RU"/>
        </a:p>
      </dgm:t>
    </dgm:pt>
    <dgm:pt modelId="{966D3E93-A584-42D1-9DDD-B1796F2F7AC5}">
      <dgm:prSet phldrT="[Текст]"/>
      <dgm:spPr/>
      <dgm:t>
        <a:bodyPr/>
        <a:lstStyle/>
        <a:p>
          <a:r>
            <a:rPr lang="ru-RU" dirty="0" smtClean="0"/>
            <a:t>Тема</a:t>
          </a:r>
          <a:endParaRPr lang="ru-RU" dirty="0"/>
        </a:p>
      </dgm:t>
    </dgm:pt>
    <dgm:pt modelId="{09B05D63-37E4-4FEC-8326-4B28020948A3}" type="parTrans" cxnId="{C4D39B30-696C-41D6-BED2-6032B43CB4F8}">
      <dgm:prSet/>
      <dgm:spPr/>
      <dgm:t>
        <a:bodyPr/>
        <a:lstStyle/>
        <a:p>
          <a:endParaRPr lang="ru-RU"/>
        </a:p>
      </dgm:t>
    </dgm:pt>
    <dgm:pt modelId="{CE0A7DAB-6A67-4E5F-AB1A-EDEF35D49270}" type="sibTrans" cxnId="{C4D39B30-696C-41D6-BED2-6032B43CB4F8}">
      <dgm:prSet/>
      <dgm:spPr/>
      <dgm:t>
        <a:bodyPr/>
        <a:lstStyle/>
        <a:p>
          <a:endParaRPr lang="ru-RU"/>
        </a:p>
      </dgm:t>
    </dgm:pt>
    <dgm:pt modelId="{4D14D17F-4AC6-4816-954F-73DA60C84B39}">
      <dgm:prSet phldrT="[Текст]"/>
      <dgm:spPr/>
      <dgm:t>
        <a:bodyPr/>
        <a:lstStyle/>
        <a:p>
          <a:r>
            <a:rPr lang="ru-RU" dirty="0" err="1" smtClean="0"/>
            <a:t>подтема</a:t>
          </a:r>
          <a:endParaRPr lang="ru-RU" dirty="0"/>
        </a:p>
      </dgm:t>
    </dgm:pt>
    <dgm:pt modelId="{EAFE266C-59C8-4454-9A6B-64D159544615}" type="parTrans" cxnId="{C4D9D55D-6310-4E49-97EB-92C62AE578B5}">
      <dgm:prSet/>
      <dgm:spPr/>
      <dgm:t>
        <a:bodyPr/>
        <a:lstStyle/>
        <a:p>
          <a:endParaRPr lang="ru-RU"/>
        </a:p>
      </dgm:t>
    </dgm:pt>
    <dgm:pt modelId="{3A0411C0-D7A1-49AA-AB12-0EDA4E7BD04A}" type="sibTrans" cxnId="{C4D9D55D-6310-4E49-97EB-92C62AE578B5}">
      <dgm:prSet/>
      <dgm:spPr/>
      <dgm:t>
        <a:bodyPr/>
        <a:lstStyle/>
        <a:p>
          <a:endParaRPr lang="ru-RU"/>
        </a:p>
      </dgm:t>
    </dgm:pt>
    <dgm:pt modelId="{F8542B5C-33F4-41A1-829F-14AA5752C055}">
      <dgm:prSet phldrT="[Текст]"/>
      <dgm:spPr/>
      <dgm:t>
        <a:bodyPr/>
        <a:lstStyle/>
        <a:p>
          <a:r>
            <a:rPr lang="ru-RU" dirty="0" err="1" smtClean="0"/>
            <a:t>подтема</a:t>
          </a:r>
          <a:endParaRPr lang="ru-RU" dirty="0"/>
        </a:p>
      </dgm:t>
    </dgm:pt>
    <dgm:pt modelId="{0714BFC1-D9F7-4050-A4AA-DFEB96E50DED}" type="parTrans" cxnId="{749F7430-3A21-4D62-8029-AEE183DD6965}">
      <dgm:prSet/>
      <dgm:spPr/>
      <dgm:t>
        <a:bodyPr/>
        <a:lstStyle/>
        <a:p>
          <a:endParaRPr lang="ru-RU"/>
        </a:p>
      </dgm:t>
    </dgm:pt>
    <dgm:pt modelId="{2878EF97-8B3A-4E6E-A703-4E5F8326D553}" type="sibTrans" cxnId="{749F7430-3A21-4D62-8029-AEE183DD6965}">
      <dgm:prSet/>
      <dgm:spPr/>
      <dgm:t>
        <a:bodyPr/>
        <a:lstStyle/>
        <a:p>
          <a:endParaRPr lang="ru-RU"/>
        </a:p>
      </dgm:t>
    </dgm:pt>
    <dgm:pt modelId="{D2FB704F-5750-40D4-A306-0D38326C11FA}">
      <dgm:prSet phldrT="[Текст]"/>
      <dgm:spPr/>
      <dgm:t>
        <a:bodyPr/>
        <a:lstStyle/>
        <a:p>
          <a:r>
            <a:rPr lang="ru-RU" dirty="0" smtClean="0"/>
            <a:t>Тема</a:t>
          </a:r>
          <a:endParaRPr lang="ru-RU" dirty="0"/>
        </a:p>
      </dgm:t>
    </dgm:pt>
    <dgm:pt modelId="{DF8E2D9F-71B4-4E71-9034-FB8408905764}" type="parTrans" cxnId="{71B90EAC-3A75-4E7B-A906-CE5D6785190A}">
      <dgm:prSet/>
      <dgm:spPr/>
      <dgm:t>
        <a:bodyPr/>
        <a:lstStyle/>
        <a:p>
          <a:endParaRPr lang="ru-RU"/>
        </a:p>
      </dgm:t>
    </dgm:pt>
    <dgm:pt modelId="{2372A2D5-5A43-4C3F-A6BE-B09A440C8ECF}" type="sibTrans" cxnId="{71B90EAC-3A75-4E7B-A906-CE5D6785190A}">
      <dgm:prSet/>
      <dgm:spPr/>
      <dgm:t>
        <a:bodyPr/>
        <a:lstStyle/>
        <a:p>
          <a:endParaRPr lang="ru-RU"/>
        </a:p>
      </dgm:t>
    </dgm:pt>
    <dgm:pt modelId="{A6221F45-767D-45C2-9D3B-413F928CC8AC}">
      <dgm:prSet phldrT="[Текст]"/>
      <dgm:spPr/>
      <dgm:t>
        <a:bodyPr/>
        <a:lstStyle/>
        <a:p>
          <a:r>
            <a:rPr lang="ru-RU" dirty="0" err="1" smtClean="0"/>
            <a:t>подтема</a:t>
          </a:r>
          <a:endParaRPr lang="ru-RU" dirty="0"/>
        </a:p>
      </dgm:t>
    </dgm:pt>
    <dgm:pt modelId="{80A0A4D4-AF8C-4B04-8B6E-88241D6234D9}" type="parTrans" cxnId="{3D24ABB8-D6FC-4C1E-AA96-AE9B74793B06}">
      <dgm:prSet/>
      <dgm:spPr/>
      <dgm:t>
        <a:bodyPr/>
        <a:lstStyle/>
        <a:p>
          <a:endParaRPr lang="ru-RU"/>
        </a:p>
      </dgm:t>
    </dgm:pt>
    <dgm:pt modelId="{86CC9CF6-8660-4824-B8F6-D94C8D771658}" type="sibTrans" cxnId="{3D24ABB8-D6FC-4C1E-AA96-AE9B74793B06}">
      <dgm:prSet/>
      <dgm:spPr/>
      <dgm:t>
        <a:bodyPr/>
        <a:lstStyle/>
        <a:p>
          <a:endParaRPr lang="ru-RU"/>
        </a:p>
      </dgm:t>
    </dgm:pt>
    <dgm:pt modelId="{8F6703C1-7EBC-4AE3-923A-F73DA131B879}" type="pres">
      <dgm:prSet presAssocID="{91C847B7-860B-4CA9-9851-B713F46F66E6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7B4B308-2DE6-4B8E-B4DA-587AB3831A1B}" type="pres">
      <dgm:prSet presAssocID="{1DDB1B5E-B43D-4CBA-9898-7D57214D1D37}" presName="root1" presStyleCnt="0"/>
      <dgm:spPr/>
    </dgm:pt>
    <dgm:pt modelId="{95D68E10-4310-4FC8-B42E-C8FA688C6813}" type="pres">
      <dgm:prSet presAssocID="{1DDB1B5E-B43D-4CBA-9898-7D57214D1D37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9BD6321-7B9B-449A-8625-DC9027BA6369}" type="pres">
      <dgm:prSet presAssocID="{1DDB1B5E-B43D-4CBA-9898-7D57214D1D37}" presName="level2hierChild" presStyleCnt="0"/>
      <dgm:spPr/>
    </dgm:pt>
    <dgm:pt modelId="{0AF7A152-16CB-4F06-A0D6-F005E130926B}" type="pres">
      <dgm:prSet presAssocID="{09B05D63-37E4-4FEC-8326-4B28020948A3}" presName="conn2-1" presStyleLbl="parChTrans1D2" presStyleIdx="0" presStyleCnt="2"/>
      <dgm:spPr/>
      <dgm:t>
        <a:bodyPr/>
        <a:lstStyle/>
        <a:p>
          <a:endParaRPr lang="ru-RU"/>
        </a:p>
      </dgm:t>
    </dgm:pt>
    <dgm:pt modelId="{368E1737-C24B-4F50-8134-E780D97810D4}" type="pres">
      <dgm:prSet presAssocID="{09B05D63-37E4-4FEC-8326-4B28020948A3}" presName="connTx" presStyleLbl="parChTrans1D2" presStyleIdx="0" presStyleCnt="2"/>
      <dgm:spPr/>
      <dgm:t>
        <a:bodyPr/>
        <a:lstStyle/>
        <a:p>
          <a:endParaRPr lang="ru-RU"/>
        </a:p>
      </dgm:t>
    </dgm:pt>
    <dgm:pt modelId="{7316DD15-7563-474E-98A9-8DC4E04199C6}" type="pres">
      <dgm:prSet presAssocID="{966D3E93-A584-42D1-9DDD-B1796F2F7AC5}" presName="root2" presStyleCnt="0"/>
      <dgm:spPr/>
    </dgm:pt>
    <dgm:pt modelId="{FEA282EC-7E82-4EA2-B29A-B099AE9559C4}" type="pres">
      <dgm:prSet presAssocID="{966D3E93-A584-42D1-9DDD-B1796F2F7AC5}" presName="LevelTwoTextNode" presStyleLbl="node2" presStyleIdx="0" presStyleCnt="2" custLinFactNeighborX="-21939" custLinFactNeighborY="1584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BC9404A-2BBD-4E5F-9D0D-AB58ECC9C32B}" type="pres">
      <dgm:prSet presAssocID="{966D3E93-A584-42D1-9DDD-B1796F2F7AC5}" presName="level3hierChild" presStyleCnt="0"/>
      <dgm:spPr/>
    </dgm:pt>
    <dgm:pt modelId="{93272048-51B7-42A0-9EC8-BEA3170CF50B}" type="pres">
      <dgm:prSet presAssocID="{EAFE266C-59C8-4454-9A6B-64D159544615}" presName="conn2-1" presStyleLbl="parChTrans1D3" presStyleIdx="0" presStyleCnt="3"/>
      <dgm:spPr/>
      <dgm:t>
        <a:bodyPr/>
        <a:lstStyle/>
        <a:p>
          <a:endParaRPr lang="ru-RU"/>
        </a:p>
      </dgm:t>
    </dgm:pt>
    <dgm:pt modelId="{4EAD8A3E-F2FB-463E-BD61-D4990F272385}" type="pres">
      <dgm:prSet presAssocID="{EAFE266C-59C8-4454-9A6B-64D159544615}" presName="connTx" presStyleLbl="parChTrans1D3" presStyleIdx="0" presStyleCnt="3"/>
      <dgm:spPr/>
      <dgm:t>
        <a:bodyPr/>
        <a:lstStyle/>
        <a:p>
          <a:endParaRPr lang="ru-RU"/>
        </a:p>
      </dgm:t>
    </dgm:pt>
    <dgm:pt modelId="{0DE22F6F-D2D0-4F9C-90B7-CF209267B983}" type="pres">
      <dgm:prSet presAssocID="{4D14D17F-4AC6-4816-954F-73DA60C84B39}" presName="root2" presStyleCnt="0"/>
      <dgm:spPr/>
    </dgm:pt>
    <dgm:pt modelId="{505E4AD4-1800-4B25-B315-196B29E0A1E0}" type="pres">
      <dgm:prSet presAssocID="{4D14D17F-4AC6-4816-954F-73DA60C84B39}" presName="LevelTwoTextNode" presStyleLbl="node3" presStyleIdx="0" presStyleCnt="3" custLinFactNeighborX="-33208" custLinFactNeighborY="-767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3E2E659-7DF9-4A05-AFFD-326DC8EFC847}" type="pres">
      <dgm:prSet presAssocID="{4D14D17F-4AC6-4816-954F-73DA60C84B39}" presName="level3hierChild" presStyleCnt="0"/>
      <dgm:spPr/>
    </dgm:pt>
    <dgm:pt modelId="{937E6E3C-84EC-4F90-9F4A-D561524C9109}" type="pres">
      <dgm:prSet presAssocID="{0714BFC1-D9F7-4050-A4AA-DFEB96E50DED}" presName="conn2-1" presStyleLbl="parChTrans1D3" presStyleIdx="1" presStyleCnt="3"/>
      <dgm:spPr/>
      <dgm:t>
        <a:bodyPr/>
        <a:lstStyle/>
        <a:p>
          <a:endParaRPr lang="ru-RU"/>
        </a:p>
      </dgm:t>
    </dgm:pt>
    <dgm:pt modelId="{0470D366-8925-4FF1-A762-AAC34873A32A}" type="pres">
      <dgm:prSet presAssocID="{0714BFC1-D9F7-4050-A4AA-DFEB96E50DED}" presName="connTx" presStyleLbl="parChTrans1D3" presStyleIdx="1" presStyleCnt="3"/>
      <dgm:spPr/>
      <dgm:t>
        <a:bodyPr/>
        <a:lstStyle/>
        <a:p>
          <a:endParaRPr lang="ru-RU"/>
        </a:p>
      </dgm:t>
    </dgm:pt>
    <dgm:pt modelId="{507D28BF-2D99-4029-9EE6-288F94686F40}" type="pres">
      <dgm:prSet presAssocID="{F8542B5C-33F4-41A1-829F-14AA5752C055}" presName="root2" presStyleCnt="0"/>
      <dgm:spPr/>
    </dgm:pt>
    <dgm:pt modelId="{73AB9972-9CA8-4A76-BDF9-E6CE7CA71EBD}" type="pres">
      <dgm:prSet presAssocID="{F8542B5C-33F4-41A1-829F-14AA5752C055}" presName="LevelTwoTextNode" presStyleLbl="node3" presStyleIdx="1" presStyleCnt="3" custLinFactNeighborX="-30179" custLinFactNeighborY="-150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5AD6286-B066-445D-AAB0-7EC13EA0017E}" type="pres">
      <dgm:prSet presAssocID="{F8542B5C-33F4-41A1-829F-14AA5752C055}" presName="level3hierChild" presStyleCnt="0"/>
      <dgm:spPr/>
    </dgm:pt>
    <dgm:pt modelId="{E596E020-934A-4404-B78E-D89ABAD6104D}" type="pres">
      <dgm:prSet presAssocID="{DF8E2D9F-71B4-4E71-9034-FB8408905764}" presName="conn2-1" presStyleLbl="parChTrans1D2" presStyleIdx="1" presStyleCnt="2"/>
      <dgm:spPr/>
      <dgm:t>
        <a:bodyPr/>
        <a:lstStyle/>
        <a:p>
          <a:endParaRPr lang="ru-RU"/>
        </a:p>
      </dgm:t>
    </dgm:pt>
    <dgm:pt modelId="{D2F9879A-A429-4940-A565-2A809DEBC7C0}" type="pres">
      <dgm:prSet presAssocID="{DF8E2D9F-71B4-4E71-9034-FB8408905764}" presName="connTx" presStyleLbl="parChTrans1D2" presStyleIdx="1" presStyleCnt="2"/>
      <dgm:spPr/>
      <dgm:t>
        <a:bodyPr/>
        <a:lstStyle/>
        <a:p>
          <a:endParaRPr lang="ru-RU"/>
        </a:p>
      </dgm:t>
    </dgm:pt>
    <dgm:pt modelId="{40F1514F-6674-41A6-9651-E93D790155DB}" type="pres">
      <dgm:prSet presAssocID="{D2FB704F-5750-40D4-A306-0D38326C11FA}" presName="root2" presStyleCnt="0"/>
      <dgm:spPr/>
    </dgm:pt>
    <dgm:pt modelId="{C9EDD14F-5B4A-4586-AF83-3B6D19F53F52}" type="pres">
      <dgm:prSet presAssocID="{D2FB704F-5750-40D4-A306-0D38326C11FA}" presName="LevelTwoTextNode" presStyleLbl="node2" presStyleIdx="1" presStyleCnt="2" custLinFactNeighborX="-18844" custLinFactNeighborY="-2008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BA25949-5B28-41F5-9D6F-4C9B024A0F20}" type="pres">
      <dgm:prSet presAssocID="{D2FB704F-5750-40D4-A306-0D38326C11FA}" presName="level3hierChild" presStyleCnt="0"/>
      <dgm:spPr/>
    </dgm:pt>
    <dgm:pt modelId="{50916F05-E610-48CF-A42F-5C20FF0CEC35}" type="pres">
      <dgm:prSet presAssocID="{80A0A4D4-AF8C-4B04-8B6E-88241D6234D9}" presName="conn2-1" presStyleLbl="parChTrans1D3" presStyleIdx="2" presStyleCnt="3"/>
      <dgm:spPr/>
      <dgm:t>
        <a:bodyPr/>
        <a:lstStyle/>
        <a:p>
          <a:endParaRPr lang="ru-RU"/>
        </a:p>
      </dgm:t>
    </dgm:pt>
    <dgm:pt modelId="{9CFB0C01-0588-409D-8EF4-EA001572D16A}" type="pres">
      <dgm:prSet presAssocID="{80A0A4D4-AF8C-4B04-8B6E-88241D6234D9}" presName="connTx" presStyleLbl="parChTrans1D3" presStyleIdx="2" presStyleCnt="3"/>
      <dgm:spPr/>
      <dgm:t>
        <a:bodyPr/>
        <a:lstStyle/>
        <a:p>
          <a:endParaRPr lang="ru-RU"/>
        </a:p>
      </dgm:t>
    </dgm:pt>
    <dgm:pt modelId="{64AB5D24-D997-4B9C-83A0-933EC5617AE2}" type="pres">
      <dgm:prSet presAssocID="{A6221F45-767D-45C2-9D3B-413F928CC8AC}" presName="root2" presStyleCnt="0"/>
      <dgm:spPr/>
    </dgm:pt>
    <dgm:pt modelId="{C9CF16AD-DC91-4D29-994F-D1A25685866F}" type="pres">
      <dgm:prSet presAssocID="{A6221F45-767D-45C2-9D3B-413F928CC8AC}" presName="LevelTwoTextNode" presStyleLbl="node3" presStyleIdx="2" presStyleCnt="3" custLinFactNeighborX="-25739" custLinFactNeighborY="1225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DD49A75-0C85-44B7-AD72-206030E5F04D}" type="pres">
      <dgm:prSet presAssocID="{A6221F45-767D-45C2-9D3B-413F928CC8AC}" presName="level3hierChild" presStyleCnt="0"/>
      <dgm:spPr/>
    </dgm:pt>
  </dgm:ptLst>
  <dgm:cxnLst>
    <dgm:cxn modelId="{71B90EAC-3A75-4E7B-A906-CE5D6785190A}" srcId="{1DDB1B5E-B43D-4CBA-9898-7D57214D1D37}" destId="{D2FB704F-5750-40D4-A306-0D38326C11FA}" srcOrd="1" destOrd="0" parTransId="{DF8E2D9F-71B4-4E71-9034-FB8408905764}" sibTransId="{2372A2D5-5A43-4C3F-A6BE-B09A440C8ECF}"/>
    <dgm:cxn modelId="{4F89465E-94D0-439F-B5A7-0FD6D244719D}" type="presOf" srcId="{EAFE266C-59C8-4454-9A6B-64D159544615}" destId="{4EAD8A3E-F2FB-463E-BD61-D4990F272385}" srcOrd="1" destOrd="0" presId="urn:microsoft.com/office/officeart/2005/8/layout/hierarchy2"/>
    <dgm:cxn modelId="{BFB93242-FD10-42FF-9A97-90F9C517B347}" type="presOf" srcId="{80A0A4D4-AF8C-4B04-8B6E-88241D6234D9}" destId="{9CFB0C01-0588-409D-8EF4-EA001572D16A}" srcOrd="1" destOrd="0" presId="urn:microsoft.com/office/officeart/2005/8/layout/hierarchy2"/>
    <dgm:cxn modelId="{0017E066-BAC9-4B91-83EB-769E0E431977}" type="presOf" srcId="{4D14D17F-4AC6-4816-954F-73DA60C84B39}" destId="{505E4AD4-1800-4B25-B315-196B29E0A1E0}" srcOrd="0" destOrd="0" presId="urn:microsoft.com/office/officeart/2005/8/layout/hierarchy2"/>
    <dgm:cxn modelId="{78CA877E-3386-40B7-AE94-0BD0B6BF7E5E}" type="presOf" srcId="{80A0A4D4-AF8C-4B04-8B6E-88241D6234D9}" destId="{50916F05-E610-48CF-A42F-5C20FF0CEC35}" srcOrd="0" destOrd="0" presId="urn:microsoft.com/office/officeart/2005/8/layout/hierarchy2"/>
    <dgm:cxn modelId="{8A4989EC-1A65-4358-855B-1FAE9E105751}" type="presOf" srcId="{EAFE266C-59C8-4454-9A6B-64D159544615}" destId="{93272048-51B7-42A0-9EC8-BEA3170CF50B}" srcOrd="0" destOrd="0" presId="urn:microsoft.com/office/officeart/2005/8/layout/hierarchy2"/>
    <dgm:cxn modelId="{749F7430-3A21-4D62-8029-AEE183DD6965}" srcId="{966D3E93-A584-42D1-9DDD-B1796F2F7AC5}" destId="{F8542B5C-33F4-41A1-829F-14AA5752C055}" srcOrd="1" destOrd="0" parTransId="{0714BFC1-D9F7-4050-A4AA-DFEB96E50DED}" sibTransId="{2878EF97-8B3A-4E6E-A703-4E5F8326D553}"/>
    <dgm:cxn modelId="{0A761BD0-27D1-4D3E-ABA2-FC12835B8910}" srcId="{91C847B7-860B-4CA9-9851-B713F46F66E6}" destId="{1DDB1B5E-B43D-4CBA-9898-7D57214D1D37}" srcOrd="0" destOrd="0" parTransId="{3FB6D525-00EC-4142-B8D3-4FD50C7609CD}" sibTransId="{9F4D75BF-32D7-4E22-BC36-AA08A62A2368}"/>
    <dgm:cxn modelId="{3D24ABB8-D6FC-4C1E-AA96-AE9B74793B06}" srcId="{D2FB704F-5750-40D4-A306-0D38326C11FA}" destId="{A6221F45-767D-45C2-9D3B-413F928CC8AC}" srcOrd="0" destOrd="0" parTransId="{80A0A4D4-AF8C-4B04-8B6E-88241D6234D9}" sibTransId="{86CC9CF6-8660-4824-B8F6-D94C8D771658}"/>
    <dgm:cxn modelId="{464C4797-CD78-4FAE-ACA0-48D5A39A2361}" type="presOf" srcId="{DF8E2D9F-71B4-4E71-9034-FB8408905764}" destId="{D2F9879A-A429-4940-A565-2A809DEBC7C0}" srcOrd="1" destOrd="0" presId="urn:microsoft.com/office/officeart/2005/8/layout/hierarchy2"/>
    <dgm:cxn modelId="{C4D39B30-696C-41D6-BED2-6032B43CB4F8}" srcId="{1DDB1B5E-B43D-4CBA-9898-7D57214D1D37}" destId="{966D3E93-A584-42D1-9DDD-B1796F2F7AC5}" srcOrd="0" destOrd="0" parTransId="{09B05D63-37E4-4FEC-8326-4B28020948A3}" sibTransId="{CE0A7DAB-6A67-4E5F-AB1A-EDEF35D49270}"/>
    <dgm:cxn modelId="{DF6312A5-077C-40A6-A752-3849F6A921A0}" type="presOf" srcId="{0714BFC1-D9F7-4050-A4AA-DFEB96E50DED}" destId="{0470D366-8925-4FF1-A762-AAC34873A32A}" srcOrd="1" destOrd="0" presId="urn:microsoft.com/office/officeart/2005/8/layout/hierarchy2"/>
    <dgm:cxn modelId="{C4D9D55D-6310-4E49-97EB-92C62AE578B5}" srcId="{966D3E93-A584-42D1-9DDD-B1796F2F7AC5}" destId="{4D14D17F-4AC6-4816-954F-73DA60C84B39}" srcOrd="0" destOrd="0" parTransId="{EAFE266C-59C8-4454-9A6B-64D159544615}" sibTransId="{3A0411C0-D7A1-49AA-AB12-0EDA4E7BD04A}"/>
    <dgm:cxn modelId="{42D07BF4-492E-4932-96A0-FC188E5854BE}" type="presOf" srcId="{91C847B7-860B-4CA9-9851-B713F46F66E6}" destId="{8F6703C1-7EBC-4AE3-923A-F73DA131B879}" srcOrd="0" destOrd="0" presId="urn:microsoft.com/office/officeart/2005/8/layout/hierarchy2"/>
    <dgm:cxn modelId="{4831E1F8-8F5F-4129-B27F-FF70B961E736}" type="presOf" srcId="{09B05D63-37E4-4FEC-8326-4B28020948A3}" destId="{0AF7A152-16CB-4F06-A0D6-F005E130926B}" srcOrd="0" destOrd="0" presId="urn:microsoft.com/office/officeart/2005/8/layout/hierarchy2"/>
    <dgm:cxn modelId="{29127E98-3B17-4EF7-98F8-3A7F9F34F6A9}" type="presOf" srcId="{966D3E93-A584-42D1-9DDD-B1796F2F7AC5}" destId="{FEA282EC-7E82-4EA2-B29A-B099AE9559C4}" srcOrd="0" destOrd="0" presId="urn:microsoft.com/office/officeart/2005/8/layout/hierarchy2"/>
    <dgm:cxn modelId="{AF5C70DA-A1BF-4371-AAEF-4822B3A145AE}" type="presOf" srcId="{0714BFC1-D9F7-4050-A4AA-DFEB96E50DED}" destId="{937E6E3C-84EC-4F90-9F4A-D561524C9109}" srcOrd="0" destOrd="0" presId="urn:microsoft.com/office/officeart/2005/8/layout/hierarchy2"/>
    <dgm:cxn modelId="{EFB7A232-32B7-4615-8829-A2F346BB1812}" type="presOf" srcId="{A6221F45-767D-45C2-9D3B-413F928CC8AC}" destId="{C9CF16AD-DC91-4D29-994F-D1A25685866F}" srcOrd="0" destOrd="0" presId="urn:microsoft.com/office/officeart/2005/8/layout/hierarchy2"/>
    <dgm:cxn modelId="{3316AAE7-400B-465A-9F63-FBD01895D3C9}" type="presOf" srcId="{DF8E2D9F-71B4-4E71-9034-FB8408905764}" destId="{E596E020-934A-4404-B78E-D89ABAD6104D}" srcOrd="0" destOrd="0" presId="urn:microsoft.com/office/officeart/2005/8/layout/hierarchy2"/>
    <dgm:cxn modelId="{239E23AA-5299-420D-8C33-478DB05CA29D}" type="presOf" srcId="{F8542B5C-33F4-41A1-829F-14AA5752C055}" destId="{73AB9972-9CA8-4A76-BDF9-E6CE7CA71EBD}" srcOrd="0" destOrd="0" presId="urn:microsoft.com/office/officeart/2005/8/layout/hierarchy2"/>
    <dgm:cxn modelId="{BBA60122-0550-4D89-8F68-43C4D8129260}" type="presOf" srcId="{1DDB1B5E-B43D-4CBA-9898-7D57214D1D37}" destId="{95D68E10-4310-4FC8-B42E-C8FA688C6813}" srcOrd="0" destOrd="0" presId="urn:microsoft.com/office/officeart/2005/8/layout/hierarchy2"/>
    <dgm:cxn modelId="{60C95B87-39E4-4A33-8477-F19AF2132C31}" type="presOf" srcId="{09B05D63-37E4-4FEC-8326-4B28020948A3}" destId="{368E1737-C24B-4F50-8134-E780D97810D4}" srcOrd="1" destOrd="0" presId="urn:microsoft.com/office/officeart/2005/8/layout/hierarchy2"/>
    <dgm:cxn modelId="{1C983952-9997-4597-B284-3CE62CC2C17B}" type="presOf" srcId="{D2FB704F-5750-40D4-A306-0D38326C11FA}" destId="{C9EDD14F-5B4A-4586-AF83-3B6D19F53F52}" srcOrd="0" destOrd="0" presId="urn:microsoft.com/office/officeart/2005/8/layout/hierarchy2"/>
    <dgm:cxn modelId="{29BBCC74-6743-46D6-8B06-EF7553DF4A5F}" type="presParOf" srcId="{8F6703C1-7EBC-4AE3-923A-F73DA131B879}" destId="{97B4B308-2DE6-4B8E-B4DA-587AB3831A1B}" srcOrd="0" destOrd="0" presId="urn:microsoft.com/office/officeart/2005/8/layout/hierarchy2"/>
    <dgm:cxn modelId="{1DD3666F-ED2C-41CC-968D-44FBF7858FFD}" type="presParOf" srcId="{97B4B308-2DE6-4B8E-B4DA-587AB3831A1B}" destId="{95D68E10-4310-4FC8-B42E-C8FA688C6813}" srcOrd="0" destOrd="0" presId="urn:microsoft.com/office/officeart/2005/8/layout/hierarchy2"/>
    <dgm:cxn modelId="{98F47D77-5C54-47C9-B35A-E3F90635139A}" type="presParOf" srcId="{97B4B308-2DE6-4B8E-B4DA-587AB3831A1B}" destId="{59BD6321-7B9B-449A-8625-DC9027BA6369}" srcOrd="1" destOrd="0" presId="urn:microsoft.com/office/officeart/2005/8/layout/hierarchy2"/>
    <dgm:cxn modelId="{48D37F49-C3E2-43EA-A930-734015CAD1D9}" type="presParOf" srcId="{59BD6321-7B9B-449A-8625-DC9027BA6369}" destId="{0AF7A152-16CB-4F06-A0D6-F005E130926B}" srcOrd="0" destOrd="0" presId="urn:microsoft.com/office/officeart/2005/8/layout/hierarchy2"/>
    <dgm:cxn modelId="{02FB2B75-9D21-40BD-BC60-9A632511E4DD}" type="presParOf" srcId="{0AF7A152-16CB-4F06-A0D6-F005E130926B}" destId="{368E1737-C24B-4F50-8134-E780D97810D4}" srcOrd="0" destOrd="0" presId="urn:microsoft.com/office/officeart/2005/8/layout/hierarchy2"/>
    <dgm:cxn modelId="{F007D07E-6A04-4DD9-A49A-CB9A87E49A31}" type="presParOf" srcId="{59BD6321-7B9B-449A-8625-DC9027BA6369}" destId="{7316DD15-7563-474E-98A9-8DC4E04199C6}" srcOrd="1" destOrd="0" presId="urn:microsoft.com/office/officeart/2005/8/layout/hierarchy2"/>
    <dgm:cxn modelId="{F6D75C72-A6C1-4789-A5AF-811138FCE58D}" type="presParOf" srcId="{7316DD15-7563-474E-98A9-8DC4E04199C6}" destId="{FEA282EC-7E82-4EA2-B29A-B099AE9559C4}" srcOrd="0" destOrd="0" presId="urn:microsoft.com/office/officeart/2005/8/layout/hierarchy2"/>
    <dgm:cxn modelId="{C4223BBB-44F3-43B8-8C32-28A0CC98556C}" type="presParOf" srcId="{7316DD15-7563-474E-98A9-8DC4E04199C6}" destId="{9BC9404A-2BBD-4E5F-9D0D-AB58ECC9C32B}" srcOrd="1" destOrd="0" presId="urn:microsoft.com/office/officeart/2005/8/layout/hierarchy2"/>
    <dgm:cxn modelId="{11E58202-600D-408D-ABF2-B04730133811}" type="presParOf" srcId="{9BC9404A-2BBD-4E5F-9D0D-AB58ECC9C32B}" destId="{93272048-51B7-42A0-9EC8-BEA3170CF50B}" srcOrd="0" destOrd="0" presId="urn:microsoft.com/office/officeart/2005/8/layout/hierarchy2"/>
    <dgm:cxn modelId="{E9B975EB-4086-41D1-A68B-7764CE85CEB6}" type="presParOf" srcId="{93272048-51B7-42A0-9EC8-BEA3170CF50B}" destId="{4EAD8A3E-F2FB-463E-BD61-D4990F272385}" srcOrd="0" destOrd="0" presId="urn:microsoft.com/office/officeart/2005/8/layout/hierarchy2"/>
    <dgm:cxn modelId="{4344CBC0-D066-41C7-9BD8-16D30F3C479B}" type="presParOf" srcId="{9BC9404A-2BBD-4E5F-9D0D-AB58ECC9C32B}" destId="{0DE22F6F-D2D0-4F9C-90B7-CF209267B983}" srcOrd="1" destOrd="0" presId="urn:microsoft.com/office/officeart/2005/8/layout/hierarchy2"/>
    <dgm:cxn modelId="{6A37B57E-2F08-4099-BDFC-9DE4D1B71B92}" type="presParOf" srcId="{0DE22F6F-D2D0-4F9C-90B7-CF209267B983}" destId="{505E4AD4-1800-4B25-B315-196B29E0A1E0}" srcOrd="0" destOrd="0" presId="urn:microsoft.com/office/officeart/2005/8/layout/hierarchy2"/>
    <dgm:cxn modelId="{8C2A7D8D-9739-46B4-831E-2D17F288BE82}" type="presParOf" srcId="{0DE22F6F-D2D0-4F9C-90B7-CF209267B983}" destId="{A3E2E659-7DF9-4A05-AFFD-326DC8EFC847}" srcOrd="1" destOrd="0" presId="urn:microsoft.com/office/officeart/2005/8/layout/hierarchy2"/>
    <dgm:cxn modelId="{00FD825B-B783-40FD-85D0-3D790DC7ACDB}" type="presParOf" srcId="{9BC9404A-2BBD-4E5F-9D0D-AB58ECC9C32B}" destId="{937E6E3C-84EC-4F90-9F4A-D561524C9109}" srcOrd="2" destOrd="0" presId="urn:microsoft.com/office/officeart/2005/8/layout/hierarchy2"/>
    <dgm:cxn modelId="{4C959910-3060-4DFD-A5CA-2D0603D6169C}" type="presParOf" srcId="{937E6E3C-84EC-4F90-9F4A-D561524C9109}" destId="{0470D366-8925-4FF1-A762-AAC34873A32A}" srcOrd="0" destOrd="0" presId="urn:microsoft.com/office/officeart/2005/8/layout/hierarchy2"/>
    <dgm:cxn modelId="{5412F8B6-26E3-4016-8F1E-BAE46754A137}" type="presParOf" srcId="{9BC9404A-2BBD-4E5F-9D0D-AB58ECC9C32B}" destId="{507D28BF-2D99-4029-9EE6-288F94686F40}" srcOrd="3" destOrd="0" presId="urn:microsoft.com/office/officeart/2005/8/layout/hierarchy2"/>
    <dgm:cxn modelId="{477A6DEB-7CF4-4F4A-8F42-C1B4874380D7}" type="presParOf" srcId="{507D28BF-2D99-4029-9EE6-288F94686F40}" destId="{73AB9972-9CA8-4A76-BDF9-E6CE7CA71EBD}" srcOrd="0" destOrd="0" presId="urn:microsoft.com/office/officeart/2005/8/layout/hierarchy2"/>
    <dgm:cxn modelId="{E1514AD6-067D-41D3-B20B-6EBEA4F461D5}" type="presParOf" srcId="{507D28BF-2D99-4029-9EE6-288F94686F40}" destId="{25AD6286-B066-445D-AAB0-7EC13EA0017E}" srcOrd="1" destOrd="0" presId="urn:microsoft.com/office/officeart/2005/8/layout/hierarchy2"/>
    <dgm:cxn modelId="{93680261-9E2D-4875-994A-DD9E85BFFDE8}" type="presParOf" srcId="{59BD6321-7B9B-449A-8625-DC9027BA6369}" destId="{E596E020-934A-4404-B78E-D89ABAD6104D}" srcOrd="2" destOrd="0" presId="urn:microsoft.com/office/officeart/2005/8/layout/hierarchy2"/>
    <dgm:cxn modelId="{6C3ECE26-BCED-4337-8A91-8FAD6ED8FDBB}" type="presParOf" srcId="{E596E020-934A-4404-B78E-D89ABAD6104D}" destId="{D2F9879A-A429-4940-A565-2A809DEBC7C0}" srcOrd="0" destOrd="0" presId="urn:microsoft.com/office/officeart/2005/8/layout/hierarchy2"/>
    <dgm:cxn modelId="{86E9294C-4FD9-4594-B1B9-652165D921A6}" type="presParOf" srcId="{59BD6321-7B9B-449A-8625-DC9027BA6369}" destId="{40F1514F-6674-41A6-9651-E93D790155DB}" srcOrd="3" destOrd="0" presId="urn:microsoft.com/office/officeart/2005/8/layout/hierarchy2"/>
    <dgm:cxn modelId="{B5E98D71-7E59-4B7F-8CA4-8EE7B8D3625F}" type="presParOf" srcId="{40F1514F-6674-41A6-9651-E93D790155DB}" destId="{C9EDD14F-5B4A-4586-AF83-3B6D19F53F52}" srcOrd="0" destOrd="0" presId="urn:microsoft.com/office/officeart/2005/8/layout/hierarchy2"/>
    <dgm:cxn modelId="{FC26CF77-1DCB-4F60-9F3A-4EDD172280C1}" type="presParOf" srcId="{40F1514F-6674-41A6-9651-E93D790155DB}" destId="{5BA25949-5B28-41F5-9D6F-4C9B024A0F20}" srcOrd="1" destOrd="0" presId="urn:microsoft.com/office/officeart/2005/8/layout/hierarchy2"/>
    <dgm:cxn modelId="{D4104FC0-4285-499B-9CA1-BD4A90FF967B}" type="presParOf" srcId="{5BA25949-5B28-41F5-9D6F-4C9B024A0F20}" destId="{50916F05-E610-48CF-A42F-5C20FF0CEC35}" srcOrd="0" destOrd="0" presId="urn:microsoft.com/office/officeart/2005/8/layout/hierarchy2"/>
    <dgm:cxn modelId="{E097EB11-64AC-43F5-9580-0077F97569E3}" type="presParOf" srcId="{50916F05-E610-48CF-A42F-5C20FF0CEC35}" destId="{9CFB0C01-0588-409D-8EF4-EA001572D16A}" srcOrd="0" destOrd="0" presId="urn:microsoft.com/office/officeart/2005/8/layout/hierarchy2"/>
    <dgm:cxn modelId="{78362237-B5A4-4D31-B8D2-18A5B166D261}" type="presParOf" srcId="{5BA25949-5B28-41F5-9D6F-4C9B024A0F20}" destId="{64AB5D24-D997-4B9C-83A0-933EC5617AE2}" srcOrd="1" destOrd="0" presId="urn:microsoft.com/office/officeart/2005/8/layout/hierarchy2"/>
    <dgm:cxn modelId="{88F93F57-043E-4A44-8786-3D872750CFC0}" type="presParOf" srcId="{64AB5D24-D997-4B9C-83A0-933EC5617AE2}" destId="{C9CF16AD-DC91-4D29-994F-D1A25685866F}" srcOrd="0" destOrd="0" presId="urn:microsoft.com/office/officeart/2005/8/layout/hierarchy2"/>
    <dgm:cxn modelId="{D080CFAA-8446-477A-AEF9-84F4059C42CE}" type="presParOf" srcId="{64AB5D24-D997-4B9C-83A0-933EC5617AE2}" destId="{1DD49A75-0C85-44B7-AD72-206030E5F04D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B5D077-B5B0-4AC8-91AC-726756E6867D}">
      <dsp:nvSpPr>
        <dsp:cNvPr id="0" name=""/>
        <dsp:cNvSpPr/>
      </dsp:nvSpPr>
      <dsp:spPr>
        <a:xfrm rot="2588287">
          <a:off x="1857108" y="2916328"/>
          <a:ext cx="461991" cy="60644"/>
        </a:xfrm>
        <a:custGeom>
          <a:avLst/>
          <a:gdLst/>
          <a:ahLst/>
          <a:cxnLst/>
          <a:rect l="0" t="0" r="0" b="0"/>
          <a:pathLst>
            <a:path>
              <a:moveTo>
                <a:pt x="0" y="30322"/>
              </a:moveTo>
              <a:lnTo>
                <a:pt x="461991" y="3032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8E37DE-79AC-44A8-B135-38DD362A9F9E}">
      <dsp:nvSpPr>
        <dsp:cNvPr id="0" name=""/>
        <dsp:cNvSpPr/>
      </dsp:nvSpPr>
      <dsp:spPr>
        <a:xfrm>
          <a:off x="1919544" y="2084807"/>
          <a:ext cx="384276" cy="60644"/>
        </a:xfrm>
        <a:custGeom>
          <a:avLst/>
          <a:gdLst/>
          <a:ahLst/>
          <a:cxnLst/>
          <a:rect l="0" t="0" r="0" b="0"/>
          <a:pathLst>
            <a:path>
              <a:moveTo>
                <a:pt x="0" y="30322"/>
              </a:moveTo>
              <a:lnTo>
                <a:pt x="384276" y="3032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F902E9-ED02-442C-B804-89B0FE7A920D}">
      <dsp:nvSpPr>
        <dsp:cNvPr id="0" name=""/>
        <dsp:cNvSpPr/>
      </dsp:nvSpPr>
      <dsp:spPr>
        <a:xfrm rot="19773481">
          <a:off x="1849848" y="1406206"/>
          <a:ext cx="1011128" cy="60644"/>
        </a:xfrm>
        <a:custGeom>
          <a:avLst/>
          <a:gdLst/>
          <a:ahLst/>
          <a:cxnLst/>
          <a:rect l="0" t="0" r="0" b="0"/>
          <a:pathLst>
            <a:path>
              <a:moveTo>
                <a:pt x="0" y="30322"/>
              </a:moveTo>
              <a:lnTo>
                <a:pt x="1011128" y="3032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1FF7DA-9D71-4D3F-958D-829E331EEE55}">
      <dsp:nvSpPr>
        <dsp:cNvPr id="0" name=""/>
        <dsp:cNvSpPr/>
      </dsp:nvSpPr>
      <dsp:spPr>
        <a:xfrm>
          <a:off x="58755" y="1517650"/>
          <a:ext cx="2053828" cy="169058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ADC2AA-6184-4CC8-8939-7DD4B22AFAEE}">
      <dsp:nvSpPr>
        <dsp:cNvPr id="0" name=""/>
        <dsp:cNvSpPr/>
      </dsp:nvSpPr>
      <dsp:spPr>
        <a:xfrm>
          <a:off x="2663984" y="-13070"/>
          <a:ext cx="1664237" cy="155847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Формирование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 УУД</a:t>
          </a:r>
          <a:endParaRPr lang="ru-RU" sz="1000" kern="1200" dirty="0"/>
        </a:p>
      </dsp:txBody>
      <dsp:txXfrm>
        <a:off x="2907706" y="215163"/>
        <a:ext cx="1176793" cy="1102006"/>
      </dsp:txXfrm>
    </dsp:sp>
    <dsp:sp modelId="{78561F20-D381-4C25-B6DE-F962F40FC0CC}">
      <dsp:nvSpPr>
        <dsp:cNvPr id="0" name=""/>
        <dsp:cNvSpPr/>
      </dsp:nvSpPr>
      <dsp:spPr>
        <a:xfrm>
          <a:off x="3800085" y="-13070"/>
          <a:ext cx="2496356" cy="15584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solidFill>
                <a:schemeClr val="accent2">
                  <a:lumMod val="75000"/>
                </a:schemeClr>
              </a:solidFill>
            </a:rPr>
            <a:t>Познавательные</a:t>
          </a:r>
          <a:endParaRPr lang="ru-RU" sz="1800" kern="1200" dirty="0">
            <a:solidFill>
              <a:schemeClr val="accent2">
                <a:lumMod val="75000"/>
              </a:schemeClr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solidFill>
                <a:schemeClr val="bg2">
                  <a:lumMod val="25000"/>
                </a:schemeClr>
              </a:solidFill>
            </a:rPr>
            <a:t>Регулятивные</a:t>
          </a:r>
          <a:endParaRPr lang="ru-RU" sz="1800" kern="1200" dirty="0">
            <a:solidFill>
              <a:schemeClr val="bg2">
                <a:lumMod val="25000"/>
              </a:schemeClr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solidFill>
                <a:srgbClr val="0070C0"/>
              </a:solidFill>
            </a:rPr>
            <a:t>Личностные</a:t>
          </a:r>
          <a:r>
            <a:rPr lang="ru-RU" sz="1800" kern="1200" dirty="0" smtClean="0"/>
            <a:t> 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коммуникативные</a:t>
          </a:r>
          <a:endParaRPr lang="ru-RU" sz="1800" kern="1200" dirty="0"/>
        </a:p>
      </dsp:txBody>
      <dsp:txXfrm>
        <a:off x="3800085" y="-13070"/>
        <a:ext cx="2496356" cy="1558472"/>
      </dsp:txXfrm>
    </dsp:sp>
    <dsp:sp modelId="{EA4EABB4-1AB6-42DD-8146-EC3D73A208B8}">
      <dsp:nvSpPr>
        <dsp:cNvPr id="0" name=""/>
        <dsp:cNvSpPr/>
      </dsp:nvSpPr>
      <dsp:spPr>
        <a:xfrm>
          <a:off x="2303821" y="1355082"/>
          <a:ext cx="1652981" cy="152009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Средства организации деятельности</a:t>
          </a:r>
          <a:endParaRPr lang="ru-RU" sz="1000" kern="1200" dirty="0"/>
        </a:p>
      </dsp:txBody>
      <dsp:txXfrm>
        <a:off x="2545894" y="1577695"/>
        <a:ext cx="1168835" cy="1074868"/>
      </dsp:txXfrm>
    </dsp:sp>
    <dsp:sp modelId="{07BCB738-2C19-496E-A5FC-BCAC5C30B64D}">
      <dsp:nvSpPr>
        <dsp:cNvPr id="0" name=""/>
        <dsp:cNvSpPr/>
      </dsp:nvSpPr>
      <dsp:spPr>
        <a:xfrm>
          <a:off x="3442736" y="1355082"/>
          <a:ext cx="2479472" cy="15200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/>
            <a:t>Способ работы с информацией</a:t>
          </a:r>
          <a:endParaRPr lang="ru-RU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err="1" smtClean="0"/>
            <a:t>Знако-символические</a:t>
          </a:r>
          <a:r>
            <a:rPr lang="ru-RU" sz="1700" kern="1200" dirty="0" smtClean="0"/>
            <a:t> действия</a:t>
          </a:r>
          <a:endParaRPr lang="ru-RU" sz="1700" kern="1200" dirty="0"/>
        </a:p>
      </dsp:txBody>
      <dsp:txXfrm>
        <a:off x="3442736" y="1355082"/>
        <a:ext cx="2479472" cy="1520094"/>
      </dsp:txXfrm>
    </dsp:sp>
    <dsp:sp modelId="{47A9C132-FE49-4220-AD2A-85C6278878F7}">
      <dsp:nvSpPr>
        <dsp:cNvPr id="0" name=""/>
        <dsp:cNvSpPr/>
      </dsp:nvSpPr>
      <dsp:spPr>
        <a:xfrm>
          <a:off x="1986525" y="2958307"/>
          <a:ext cx="1536374" cy="12259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Развитие </a:t>
          </a:r>
          <a:endParaRPr lang="ru-RU" sz="1000" kern="1200" dirty="0"/>
        </a:p>
      </dsp:txBody>
      <dsp:txXfrm>
        <a:off x="2211522" y="3137844"/>
        <a:ext cx="1086380" cy="866879"/>
      </dsp:txXfrm>
    </dsp:sp>
    <dsp:sp modelId="{CC37F864-E9EA-428B-9642-195B2FFE94AD}">
      <dsp:nvSpPr>
        <dsp:cNvPr id="0" name=""/>
        <dsp:cNvSpPr/>
      </dsp:nvSpPr>
      <dsp:spPr>
        <a:xfrm>
          <a:off x="3154592" y="2958307"/>
          <a:ext cx="2304561" cy="12259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/>
            <a:t>мышление</a:t>
          </a:r>
          <a:endParaRPr lang="ru-RU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/>
            <a:t>память</a:t>
          </a:r>
          <a:endParaRPr lang="ru-RU" sz="1700" kern="1200" dirty="0"/>
        </a:p>
      </dsp:txBody>
      <dsp:txXfrm>
        <a:off x="3154592" y="2958307"/>
        <a:ext cx="2304561" cy="122595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D68E10-4310-4FC8-B42E-C8FA688C6813}">
      <dsp:nvSpPr>
        <dsp:cNvPr id="0" name=""/>
        <dsp:cNvSpPr/>
      </dsp:nvSpPr>
      <dsp:spPr>
        <a:xfrm>
          <a:off x="2076" y="2159719"/>
          <a:ext cx="2376932" cy="11884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kern="1200" dirty="0" smtClean="0"/>
            <a:t>Главный образ</a:t>
          </a:r>
          <a:endParaRPr lang="ru-RU" sz="3800" kern="1200" dirty="0"/>
        </a:p>
      </dsp:txBody>
      <dsp:txXfrm>
        <a:off x="36885" y="2194528"/>
        <a:ext cx="2307314" cy="1118848"/>
      </dsp:txXfrm>
    </dsp:sp>
    <dsp:sp modelId="{0AF7A152-16CB-4F06-A0D6-F005E130926B}">
      <dsp:nvSpPr>
        <dsp:cNvPr id="0" name=""/>
        <dsp:cNvSpPr/>
      </dsp:nvSpPr>
      <dsp:spPr>
        <a:xfrm rot="17829613">
          <a:off x="2123431" y="2313406"/>
          <a:ext cx="940451" cy="44340"/>
        </a:xfrm>
        <a:custGeom>
          <a:avLst/>
          <a:gdLst/>
          <a:ahLst/>
          <a:cxnLst/>
          <a:rect l="0" t="0" r="0" b="0"/>
          <a:pathLst>
            <a:path>
              <a:moveTo>
                <a:pt x="0" y="22170"/>
              </a:moveTo>
              <a:lnTo>
                <a:pt x="940451" y="2217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570146" y="2312065"/>
        <a:ext cx="47022" cy="47022"/>
      </dsp:txXfrm>
    </dsp:sp>
    <dsp:sp modelId="{FEA282EC-7E82-4EA2-B29A-B099AE9559C4}">
      <dsp:nvSpPr>
        <dsp:cNvPr id="0" name=""/>
        <dsp:cNvSpPr/>
      </dsp:nvSpPr>
      <dsp:spPr>
        <a:xfrm>
          <a:off x="2808306" y="1322967"/>
          <a:ext cx="2376932" cy="11884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kern="1200" dirty="0" smtClean="0"/>
            <a:t>Тема</a:t>
          </a:r>
          <a:endParaRPr lang="ru-RU" sz="3800" kern="1200" dirty="0"/>
        </a:p>
      </dsp:txBody>
      <dsp:txXfrm>
        <a:off x="2843115" y="1357776"/>
        <a:ext cx="2307314" cy="1118848"/>
      </dsp:txXfrm>
    </dsp:sp>
    <dsp:sp modelId="{93272048-51B7-42A0-9EC8-BEA3170CF50B}">
      <dsp:nvSpPr>
        <dsp:cNvPr id="0" name=""/>
        <dsp:cNvSpPr/>
      </dsp:nvSpPr>
      <dsp:spPr>
        <a:xfrm rot="18320670">
          <a:off x="4936440" y="1413565"/>
          <a:ext cx="1180513" cy="44340"/>
        </a:xfrm>
        <a:custGeom>
          <a:avLst/>
          <a:gdLst/>
          <a:ahLst/>
          <a:cxnLst/>
          <a:rect l="0" t="0" r="0" b="0"/>
          <a:pathLst>
            <a:path>
              <a:moveTo>
                <a:pt x="0" y="22170"/>
              </a:moveTo>
              <a:lnTo>
                <a:pt x="1180513" y="2217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497184" y="1406222"/>
        <a:ext cx="59025" cy="59025"/>
      </dsp:txXfrm>
    </dsp:sp>
    <dsp:sp modelId="{505E4AD4-1800-4B25-B315-196B29E0A1E0}">
      <dsp:nvSpPr>
        <dsp:cNvPr id="0" name=""/>
        <dsp:cNvSpPr/>
      </dsp:nvSpPr>
      <dsp:spPr>
        <a:xfrm>
          <a:off x="5868155" y="360036"/>
          <a:ext cx="2376932" cy="11884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kern="1200" dirty="0" err="1" smtClean="0"/>
            <a:t>подтема</a:t>
          </a:r>
          <a:endParaRPr lang="ru-RU" sz="3800" kern="1200" dirty="0"/>
        </a:p>
      </dsp:txBody>
      <dsp:txXfrm>
        <a:off x="5902964" y="394845"/>
        <a:ext cx="2307314" cy="1118848"/>
      </dsp:txXfrm>
    </dsp:sp>
    <dsp:sp modelId="{937E6E3C-84EC-4F90-9F4A-D561524C9109}">
      <dsp:nvSpPr>
        <dsp:cNvPr id="0" name=""/>
        <dsp:cNvSpPr/>
      </dsp:nvSpPr>
      <dsp:spPr>
        <a:xfrm rot="1937974">
          <a:off x="5116141" y="2133644"/>
          <a:ext cx="893108" cy="44340"/>
        </a:xfrm>
        <a:custGeom>
          <a:avLst/>
          <a:gdLst/>
          <a:ahLst/>
          <a:cxnLst/>
          <a:rect l="0" t="0" r="0" b="0"/>
          <a:pathLst>
            <a:path>
              <a:moveTo>
                <a:pt x="0" y="22170"/>
              </a:moveTo>
              <a:lnTo>
                <a:pt x="893108" y="2217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540368" y="2133487"/>
        <a:ext cx="44655" cy="44655"/>
      </dsp:txXfrm>
    </dsp:sp>
    <dsp:sp modelId="{73AB9972-9CA8-4A76-BDF9-E6CE7CA71EBD}">
      <dsp:nvSpPr>
        <dsp:cNvPr id="0" name=""/>
        <dsp:cNvSpPr/>
      </dsp:nvSpPr>
      <dsp:spPr>
        <a:xfrm>
          <a:off x="5940152" y="1800196"/>
          <a:ext cx="2376932" cy="11884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kern="1200" dirty="0" err="1" smtClean="0"/>
            <a:t>подтема</a:t>
          </a:r>
          <a:endParaRPr lang="ru-RU" sz="3800" kern="1200" dirty="0"/>
        </a:p>
      </dsp:txBody>
      <dsp:txXfrm>
        <a:off x="5974961" y="1835005"/>
        <a:ext cx="2307314" cy="1118848"/>
      </dsp:txXfrm>
    </dsp:sp>
    <dsp:sp modelId="{E596E020-934A-4404-B78E-D89ABAD6104D}">
      <dsp:nvSpPr>
        <dsp:cNvPr id="0" name=""/>
        <dsp:cNvSpPr/>
      </dsp:nvSpPr>
      <dsp:spPr>
        <a:xfrm rot="3444013">
          <a:off x="2163760" y="3124938"/>
          <a:ext cx="933359" cy="44340"/>
        </a:xfrm>
        <a:custGeom>
          <a:avLst/>
          <a:gdLst/>
          <a:ahLst/>
          <a:cxnLst/>
          <a:rect l="0" t="0" r="0" b="0"/>
          <a:pathLst>
            <a:path>
              <a:moveTo>
                <a:pt x="0" y="22170"/>
              </a:moveTo>
              <a:lnTo>
                <a:pt x="933359" y="2217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607106" y="3123775"/>
        <a:ext cx="46667" cy="46667"/>
      </dsp:txXfrm>
    </dsp:sp>
    <dsp:sp modelId="{C9EDD14F-5B4A-4586-AF83-3B6D19F53F52}">
      <dsp:nvSpPr>
        <dsp:cNvPr id="0" name=""/>
        <dsp:cNvSpPr/>
      </dsp:nvSpPr>
      <dsp:spPr>
        <a:xfrm>
          <a:off x="2881872" y="2946032"/>
          <a:ext cx="2376932" cy="11884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kern="1200" dirty="0" smtClean="0"/>
            <a:t>Тема</a:t>
          </a:r>
          <a:endParaRPr lang="ru-RU" sz="3800" kern="1200" dirty="0"/>
        </a:p>
      </dsp:txBody>
      <dsp:txXfrm>
        <a:off x="2916681" y="2980841"/>
        <a:ext cx="2307314" cy="1118848"/>
      </dsp:txXfrm>
    </dsp:sp>
    <dsp:sp modelId="{50916F05-E610-48CF-A42F-5C20FF0CEC35}">
      <dsp:nvSpPr>
        <dsp:cNvPr id="0" name=""/>
        <dsp:cNvSpPr/>
      </dsp:nvSpPr>
      <dsp:spPr>
        <a:xfrm rot="1561980">
          <a:off x="5214379" y="3710270"/>
          <a:ext cx="875734" cy="44340"/>
        </a:xfrm>
        <a:custGeom>
          <a:avLst/>
          <a:gdLst/>
          <a:ahLst/>
          <a:cxnLst/>
          <a:rect l="0" t="0" r="0" b="0"/>
          <a:pathLst>
            <a:path>
              <a:moveTo>
                <a:pt x="0" y="22170"/>
              </a:moveTo>
              <a:lnTo>
                <a:pt x="875734" y="2217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630353" y="3710547"/>
        <a:ext cx="43786" cy="43786"/>
      </dsp:txXfrm>
    </dsp:sp>
    <dsp:sp modelId="{C9CF16AD-DC91-4D29-994F-D1A25685866F}">
      <dsp:nvSpPr>
        <dsp:cNvPr id="0" name=""/>
        <dsp:cNvSpPr/>
      </dsp:nvSpPr>
      <dsp:spPr>
        <a:xfrm>
          <a:off x="6045688" y="3330382"/>
          <a:ext cx="2376932" cy="11884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kern="1200" dirty="0" err="1" smtClean="0"/>
            <a:t>подтема</a:t>
          </a:r>
          <a:endParaRPr lang="ru-RU" sz="3800" kern="1200" dirty="0"/>
        </a:p>
      </dsp:txBody>
      <dsp:txXfrm>
        <a:off x="6080497" y="3365191"/>
        <a:ext cx="2307314" cy="11188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75C495-B583-4166-AF47-4C1606E0F808}" type="datetimeFigureOut">
              <a:rPr lang="ru-RU" smtClean="0"/>
              <a:t>26.03.2021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DA0447-5161-431D-9918-7AB9B2B734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48125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57E4F8-28CF-40BD-A0B9-2B133FE83890}" type="datetimeFigureOut">
              <a:rPr lang="ru-RU" smtClean="0"/>
              <a:pPr/>
              <a:t>26.03.2021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BA323A-1C27-4F6C-BA6F-EA326A9215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152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nd-map.com/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BA323A-1C27-4F6C-BA6F-EA326A9215C8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77254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Перед вами конкретные примеры ИК планирования  своего времени, бюджетов, уроков, конспекты семинаров , организовать и структурировать свою проф. деятельности т. д.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BA323A-1C27-4F6C-BA6F-EA326A9215C8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18499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 в учебном процессе результативно ли применение ИК, спросите вы?</a:t>
            </a:r>
          </a:p>
          <a:p>
            <a:pPr fontAlgn="base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Конечно, да! </a:t>
            </a:r>
          </a:p>
          <a:p>
            <a:pPr fontAlgn="base"/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Результативность обучения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«Девочке по имени Барбара как-то сказали, что коэффициент ее интеллекта, по результатам стандартного теста, был ниже всех, когда-либо регистрировавшихся в данной школе. После месяца тренинга, в ходе которого она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училась учиться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коэффициент ее интеллекта вырос до 160, а впоследствии, на момент выпуска из колледжа, она была лучшей из лучших» </a:t>
            </a:r>
          </a:p>
          <a:p>
            <a:pPr fontAlgn="base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Пат, необычайно одаренный мальчик из США, которого в свое время ложно отнесли к категории «неспособных к учебе», впоследствии сказал (после того как с блеском сдал целый ряд тестов на творческое мышление и память): «Я не был неспособным к учению – у меня просто не было настоящего учения!»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BA323A-1C27-4F6C-BA6F-EA326A9215C8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95409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Интеллект-карта,  как никогда,  сегодня  отвечает  реальным  запросам  современной  школы.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ФГОС второго поколения ставит перед начальной школой  задачу формирования у младших школьников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умения учить себя самостоятельно.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При создании ИК  развиваются   такие  познавательные  УУД,  как  постановка и решение проблемы, выделение  главного,  классификация,  систематизация,  обобщение. отрабатывается  становление        причинно-следственных  связей.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происходит формирование  такого 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общеучебного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навыка,   как  знаково-символическое  моделирование. 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BA323A-1C27-4F6C-BA6F-EA326A9215C8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63270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Самостоятельное использование ИК учениками — это анализ своей деятельности, обобщение изученного материала по разным предметам, планирование, подготовка сообщений и выступлений.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планирование своего дня, план сочинения, обобщение и систематизация учебного материала, </a:t>
            </a:r>
          </a:p>
          <a:p>
            <a:pPr fontAlgn="base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  все  это  многообразие  умений  становится  достоянием  современного  ученика.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BA323A-1C27-4F6C-BA6F-EA326A9215C8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35793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Мы уже работаем с ИК, а вы?</a:t>
            </a:r>
          </a:p>
          <a:p>
            <a:pPr fontAlgn="base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Начните использовать ИК прямо сейчас!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BA323A-1C27-4F6C-BA6F-EA326A9215C8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08869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Давайте на примере готовой ИК разберемся в принципах ее построения. </a:t>
            </a:r>
          </a:p>
          <a:p>
            <a:pPr fontAlgn="base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 чего мы начнем? </a:t>
            </a:r>
          </a:p>
          <a:p>
            <a:pPr fontAlgn="base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1.Выбираем тему или предмет, т. е.  центральный образ, то есть то, о чём будет ИК.</a:t>
            </a:r>
          </a:p>
          <a:p>
            <a:pPr fontAlgn="base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2.Основные  темы  и  идеи  расходятся  от  центрального  образа  в  виде  ветвей.  </a:t>
            </a:r>
          </a:p>
          <a:p>
            <a:pPr fontAlgn="base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3.От  ветвей  первого  уровня  отходят  ветви  второго  уровня. </a:t>
            </a:r>
          </a:p>
          <a:p>
            <a:pPr fontAlgn="base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4.На  каждой  линии  записывается  ключевое  слово.  </a:t>
            </a:r>
          </a:p>
          <a:p>
            <a:pPr fontAlgn="base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5.Везде,  где  возможно  добавляются  рисунки,  символы,  ассоциирующиеся  с  ключевыми  словами.  </a:t>
            </a:r>
          </a:p>
          <a:p>
            <a:pPr fontAlgn="base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6.Понятия  на  разных  ветках  соединяются  стрелками (устанавливаются ассоциативные связи)</a:t>
            </a:r>
          </a:p>
          <a:p>
            <a:pPr fontAlgn="base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7. Вот ИК, которую мои ученики сделали обо мне. Сделаем собирательный образ пришедшего на мастер-класс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BA323A-1C27-4F6C-BA6F-EA326A9215C8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49802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Предлагаю Вам самим опробовать методику  ИК (интеллект-карт).</a:t>
            </a:r>
          </a:p>
          <a:p>
            <a:pPr fontAlgn="base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Нам понадобится лист бумаги, цветные карандаши и наши мысли.</a:t>
            </a:r>
          </a:p>
          <a:p>
            <a:pPr fontAlgn="base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Мы также можем использовать компьютерные программы 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Power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Point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Free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Mind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Mind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Maps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BA323A-1C27-4F6C-BA6F-EA326A9215C8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17909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fontAlgn="base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Я предлагаю тему, максимально близкую для всех и всегда актуальную. </a:t>
            </a:r>
          </a:p>
          <a:p>
            <a:pPr fontAlgn="base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Мы начнем с самопознания. С помощью ИК мы попытаемся   изучить себя.  Кто такой я?</a:t>
            </a:r>
          </a:p>
          <a:p>
            <a:pPr fontAlgn="base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    Рисуем центральный образ .Это может быть просто смайлик, образ человека. Рисуем объемный, цветной образ в середине листа. Лист располагаем по горизонтали. Запечатлеть  ассоциации  (слова,  образы,  символы),  возникшие  при  взгляде  на  центральный  объект  карты.  </a:t>
            </a:r>
          </a:p>
          <a:p>
            <a:pPr fontAlgn="base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 центральному образу добавляем ветви по кол-ву ключевых понятий: главное, о чем бы мы хотели сказать, отразить: наши сильные, слабые стороны, характер, профессиональная деятельность, друзья, семья</a:t>
            </a:r>
          </a:p>
          <a:p>
            <a:pPr fontAlgn="base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Ключевых слов может быть достаточно много. Далее развиваем каждую линию, добавляя слова, раскрывающие эту идею. </a:t>
            </a:r>
          </a:p>
          <a:p>
            <a:pPr fontAlgn="base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Характер: добрая, уступчивая, целеустремленная, ответственная.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Понятия  на  разных  ветках  соединяются  стрелками.</a:t>
            </a:r>
          </a:p>
          <a:p>
            <a:pPr fontAlgn="base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            </a:t>
            </a:r>
          </a:p>
          <a:p>
            <a:pPr fontAlgn="base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Способ построения (памятки) + картинки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Чёткая формулировка темы (идеи) интеллект-карты.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Графическое изображение темы (идеи) в виде яркого, цветного центрального образа, рисунка.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 Ассоциирование.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4. Группировка ассоциаций по определённым признакам.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5. Структурирование ассоциаций – подбор ключевых слов и/или ключевых фраз.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6. Графическое структурирование – добавление ключевых ветвей к центральному образу.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7. Заполнение графической структуры – добавление ответвлений.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8. Оживление графической структуры – добавление символики, ассоциирующейся со словами.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9. Выделение структуры – выделение ключевых ветвей цветными блоками.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10. Установление объективных связей между блоками и/или их элементами.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BA323A-1C27-4F6C-BA6F-EA326A9215C8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81731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Представляю вашему вниманию интеллект-карту, выполненную одним из моих учеников.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BA323A-1C27-4F6C-BA6F-EA326A9215C8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08114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Итак, подведем итоги. Зачем вам нужно научиться использовать метод интеллект-карт? Преимущества этого метода: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легко научиться;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запоминаем сразу, много и качественно;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пишем мало, быстро и удовольствием;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видим взаимосвязи, структуру, логику;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задействуем творчество и весь свой потенциал;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развиваем мышление, память. Воображение.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BA323A-1C27-4F6C-BA6F-EA326A9215C8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57299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21 век — это век огромных потоков информации, век интеллекта.</a:t>
            </a:r>
          </a:p>
          <a:p>
            <a:pPr fontAlgn="base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 каждым годом возрастает количество информации, которое нам приходится обрабатывать. Каждому из нас приходится выполнять различные интеллектуальные действия:</a:t>
            </a:r>
          </a:p>
          <a:p>
            <a:pPr fontAlgn="base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принятие решений, </a:t>
            </a:r>
          </a:p>
          <a:p>
            <a:pPr fontAlgn="base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планирование своего времени, </a:t>
            </a:r>
          </a:p>
          <a:p>
            <a:pPr fontAlgn="base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запоминание больших объемов информации,</a:t>
            </a:r>
          </a:p>
          <a:p>
            <a:pPr fontAlgn="base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проведение мозговых штурмов, </a:t>
            </a:r>
          </a:p>
          <a:p>
            <a:pPr fontAlgn="base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собственное обучение, развитие, самоанализ, </a:t>
            </a:r>
          </a:p>
          <a:p>
            <a:pPr fontAlgn="base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разработка сложных проектов, </a:t>
            </a:r>
          </a:p>
          <a:p>
            <a:pPr fontAlgn="base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проведение презентаций,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Особенно  это касается нас: учеников, учителей. </a:t>
            </a:r>
          </a:p>
          <a:p>
            <a:pPr fontAlgn="base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 решения этих задач, для того чтобы  быть  успешным, необходимо в совершенстве владеть главным инструментом человека – мозгом.</a:t>
            </a:r>
          </a:p>
          <a:p>
            <a:pPr fontAlgn="base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  Зададим себе вопрос: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умеем ли мы эффективно использовать наш интеллект?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BA323A-1C27-4F6C-BA6F-EA326A9215C8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2454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Вы, конечно же, захотите научиться применять метод ИК. Тогда вам понадобятся те источники информации, которые представлены на слайде.</a:t>
            </a:r>
          </a:p>
          <a:p>
            <a:pPr fontAlgn="base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Всем удачи и успехов!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BA323A-1C27-4F6C-BA6F-EA326A9215C8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46580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Известно, что разные полушария мозга выполняют разные функции.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Левое полушарие, так называемое логическое, – это математика, речь, письмо, логика,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правое, творческое,  – музыка, живопись, наши фантазии.</a:t>
            </a:r>
          </a:p>
          <a:p>
            <a:pPr fontAlgn="base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Опыт показывает, что большинство людей использует  лишь одно левое полушарие.</a:t>
            </a:r>
          </a:p>
          <a:p>
            <a:pPr fontAlgn="base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Но использовать одно полушарие вместо двух, все равно, что имея две ноги, передвигаться на одной.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BA323A-1C27-4F6C-BA6F-EA326A9215C8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1562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 том, как  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максимально  использовать  возможности интеллекта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задумался еще в 70-х годах 20-го столетия   Тони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Бьюзен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fontAlgn="base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то время, будучи еще студентом, он заметил, что по мере роста учебной нагрузки отдача от учебной работы падает, несмотря на прилагаемые усилия.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BA323A-1C27-4F6C-BA6F-EA326A9215C8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76862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Дело в том, что большинство информации, которая нам передается, представлена в  линейной форме в виде текстов, списков и таблиц. а нашему мозгу тяжеловато воспринимать такую символьную информацию.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BA323A-1C27-4F6C-BA6F-EA326A9215C8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10763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Изучив различные  науки и опыт мышления великих людей,  </a:t>
            </a:r>
            <a:r>
              <a:rPr lang="ru-RU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он понял, что более эффективной  работы мозга можно добиться, если использовать не одно, 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BA323A-1C27-4F6C-BA6F-EA326A9215C8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55713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ru-RU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 оба полушария мозга.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 Результатом работы  ученого и </a:t>
            </a:r>
            <a:r>
              <a:rPr lang="ru-RU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писателя</a:t>
            </a:r>
            <a:r>
              <a:rPr lang="ru-RU" sz="1200" i="1" u="sng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Тони</a:t>
            </a:r>
            <a:r>
              <a:rPr lang="ru-RU" sz="1200" i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 </a:t>
            </a:r>
            <a:r>
              <a:rPr lang="ru-RU" sz="1200" i="1" u="sng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Бьюзена</a:t>
            </a:r>
            <a:r>
              <a:rPr lang="ru-RU" sz="1200" i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 </a:t>
            </a:r>
            <a:r>
              <a:rPr lang="ru-RU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стала разработка  Интеллект-карт/ментальных, ассоциативных карт, карт ума.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r>
              <a:rPr lang="ru-RU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 Такого инструмента, который позволяет эффективно структурировать и обрабатывать информацию.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BA323A-1C27-4F6C-BA6F-EA326A9215C8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1129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Взамен обычных текстов  появилась яркая красочная картинка, которая позволяет включить в работу оба полушария мозга.</a:t>
            </a:r>
          </a:p>
          <a:p>
            <a:pPr fontAlgn="base"/>
            <a:r>
              <a:rPr lang="ru-RU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Намного естественнее и проще сознанию переваривать информацию, которая: основана на ассоциациях, визуализирована, дополнена цветом и картинками в соответствии с ассоциациями.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BA323A-1C27-4F6C-BA6F-EA326A9215C8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12157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 же лично вам даст применение интеллект-карт (ИК)?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се интеллектуальные действия,  которые вы выполняете, легче совершить, опираясь на </a:t>
            </a:r>
          </a:p>
          <a:p>
            <a:r>
              <a:rPr lang="ru-RU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Презентации: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вы за меньшее время даете больше информации,  при этом вас лучше понимают и запоминают;</a:t>
            </a:r>
          </a:p>
          <a:p>
            <a:r>
              <a:rPr lang="ru-RU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Планирование: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управление временем: план на день, неделю, месяц, год… </a:t>
            </a:r>
          </a:p>
          <a:p>
            <a:pPr lvl="0" fontAlgn="base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разработка сложных проектов… </a:t>
            </a:r>
          </a:p>
          <a:p>
            <a:pPr fontAlgn="base"/>
            <a:r>
              <a:rPr lang="ru-RU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Мозговой штурм: 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генерация новых идей, творчество; 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коллективное решение сложных задач. </a:t>
            </a:r>
          </a:p>
          <a:p>
            <a:pPr fontAlgn="base"/>
            <a:r>
              <a:rPr lang="ru-RU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Принятие решений: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четкое видение всех «за» и «против»; 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более взвешенное и продуманное решение.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BA323A-1C27-4F6C-BA6F-EA326A9215C8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0794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89137-5AEA-4F8E-9C62-FA1417FAF5EE}" type="datetimeFigureOut">
              <a:rPr lang="ru-RU" smtClean="0"/>
              <a:pPr/>
              <a:t>26.03.2021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AEED8-0EBE-4453-893D-485578E2DB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89137-5AEA-4F8E-9C62-FA1417FAF5EE}" type="datetimeFigureOut">
              <a:rPr lang="ru-RU" smtClean="0"/>
              <a:pPr/>
              <a:t>26.03.2021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AEED8-0EBE-4453-893D-485578E2DB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89137-5AEA-4F8E-9C62-FA1417FAF5EE}" type="datetimeFigureOut">
              <a:rPr lang="ru-RU" smtClean="0"/>
              <a:pPr/>
              <a:t>26.03.2021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AEED8-0EBE-4453-893D-485578E2DB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89137-5AEA-4F8E-9C62-FA1417FAF5EE}" type="datetimeFigureOut">
              <a:rPr lang="ru-RU" smtClean="0"/>
              <a:pPr/>
              <a:t>26.03.2021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AEED8-0EBE-4453-893D-485578E2DB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89137-5AEA-4F8E-9C62-FA1417FAF5EE}" type="datetimeFigureOut">
              <a:rPr lang="ru-RU" smtClean="0"/>
              <a:pPr/>
              <a:t>26.03.2021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AEED8-0EBE-4453-893D-485578E2DB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89137-5AEA-4F8E-9C62-FA1417FAF5EE}" type="datetimeFigureOut">
              <a:rPr lang="ru-RU" smtClean="0"/>
              <a:pPr/>
              <a:t>26.03.2021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AEED8-0EBE-4453-893D-485578E2DB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89137-5AEA-4F8E-9C62-FA1417FAF5EE}" type="datetimeFigureOut">
              <a:rPr lang="ru-RU" smtClean="0"/>
              <a:pPr/>
              <a:t>26.03.2021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AEED8-0EBE-4453-893D-485578E2DB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89137-5AEA-4F8E-9C62-FA1417FAF5EE}" type="datetimeFigureOut">
              <a:rPr lang="ru-RU" smtClean="0"/>
              <a:pPr/>
              <a:t>26.03.2021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AEED8-0EBE-4453-893D-485578E2DB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89137-5AEA-4F8E-9C62-FA1417FAF5EE}" type="datetimeFigureOut">
              <a:rPr lang="ru-RU" smtClean="0"/>
              <a:pPr/>
              <a:t>26.03.2021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AEED8-0EBE-4453-893D-485578E2DB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89137-5AEA-4F8E-9C62-FA1417FAF5EE}" type="datetimeFigureOut">
              <a:rPr lang="ru-RU" smtClean="0"/>
              <a:pPr/>
              <a:t>26.03.2021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AEED8-0EBE-4453-893D-485578E2DB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89137-5AEA-4F8E-9C62-FA1417FAF5EE}" type="datetimeFigureOut">
              <a:rPr lang="ru-RU" smtClean="0"/>
              <a:pPr/>
              <a:t>26.03.2021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AEED8-0EBE-4453-893D-485578E2DB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689137-5AEA-4F8E-9C62-FA1417FAF5EE}" type="datetimeFigureOut">
              <a:rPr lang="ru-RU" smtClean="0"/>
              <a:pPr/>
              <a:t>26.03.2021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8AEED8-0EBE-4453-893D-485578E2DB2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notesSlide" Target="../notesSlides/notesSlide10.xml"/><Relationship Id="rId7" Type="http://schemas.openxmlformats.org/officeDocument/2006/relationships/package" Target="../embeddings/______Microsoft_PowerPoint.sld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8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631\Documents\мастер-класс 09.04.2014\интеллект.jpg"/>
          <p:cNvPicPr/>
          <p:nvPr/>
        </p:nvPicPr>
        <p:blipFill>
          <a:blip r:embed="rId3" cstate="print">
            <a:lum bright="4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flipH="1">
            <a:off x="-2844824" y="764705"/>
            <a:ext cx="360040" cy="144016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0"/>
            <a:ext cx="8780512" cy="4365104"/>
          </a:xfrm>
        </p:spPr>
        <p:txBody>
          <a:bodyPr>
            <a:normAutofit/>
          </a:bodyPr>
          <a:lstStyle/>
          <a:p>
            <a:pPr algn="r">
              <a:spcBef>
                <a:spcPts val="0"/>
              </a:spcBef>
            </a:pPr>
            <a:r>
              <a:rPr lang="ru-RU" sz="2100" b="1" i="1" dirty="0" smtClean="0">
                <a:solidFill>
                  <a:schemeClr val="tx1"/>
                </a:solidFill>
              </a:rPr>
              <a:t>»)</a:t>
            </a:r>
            <a:endParaRPr lang="ru-RU" sz="2100" dirty="0">
              <a:solidFill>
                <a:schemeClr val="tx1"/>
              </a:solidFill>
            </a:endParaRPr>
          </a:p>
          <a:p>
            <a:pPr algn="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75656" y="6021288"/>
            <a:ext cx="6887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-34353" y="312039"/>
            <a:ext cx="956133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dirty="0" smtClean="0"/>
              <a:t>Мастер-класс</a:t>
            </a:r>
            <a:r>
              <a:rPr lang="ru-RU" sz="8000" b="1" dirty="0" smtClean="0">
                <a:solidFill>
                  <a:srgbClr val="C00000"/>
                </a:solidFill>
              </a:rPr>
              <a:t> </a:t>
            </a:r>
          </a:p>
          <a:p>
            <a:pPr algn="ctr"/>
            <a:r>
              <a:rPr lang="ru-RU" sz="8000" b="1" dirty="0" smtClean="0">
                <a:solidFill>
                  <a:srgbClr val="C00000"/>
                </a:solidFill>
              </a:rPr>
              <a:t>«Конструктор успеха»</a:t>
            </a:r>
            <a:endParaRPr lang="ru-RU" sz="8000" b="1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76056" y="4221088"/>
            <a:ext cx="3672408" cy="26776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Телегина </a:t>
            </a:r>
          </a:p>
          <a:p>
            <a:pPr algn="r"/>
            <a:r>
              <a:rPr lang="ru-RU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Наталья Алексеевна</a:t>
            </a:r>
          </a:p>
          <a:p>
            <a:pPr algn="r"/>
            <a:r>
              <a:rPr lang="ru-RU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ГБОУ гимназия 631</a:t>
            </a:r>
          </a:p>
          <a:p>
            <a:pPr algn="r"/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</a:t>
            </a:r>
            <a:r>
              <a:rPr lang="ru-RU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етодист, </a:t>
            </a:r>
          </a:p>
          <a:p>
            <a:pPr algn="r"/>
            <a:r>
              <a:rPr lang="ru-RU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учитель начальных классов</a:t>
            </a:r>
            <a:endParaRPr lang="ru-RU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60648"/>
            <a:ext cx="7668344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4704" y="1484784"/>
            <a:ext cx="8379296" cy="4797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63688" y="1601416"/>
            <a:ext cx="7992888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4337" name="Object 1"/>
          <p:cNvGraphicFramePr>
            <a:graphicFrameLocks noChangeAspect="1"/>
          </p:cNvGraphicFramePr>
          <p:nvPr/>
        </p:nvGraphicFramePr>
        <p:xfrm>
          <a:off x="1475656" y="764704"/>
          <a:ext cx="7132744" cy="53655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3" name="Слайд" r:id="rId7" imgW="4570378" imgH="3427650" progId="PowerPoint.Slide.12">
                  <p:embed/>
                </p:oleObj>
              </mc:Choice>
              <mc:Fallback>
                <p:oleObj name="Слайд" r:id="rId7" imgW="4570378" imgH="3427650" progId="PowerPoint.Slide.12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656" y="764704"/>
                        <a:ext cx="7132744" cy="536556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Выноска-облако 12"/>
          <p:cNvSpPr/>
          <p:nvPr/>
        </p:nvSpPr>
        <p:spPr>
          <a:xfrm rot="11059981">
            <a:off x="5842986" y="4845084"/>
            <a:ext cx="3240360" cy="1728192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Выноска-облако 15"/>
          <p:cNvSpPr/>
          <p:nvPr/>
        </p:nvSpPr>
        <p:spPr>
          <a:xfrm rot="4874625">
            <a:off x="5544108" y="4545124"/>
            <a:ext cx="1512168" cy="2448272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899592" y="0"/>
            <a:ext cx="7008650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/>
              <a:t>Результативность применения</a:t>
            </a:r>
          </a:p>
          <a:p>
            <a:pPr algn="ctr"/>
            <a:r>
              <a:rPr lang="ru-RU" sz="4000" b="1" dirty="0" err="1" smtClean="0"/>
              <a:t>интеллект-карт</a:t>
            </a:r>
            <a:endParaRPr lang="ru-RU" sz="4000" b="1" dirty="0" smtClean="0"/>
          </a:p>
          <a:p>
            <a:endParaRPr lang="ru-RU" dirty="0"/>
          </a:p>
        </p:txBody>
      </p:sp>
      <p:pic>
        <p:nvPicPr>
          <p:cNvPr id="5" name="Рисунок 4" descr="25-250x23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2564904"/>
            <a:ext cx="4355976" cy="4077194"/>
          </a:xfrm>
          <a:prstGeom prst="rect">
            <a:avLst/>
          </a:prstGeom>
        </p:spPr>
      </p:pic>
      <p:pic>
        <p:nvPicPr>
          <p:cNvPr id="3" name="Рисунок 2" descr="01-high-iq-gir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37256" y="1412776"/>
            <a:ext cx="5406744" cy="316835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012160" y="5157192"/>
            <a:ext cx="22322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Умение учиться!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гос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3301630" cy="399756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311352" y="0"/>
            <a:ext cx="58326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ФГОС второго поколения  перед начальной школой  задачу формирования у младших школьников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умения учить себя самостоятельно.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539552" y="2794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cxnSp>
        <p:nvCxnSpPr>
          <p:cNvPr id="10" name="Прямая со стрелкой 9"/>
          <p:cNvCxnSpPr/>
          <p:nvPr/>
        </p:nvCxnSpPr>
        <p:spPr>
          <a:xfrm flipV="1">
            <a:off x="6372200" y="2492896"/>
            <a:ext cx="504056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V="1">
            <a:off x="6372200" y="2780928"/>
            <a:ext cx="72008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 flipV="1">
            <a:off x="4788024" y="2348880"/>
            <a:ext cx="1512168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347864" y="1844824"/>
            <a:ext cx="3615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Постановка и решение проблемы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228184" y="2204864"/>
            <a:ext cx="1298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логические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092280" y="2564904"/>
            <a:ext cx="15901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Общеучебные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21" name="Прямая со стрелкой 20"/>
          <p:cNvCxnSpPr/>
          <p:nvPr/>
        </p:nvCxnSpPr>
        <p:spPr>
          <a:xfrm flipV="1">
            <a:off x="7164288" y="1844824"/>
            <a:ext cx="36004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363641" y="1268760"/>
            <a:ext cx="17803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Классификация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Систематизация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обобщение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25" name="Прямая со стрелкой 24"/>
          <p:cNvCxnSpPr/>
          <p:nvPr/>
        </p:nvCxnSpPr>
        <p:spPr>
          <a:xfrm>
            <a:off x="6156176" y="3284984"/>
            <a:ext cx="7920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092280" y="2924944"/>
            <a:ext cx="2051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Коррекция, оценка</a:t>
            </a:r>
          </a:p>
          <a:p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</a:rPr>
              <a:t>целеполагание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012160" y="3501008"/>
            <a:ext cx="3131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01688" eaLnBrk="0" hangingPunct="0">
              <a:defRPr/>
            </a:pP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Самопознание </a:t>
            </a:r>
          </a:p>
        </p:txBody>
      </p:sp>
      <p:cxnSp>
        <p:nvCxnSpPr>
          <p:cNvPr id="23" name="Прямая со стрелкой 22"/>
          <p:cNvCxnSpPr/>
          <p:nvPr/>
        </p:nvCxnSpPr>
        <p:spPr>
          <a:xfrm>
            <a:off x="5868144" y="3645024"/>
            <a:ext cx="86409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7020272" y="3861048"/>
            <a:ext cx="21237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инициативное сотрудничество в поиске и сборе информации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0" name="Прямая со стрелкой 29"/>
          <p:cNvCxnSpPr/>
          <p:nvPr/>
        </p:nvCxnSpPr>
        <p:spPr>
          <a:xfrm>
            <a:off x="6588224" y="4005064"/>
            <a:ext cx="360040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5652120" y="5301208"/>
            <a:ext cx="18057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Моделирование</a:t>
            </a:r>
          </a:p>
          <a:p>
            <a:r>
              <a:rPr lang="ru-RU" dirty="0" smtClean="0"/>
              <a:t>Совмещение </a:t>
            </a:r>
          </a:p>
          <a:p>
            <a:r>
              <a:rPr lang="ru-RU" dirty="0" smtClean="0"/>
              <a:t>кодирование</a:t>
            </a:r>
            <a:endParaRPr lang="ru-RU" dirty="0"/>
          </a:p>
        </p:txBody>
      </p:sp>
      <p:cxnSp>
        <p:nvCxnSpPr>
          <p:cNvPr id="33" name="Прямая со стрелкой 32"/>
          <p:cNvCxnSpPr/>
          <p:nvPr/>
        </p:nvCxnSpPr>
        <p:spPr>
          <a:xfrm>
            <a:off x="5220072" y="5373216"/>
            <a:ext cx="360040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>
            <a:endCxn id="31" idx="1"/>
          </p:cNvCxnSpPr>
          <p:nvPr/>
        </p:nvCxnSpPr>
        <p:spPr>
          <a:xfrm>
            <a:off x="5148064" y="5445224"/>
            <a:ext cx="504056" cy="3176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>
            <a:off x="5076056" y="5445224"/>
            <a:ext cx="576064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ол.иск.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164288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лермонтов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367" y="1196752"/>
            <a:ext cx="7812633" cy="5661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/>
          <p:nvPr/>
        </p:nvPicPr>
        <p:blipFill>
          <a:blip r:embed="rId5" cstate="print"/>
          <a:srcRect t="9589" r="6422" b="4110"/>
          <a:stretch>
            <a:fillRect/>
          </a:stretch>
        </p:blipFill>
        <p:spPr>
          <a:xfrm>
            <a:off x="827584" y="476672"/>
            <a:ext cx="7416824" cy="5184576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6" cstate="print"/>
          <a:srcRect l="18043" t="9013" r="24292" b="17717"/>
          <a:stretch>
            <a:fillRect/>
          </a:stretch>
        </p:blipFill>
        <p:spPr>
          <a:xfrm>
            <a:off x="755576" y="188640"/>
            <a:ext cx="7488832" cy="63367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0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260648"/>
            <a:ext cx="820891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dirty="0" smtClean="0"/>
              <a:t> </a:t>
            </a:r>
            <a:r>
              <a:rPr lang="ru-RU" sz="5400" dirty="0" smtClean="0"/>
              <a:t>Владеть </a:t>
            </a:r>
            <a:r>
              <a:rPr lang="ru-RU" sz="5400" dirty="0"/>
              <a:t>методом </a:t>
            </a:r>
            <a:r>
              <a:rPr lang="ru-RU" sz="5400" dirty="0" smtClean="0"/>
              <a:t>ИК - </a:t>
            </a:r>
            <a:r>
              <a:rPr lang="ru-RU" sz="5400" dirty="0"/>
              <a:t>считается признаком хорошего тона.</a:t>
            </a:r>
          </a:p>
        </p:txBody>
      </p:sp>
      <p:pic>
        <p:nvPicPr>
          <p:cNvPr id="4" name="Рисунок 3" descr="pravila-delovogo-etiket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1800" y="3520480"/>
            <a:ext cx="3337520" cy="3337520"/>
          </a:xfrm>
          <a:prstGeom prst="rect">
            <a:avLst/>
          </a:prstGeom>
        </p:spPr>
      </p:pic>
      <p:pic>
        <p:nvPicPr>
          <p:cNvPr id="5" name="Рисунок 4" descr="good-form-rules-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077072"/>
            <a:ext cx="2780928" cy="2780928"/>
          </a:xfrm>
          <a:prstGeom prst="rect">
            <a:avLst/>
          </a:prstGeom>
        </p:spPr>
      </p:pic>
      <p:pic>
        <p:nvPicPr>
          <p:cNvPr id="3" name="Рисунок 2" descr="business_kid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15608" y="3336023"/>
            <a:ext cx="3528392" cy="35219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Н.А. Телегина\Desktop\наташа фото\раб. опыт\в  работу\IMG_755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28592" cy="47079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" name="Рисунок 2" descr="C:\Users\Н.А. Телегина\Desktop\наташа фото\раб. опыт\в  работу\IMG_7556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924944"/>
            <a:ext cx="5508104" cy="331236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99592" y="6088559"/>
            <a:ext cx="730238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/>
              <a:t>Мы уже работаем с ИК, а В</a:t>
            </a:r>
            <a:r>
              <a:rPr lang="ru-RU" sz="4400" dirty="0" smtClean="0"/>
              <a:t>ы</a:t>
            </a:r>
            <a:r>
              <a:rPr lang="ru-RU" sz="4400" dirty="0"/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68760"/>
            <a:ext cx="9223085" cy="4995838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67544" y="332656"/>
            <a:ext cx="83563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Способ построения </a:t>
            </a:r>
            <a:r>
              <a:rPr lang="ru-RU" sz="4000" b="1" dirty="0" err="1" smtClean="0"/>
              <a:t>интеллект-карты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706630694"/>
              </p:ext>
            </p:extLst>
          </p:nvPr>
        </p:nvGraphicFramePr>
        <p:xfrm>
          <a:off x="144016" y="980728"/>
          <a:ext cx="9036496" cy="48245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6" name="Прямая соединительная линия 5"/>
          <p:cNvCxnSpPr/>
          <p:nvPr/>
        </p:nvCxnSpPr>
        <p:spPr>
          <a:xfrm>
            <a:off x="0" y="5445224"/>
            <a:ext cx="93245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5002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Тренинг (Я)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1520" y="332656"/>
            <a:ext cx="8604448" cy="6192688"/>
          </a:xfrm>
          <a:prstGeom prst="rect">
            <a:avLst/>
          </a:prstGeom>
          <a:ln w="2286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631\Documents\мастер-класс 09.04.2014\интеллект.jpg"/>
          <p:cNvPicPr/>
          <p:nvPr/>
        </p:nvPicPr>
        <p:blipFill>
          <a:blip r:embed="rId3" cstate="print">
            <a:lum bright="4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0"/>
            <a:ext cx="8780512" cy="6597352"/>
          </a:xfrm>
        </p:spPr>
        <p:txBody>
          <a:bodyPr>
            <a:normAutofit/>
          </a:bodyPr>
          <a:lstStyle/>
          <a:p>
            <a:pPr algn="r">
              <a:spcBef>
                <a:spcPts val="0"/>
              </a:spcBef>
            </a:pPr>
            <a:r>
              <a:rPr lang="ru-RU" sz="2800" b="1" dirty="0">
                <a:solidFill>
                  <a:schemeClr val="tx1"/>
                </a:solidFill>
              </a:rPr>
              <a:t>«Едва ли 10% людей на </a:t>
            </a:r>
            <a:r>
              <a:rPr lang="ru-RU" sz="2800" b="1" dirty="0" smtClean="0">
                <a:solidFill>
                  <a:schemeClr val="tx1"/>
                </a:solidFill>
              </a:rPr>
              <a:t>Земле </a:t>
            </a:r>
          </a:p>
          <a:p>
            <a:pPr algn="r">
              <a:spcBef>
                <a:spcPts val="0"/>
              </a:spcBef>
            </a:pPr>
            <a:r>
              <a:rPr lang="ru-RU" sz="2800" b="1" dirty="0" smtClean="0">
                <a:solidFill>
                  <a:schemeClr val="tx1"/>
                </a:solidFill>
              </a:rPr>
              <a:t>сбалансировано </a:t>
            </a:r>
            <a:r>
              <a:rPr lang="ru-RU" sz="2800" b="1" dirty="0">
                <a:solidFill>
                  <a:schemeClr val="tx1"/>
                </a:solidFill>
              </a:rPr>
              <a:t>используют</a:t>
            </a:r>
          </a:p>
          <a:p>
            <a:pPr algn="r">
              <a:spcBef>
                <a:spcPts val="0"/>
              </a:spcBef>
            </a:pPr>
            <a:r>
              <a:rPr lang="ru-RU" sz="2800" b="1" dirty="0">
                <a:solidFill>
                  <a:schemeClr val="tx1"/>
                </a:solidFill>
              </a:rPr>
              <a:t> оба полушария своего головного мозга. </a:t>
            </a:r>
          </a:p>
          <a:p>
            <a:pPr algn="r">
              <a:spcBef>
                <a:spcPts val="0"/>
              </a:spcBef>
            </a:pPr>
            <a:r>
              <a:rPr lang="ru-RU" sz="2800" b="1" dirty="0">
                <a:solidFill>
                  <a:schemeClr val="tx1"/>
                </a:solidFill>
              </a:rPr>
              <a:t>Остальные развивают только левое полушарие </a:t>
            </a:r>
          </a:p>
          <a:p>
            <a:pPr algn="r">
              <a:spcBef>
                <a:spcPts val="0"/>
              </a:spcBef>
            </a:pPr>
            <a:r>
              <a:rPr lang="ru-RU" sz="2800" b="1" dirty="0">
                <a:solidFill>
                  <a:schemeClr val="tx1"/>
                </a:solidFill>
              </a:rPr>
              <a:t>и игнорируют колоссальный </a:t>
            </a:r>
            <a:endParaRPr lang="ru-RU" sz="2800" b="1" dirty="0" smtClean="0">
              <a:solidFill>
                <a:schemeClr val="tx1"/>
              </a:solidFill>
            </a:endParaRPr>
          </a:p>
          <a:p>
            <a:pPr algn="r">
              <a:spcBef>
                <a:spcPts val="0"/>
              </a:spcBef>
            </a:pPr>
            <a:r>
              <a:rPr lang="ru-RU" sz="2800" b="1" dirty="0" smtClean="0">
                <a:solidFill>
                  <a:schemeClr val="tx1"/>
                </a:solidFill>
              </a:rPr>
              <a:t>творческий </a:t>
            </a:r>
            <a:r>
              <a:rPr lang="ru-RU" sz="2800" b="1" dirty="0">
                <a:solidFill>
                  <a:schemeClr val="tx1"/>
                </a:solidFill>
              </a:rPr>
              <a:t>потенциал правого.</a:t>
            </a:r>
          </a:p>
          <a:p>
            <a:pPr algn="r">
              <a:spcBef>
                <a:spcPts val="0"/>
              </a:spcBef>
            </a:pPr>
            <a:r>
              <a:rPr lang="ru-RU" sz="2800" b="1" dirty="0">
                <a:solidFill>
                  <a:schemeClr val="tx1"/>
                </a:solidFill>
              </a:rPr>
              <a:t> Хочешь остаться в рядах такого большинства? </a:t>
            </a:r>
          </a:p>
          <a:p>
            <a:pPr algn="r">
              <a:spcBef>
                <a:spcPts val="0"/>
              </a:spcBef>
            </a:pPr>
            <a:r>
              <a:rPr lang="ru-RU" sz="2800" b="1" dirty="0">
                <a:solidFill>
                  <a:schemeClr val="tx1"/>
                </a:solidFill>
              </a:rPr>
              <a:t>Если не хочешь, тогда </a:t>
            </a:r>
            <a:r>
              <a:rPr lang="ru-RU" sz="2800" b="1" dirty="0">
                <a:solidFill>
                  <a:srgbClr val="C00000"/>
                </a:solidFill>
              </a:rPr>
              <a:t>все это для тебя</a:t>
            </a:r>
            <a:r>
              <a:rPr lang="ru-RU" sz="2800" b="1" dirty="0" smtClean="0">
                <a:solidFill>
                  <a:schemeClr val="tx1"/>
                </a:solidFill>
              </a:rPr>
              <a:t>.»</a:t>
            </a:r>
          </a:p>
          <a:p>
            <a:pPr algn="r">
              <a:spcBef>
                <a:spcPts val="0"/>
              </a:spcBef>
            </a:pPr>
            <a:r>
              <a:rPr lang="ru-RU" i="1" dirty="0">
                <a:solidFill>
                  <a:schemeClr val="tx1"/>
                </a:solidFill>
              </a:rPr>
              <a:t>(</a:t>
            </a:r>
            <a:r>
              <a:rPr lang="ru-RU" sz="2800" i="1" dirty="0">
                <a:solidFill>
                  <a:schemeClr val="tx1"/>
                </a:solidFill>
              </a:rPr>
              <a:t>Из книги </a:t>
            </a:r>
            <a:r>
              <a:rPr lang="ru-RU" sz="2800" i="1" dirty="0" err="1">
                <a:solidFill>
                  <a:schemeClr val="tx1"/>
                </a:solidFill>
              </a:rPr>
              <a:t>Мэрили</a:t>
            </a:r>
            <a:r>
              <a:rPr lang="ru-RU" sz="2800" i="1" dirty="0">
                <a:solidFill>
                  <a:schemeClr val="tx1"/>
                </a:solidFill>
              </a:rPr>
              <a:t> </a:t>
            </a:r>
            <a:r>
              <a:rPr lang="ru-RU" sz="2800" i="1" dirty="0" err="1">
                <a:solidFill>
                  <a:schemeClr val="tx1"/>
                </a:solidFill>
              </a:rPr>
              <a:t>Зденека</a:t>
            </a:r>
            <a:r>
              <a:rPr lang="ru-RU" b="1" i="1" dirty="0">
                <a:solidFill>
                  <a:schemeClr val="tx1"/>
                </a:solidFill>
              </a:rPr>
              <a:t> </a:t>
            </a:r>
            <a:endParaRPr lang="ru-RU" dirty="0">
              <a:solidFill>
                <a:schemeClr val="tx1"/>
              </a:solidFill>
            </a:endParaRPr>
          </a:p>
          <a:p>
            <a:pPr algn="r">
              <a:spcBef>
                <a:spcPts val="0"/>
              </a:spcBef>
            </a:pPr>
            <a:r>
              <a:rPr lang="ru-RU" sz="2100" b="1" i="1" dirty="0">
                <a:solidFill>
                  <a:schemeClr val="tx1"/>
                </a:solidFill>
              </a:rPr>
              <a:t>«Развитие правого полушария. </a:t>
            </a:r>
            <a:endParaRPr lang="ru-RU" sz="2100" dirty="0">
              <a:solidFill>
                <a:schemeClr val="tx1"/>
              </a:solidFill>
            </a:endParaRPr>
          </a:p>
          <a:p>
            <a:pPr algn="r">
              <a:spcBef>
                <a:spcPts val="0"/>
              </a:spcBef>
            </a:pPr>
            <a:r>
              <a:rPr lang="ru-RU" sz="2100" b="1" i="1" dirty="0">
                <a:solidFill>
                  <a:schemeClr val="tx1"/>
                </a:solidFill>
              </a:rPr>
              <a:t>Углубленная программа высвобождения сил вашего воображения</a:t>
            </a:r>
            <a:r>
              <a:rPr lang="ru-RU" sz="2100" b="1" i="1" dirty="0" smtClean="0">
                <a:solidFill>
                  <a:schemeClr val="tx1"/>
                </a:solidFill>
              </a:rPr>
              <a:t>»)</a:t>
            </a:r>
            <a:endParaRPr lang="ru-RU" sz="2100" dirty="0">
              <a:solidFill>
                <a:schemeClr val="tx1"/>
              </a:solidFill>
            </a:endParaRPr>
          </a:p>
          <a:p>
            <a:pPr algn="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75656" y="6021288"/>
            <a:ext cx="6887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888431" y="4941168"/>
            <a:ext cx="558114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 smtClean="0"/>
              <a:t>Мастер-класс</a:t>
            </a:r>
            <a:r>
              <a:rPr lang="ru-RU" sz="4400" b="1" dirty="0" smtClean="0">
                <a:solidFill>
                  <a:srgbClr val="C00000"/>
                </a:solidFill>
              </a:rPr>
              <a:t> </a:t>
            </a:r>
          </a:p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«Конструктор успеха»</a:t>
            </a:r>
            <a:endParaRPr lang="ru-RU" sz="4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180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горовая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60648"/>
            <a:ext cx="8280919" cy="623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404664"/>
            <a:ext cx="7776864" cy="604867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364088" y="3717033"/>
            <a:ext cx="1368152" cy="92333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endParaRPr lang="ru-RU" b="1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192180" y="5517232"/>
            <a:ext cx="1080120" cy="792088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631\Documents\мастер-класс 09.04.2014\интеллект-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764704"/>
            <a:ext cx="8568952" cy="538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3688" y="188640"/>
            <a:ext cx="53024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/>
              <a:t>Тони </a:t>
            </a:r>
            <a:r>
              <a:rPr lang="ru-RU" sz="3600" b="1" dirty="0" err="1" smtClean="0"/>
              <a:t>Бьюзен</a:t>
            </a:r>
            <a:r>
              <a:rPr lang="ru-RU" sz="3600" b="1" dirty="0" smtClean="0"/>
              <a:t> (</a:t>
            </a:r>
            <a:r>
              <a:rPr lang="en-US" sz="3600" b="1" dirty="0"/>
              <a:t>T</a:t>
            </a:r>
            <a:r>
              <a:rPr lang="en-US" sz="3600" b="1" dirty="0" smtClean="0"/>
              <a:t>ony </a:t>
            </a:r>
            <a:r>
              <a:rPr lang="en-US" sz="3600" b="1" dirty="0" err="1" smtClean="0"/>
              <a:t>Buzan</a:t>
            </a:r>
            <a:r>
              <a:rPr lang="en-US" sz="3600" b="1" dirty="0" smtClean="0"/>
              <a:t>)</a:t>
            </a:r>
            <a:endParaRPr lang="ru-RU" sz="3600" b="1" dirty="0"/>
          </a:p>
        </p:txBody>
      </p:sp>
      <p:pic>
        <p:nvPicPr>
          <p:cNvPr id="3" name="Рисунок 2" descr="буз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95736" y="836712"/>
            <a:ext cx="4564905" cy="333255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180528" y="4509120"/>
            <a:ext cx="956043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/>
            <a:r>
              <a:rPr lang="ru-RU" sz="4000" dirty="0" smtClean="0"/>
              <a:t>Известный писатель, лектор и консультант </a:t>
            </a:r>
          </a:p>
          <a:p>
            <a:pPr algn="ctr" fontAlgn="base"/>
            <a:r>
              <a:rPr lang="ru-RU" sz="4000" dirty="0" smtClean="0"/>
              <a:t>по вопросам интеллекта, психологии </a:t>
            </a:r>
          </a:p>
          <a:p>
            <a:pPr algn="ctr" fontAlgn="base"/>
            <a:r>
              <a:rPr lang="ru-RU" sz="4000" dirty="0" smtClean="0"/>
              <a:t>обучения и проблем мышления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leepy_studen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42080" y="0"/>
            <a:ext cx="5201920" cy="3901440"/>
          </a:xfrm>
          <a:prstGeom prst="rect">
            <a:avLst/>
          </a:prstGeom>
        </p:spPr>
      </p:pic>
      <p:pic>
        <p:nvPicPr>
          <p:cNvPr id="4" name="Рисунок 3" descr="текст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1920" y="2760781"/>
            <a:ext cx="5793930" cy="4097219"/>
          </a:xfrm>
          <a:prstGeom prst="rect">
            <a:avLst/>
          </a:prstGeom>
        </p:spPr>
      </p:pic>
      <p:pic>
        <p:nvPicPr>
          <p:cNvPr id="3" name="Рисунок 2" descr="91795-tab5_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1149520"/>
            <a:ext cx="3995936" cy="5708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2879725" y="2833688"/>
            <a:ext cx="3384550" cy="1190625"/>
          </a:xfrm>
          <a:prstGeom prst="rect">
            <a:avLst/>
          </a:prstGeom>
          <a:solidFill>
            <a:srgbClr val="D5F0AA"/>
          </a:solidFill>
          <a:ln w="9525">
            <a:noFill/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lIns="90000" tIns="46800" rIns="90000" bIns="4680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defTabSz="449263" eaLnBrk="0" fontAlgn="auto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«М</a:t>
            </a:r>
            <a:r>
              <a:rPr lang="en-GB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ост</a:t>
            </a:r>
            <a:r>
              <a:rPr lang="en-GB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GB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между</a:t>
            </a:r>
            <a:r>
              <a:rPr lang="en-GB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GB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мышлением</a:t>
            </a:r>
            <a:r>
              <a:rPr lang="en-GB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 и </a:t>
            </a:r>
            <a:r>
              <a:rPr lang="ru-RU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его </a:t>
            </a:r>
            <a:r>
              <a:rPr lang="en-GB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письменным</a:t>
            </a:r>
            <a:r>
              <a:rPr lang="en-GB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изложением»</a:t>
            </a:r>
            <a:r>
              <a:rPr lang="en-GB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ru-RU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 defTabSz="449263" eaLnBrk="0" fontAlgn="auto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                        </a:t>
            </a:r>
            <a:r>
              <a:rPr lang="ru-RU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Т. </a:t>
            </a:r>
            <a:r>
              <a:rPr lang="ru-RU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Бьюзен</a:t>
            </a:r>
            <a:endParaRPr lang="en-GB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pic>
        <p:nvPicPr>
          <p:cNvPr id="5" name="Рисунок 4" descr="tony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980728"/>
            <a:ext cx="6921318" cy="466035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020272" y="1412776"/>
            <a:ext cx="20703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dirty="0"/>
              <a:t>П</a:t>
            </a:r>
            <a:r>
              <a:rPr lang="ru-RU" sz="2800" dirty="0" smtClean="0"/>
              <a:t>сихология</a:t>
            </a:r>
            <a:endParaRPr lang="ru-RU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0" y="6273225"/>
            <a:ext cx="46063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3200" dirty="0" smtClean="0"/>
              <a:t>Нейрофизиология мозга</a:t>
            </a:r>
            <a:endParaRPr lang="ru-RU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5868144" y="476672"/>
            <a:ext cx="31623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 </a:t>
            </a:r>
            <a:r>
              <a:rPr lang="ru-RU" sz="2800" dirty="0" smtClean="0"/>
              <a:t>Нейролингвистика</a:t>
            </a:r>
            <a:endParaRPr lang="ru-RU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6976675" y="4077072"/>
            <a:ext cx="22923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dirty="0"/>
              <a:t>К</a:t>
            </a:r>
            <a:r>
              <a:rPr lang="ru-RU" sz="2800" dirty="0" smtClean="0"/>
              <a:t>ибернетика</a:t>
            </a:r>
            <a:endParaRPr lang="ru-RU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5148064" y="6334780"/>
            <a:ext cx="35497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dirty="0" smtClean="0"/>
              <a:t>Методы </a:t>
            </a:r>
            <a:r>
              <a:rPr lang="ru-RU" sz="2800" dirty="0" err="1" smtClean="0"/>
              <a:t>скорочтения</a:t>
            </a:r>
            <a:endParaRPr lang="ru-RU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7007838" y="3501008"/>
            <a:ext cx="21361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dirty="0" smtClean="0"/>
              <a:t>Мнемоника</a:t>
            </a:r>
            <a:endParaRPr lang="ru-RU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6058091" y="5733256"/>
            <a:ext cx="32109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dirty="0" smtClean="0"/>
              <a:t>Теория восприятия</a:t>
            </a:r>
            <a:endParaRPr lang="ru-RU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899592" y="5589240"/>
            <a:ext cx="5042086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dirty="0" smtClean="0"/>
              <a:t>Теория творческого мышления</a:t>
            </a:r>
          </a:p>
          <a:p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6924033" y="2060848"/>
            <a:ext cx="2345001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dirty="0" smtClean="0"/>
              <a:t>Общие науки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 descr="70252_6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332656"/>
            <a:ext cx="8712968" cy="6381328"/>
          </a:xfrm>
          <a:prstGeom prst="rect">
            <a:avLst/>
          </a:prstGeom>
        </p:spPr>
      </p:pic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2987824" y="4725144"/>
            <a:ext cx="3384550" cy="1202510"/>
          </a:xfrm>
          <a:prstGeom prst="rect">
            <a:avLst/>
          </a:prstGeom>
          <a:solidFill>
            <a:srgbClr val="D5F0AA"/>
          </a:solidFill>
          <a:ln w="9525">
            <a:noFill/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lIns="90000" tIns="46800" rIns="90000" bIns="4680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defTabSz="449263" eaLnBrk="0" fontAlgn="auto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«Интеллект-карта – м</a:t>
            </a:r>
            <a:r>
              <a:rPr lang="en-GB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ост</a:t>
            </a:r>
            <a:r>
              <a:rPr lang="en-GB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GB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между</a:t>
            </a:r>
            <a:r>
              <a:rPr lang="en-GB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GB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мышлением</a:t>
            </a:r>
            <a:r>
              <a:rPr lang="en-GB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 и </a:t>
            </a:r>
            <a:r>
              <a:rPr lang="ru-RU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его </a:t>
            </a:r>
            <a:r>
              <a:rPr lang="en-GB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письменным</a:t>
            </a:r>
            <a:r>
              <a:rPr lang="en-GB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изложением»</a:t>
            </a:r>
            <a:r>
              <a:rPr lang="en-GB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ru-RU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 defTabSz="449263" eaLnBrk="0" fontAlgn="auto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                        </a:t>
            </a:r>
            <a:r>
              <a:rPr lang="ru-RU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Т. </a:t>
            </a:r>
            <a:r>
              <a:rPr lang="ru-RU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Бьюзен</a:t>
            </a:r>
            <a:endParaRPr lang="en-GB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1.png"/>
          <p:cNvPicPr>
            <a:picLocks noChangeAspect="1"/>
          </p:cNvPicPr>
          <p:nvPr/>
        </p:nvPicPr>
        <p:blipFill>
          <a:blip r:embed="rId3" cstate="print"/>
          <a:srcRect t="24703" b="17152"/>
          <a:stretch>
            <a:fillRect/>
          </a:stretch>
        </p:blipFill>
        <p:spPr>
          <a:xfrm>
            <a:off x="-4102394" y="0"/>
            <a:ext cx="15373391" cy="6858000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>
          <a:blip r:embed="rId4" cstate="print"/>
          <a:srcRect l="11621" t="14537" r="6364" b="15056"/>
          <a:stretch>
            <a:fillRect/>
          </a:stretch>
        </p:blipFill>
        <p:spPr>
          <a:xfrm>
            <a:off x="-396552" y="116632"/>
            <a:ext cx="9540552" cy="67413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631\Documents\мастер-класс 09.04.2014\MindMap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836712"/>
            <a:ext cx="8388424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1331640" y="0"/>
            <a:ext cx="67840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ru-RU" sz="3200" b="1" dirty="0" smtClean="0"/>
              <a:t>Что </a:t>
            </a:r>
            <a:r>
              <a:rPr lang="ru-RU" sz="3200" b="1" dirty="0"/>
              <a:t>лично вам даст применение </a:t>
            </a:r>
            <a:r>
              <a:rPr lang="ru-RU" sz="3200" b="1" dirty="0" smtClean="0"/>
              <a:t>ИК?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364088" y="2348880"/>
            <a:ext cx="399737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Меньше </a:t>
            </a:r>
            <a:r>
              <a:rPr lang="ru-RU" dirty="0" err="1" smtClean="0"/>
              <a:t>время-больше</a:t>
            </a:r>
            <a:r>
              <a:rPr lang="ru-RU" dirty="0" smtClean="0"/>
              <a:t> информации –</a:t>
            </a:r>
          </a:p>
          <a:p>
            <a:r>
              <a:rPr lang="ru-RU" dirty="0" smtClean="0"/>
              <a:t> вас лучше понимают и запоминают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508104" y="4293096"/>
            <a:ext cx="2419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Управление временем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08104" y="4797152"/>
            <a:ext cx="31741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Разработка сложных проектов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275856" y="1124744"/>
            <a:ext cx="2413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Генерация новых идей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51520" y="1844824"/>
            <a:ext cx="4036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Коллективное решение сложных задач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79512" y="2852936"/>
            <a:ext cx="3995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Четкое видение всех «ЗА» и «ПРОТИВ»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23528" y="4293096"/>
            <a:ext cx="24591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Более взвешенное и </a:t>
            </a:r>
          </a:p>
          <a:p>
            <a:r>
              <a:rPr lang="ru-RU" dirty="0" smtClean="0"/>
              <a:t>продуманное решение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2472</TotalTime>
  <Words>1276</Words>
  <Application>Microsoft Office PowerPoint</Application>
  <PresentationFormat>Экран (4:3)</PresentationFormat>
  <Paragraphs>200</Paragraphs>
  <Slides>21</Slides>
  <Notes>20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Arial</vt:lpstr>
      <vt:lpstr>Arial Unicode MS</vt:lpstr>
      <vt:lpstr>Calibri</vt:lpstr>
      <vt:lpstr>Times New Roman</vt:lpstr>
      <vt:lpstr>Тема Office</vt:lpstr>
      <vt:lpstr>Слайд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631</dc:creator>
  <cp:lastModifiedBy>Пользователь</cp:lastModifiedBy>
  <cp:revision>69</cp:revision>
  <cp:lastPrinted>2021-03-24T12:55:42Z</cp:lastPrinted>
  <dcterms:created xsi:type="dcterms:W3CDTF">2014-04-05T14:02:03Z</dcterms:created>
  <dcterms:modified xsi:type="dcterms:W3CDTF">2021-03-25T22:08:56Z</dcterms:modified>
</cp:coreProperties>
</file>