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5" r:id="rId4"/>
    <p:sldId id="262" r:id="rId5"/>
    <p:sldId id="294" r:id="rId6"/>
    <p:sldId id="266" r:id="rId7"/>
    <p:sldId id="314" r:id="rId8"/>
    <p:sldId id="318" r:id="rId9"/>
    <p:sldId id="313" r:id="rId10"/>
    <p:sldId id="315" r:id="rId11"/>
    <p:sldId id="267" r:id="rId12"/>
    <p:sldId id="274" r:id="rId13"/>
    <p:sldId id="268" r:id="rId14"/>
    <p:sldId id="269" r:id="rId15"/>
    <p:sldId id="296" r:id="rId16"/>
    <p:sldId id="299" r:id="rId17"/>
    <p:sldId id="270" r:id="rId18"/>
    <p:sldId id="297" r:id="rId19"/>
    <p:sldId id="298" r:id="rId20"/>
    <p:sldId id="316" r:id="rId21"/>
    <p:sldId id="312" r:id="rId22"/>
    <p:sldId id="302" r:id="rId23"/>
    <p:sldId id="301" r:id="rId24"/>
    <p:sldId id="273" r:id="rId25"/>
    <p:sldId id="300" r:id="rId26"/>
    <p:sldId id="303" r:id="rId27"/>
    <p:sldId id="276" r:id="rId28"/>
    <p:sldId id="278" r:id="rId29"/>
    <p:sldId id="304" r:id="rId30"/>
    <p:sldId id="280" r:id="rId31"/>
    <p:sldId id="310" r:id="rId32"/>
    <p:sldId id="311" r:id="rId33"/>
    <p:sldId id="285" r:id="rId34"/>
    <p:sldId id="284" r:id="rId35"/>
    <p:sldId id="293" r:id="rId36"/>
    <p:sldId id="306" r:id="rId37"/>
    <p:sldId id="290" r:id="rId38"/>
    <p:sldId id="289" r:id="rId39"/>
    <p:sldId id="309" r:id="rId40"/>
    <p:sldId id="307" r:id="rId41"/>
    <p:sldId id="288" r:id="rId42"/>
    <p:sldId id="26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20A"/>
    <a:srgbClr val="BD35BD"/>
    <a:srgbClr val="8000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F1086-725D-4B28-991A-8F062E6A2F91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B6873-FBB7-4D65-9BFA-EDE0DDBB7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65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B6873-FBB7-4D65-9BFA-EDE0DDBB7A6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7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://st3.flashrolls.net/wallpaper/9d6/e972c725c58b051fbfb7b5261903763b_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44724"/>
            <a:ext cx="8496944" cy="4968552"/>
          </a:xfrm>
        </p:spPr>
        <p:txBody>
          <a:bodyPr>
            <a:noAutofit/>
          </a:bodyPr>
          <a:lstStyle/>
          <a:p>
            <a:pPr eaLnBrk="1" hangingPunct="1"/>
            <a:r>
              <a:rPr lang="ru-RU" sz="4000" b="1" i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Игровой массаж как средство оздоровления детей </a:t>
            </a:r>
            <a:br>
              <a:rPr lang="ru-RU" sz="48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ru-RU" sz="48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Презентацию подготовила </a:t>
            </a:r>
            <a:br>
              <a:rPr lang="ru-RU" sz="20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0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воспитатель МДОАУ №45, </a:t>
            </a:r>
            <a:r>
              <a:rPr lang="ru-RU" sz="2000" b="1" i="1" dirty="0" err="1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г.Оренбург</a:t>
            </a:r>
            <a:r>
              <a:rPr lang="ru-RU" sz="20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ru-RU" sz="48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200" b="1" i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Орлова И.Н.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494790" cy="131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1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873E3-3057-4BBF-9A08-C5A29DBC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480"/>
            <a:ext cx="8686800" cy="210451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6D287BB-7738-43E2-8F42-E112A7767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73" y="4221088"/>
            <a:ext cx="2434828" cy="3246438"/>
          </a:xfrm>
        </p:spPr>
      </p:pic>
      <p:pic>
        <p:nvPicPr>
          <p:cNvPr id="4" name="Picture 10" descr="http://st3.flashrolls.net/wallpaper/9d6/e972c725c58b051fbfb7b5261903763b_800x.jpg">
            <a:extLst>
              <a:ext uri="{FF2B5EF4-FFF2-40B4-BE49-F238E27FC236}">
                <a16:creationId xmlns:a16="http://schemas.microsoft.com/office/drawing/2014/main" id="{72BD98F0-49EE-46B2-991A-877732D3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95392E-317C-4B86-B437-CCFB7E169B87}"/>
              </a:ext>
            </a:extLst>
          </p:cNvPr>
          <p:cNvSpPr/>
          <p:nvPr/>
        </p:nvSpPr>
        <p:spPr>
          <a:xfrm>
            <a:off x="1361232" y="546383"/>
            <a:ext cx="6540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F05FA2-1D39-4F26-B445-A4E67B7E2214}"/>
              </a:ext>
            </a:extLst>
          </p:cNvPr>
          <p:cNvSpPr/>
          <p:nvPr/>
        </p:nvSpPr>
        <p:spPr>
          <a:xfrm>
            <a:off x="151812" y="188641"/>
            <a:ext cx="67061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Альбом «Шагаем пальчиками» 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Игра «Домовенок Кузя», «Мед и медвежонок»</a:t>
            </a:r>
            <a:endParaRPr lang="ru-RU" sz="2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F181A0-1D02-42D5-BEEC-E04297660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5" y="1245131"/>
            <a:ext cx="3175249" cy="42336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A3DBBC-EC7A-40FC-93FF-6AACEC1EE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49438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93" y="-747714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05476"/>
            <a:ext cx="764282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Georgia" pitchFamily="18" charset="0"/>
              </a:rPr>
              <a:t>Игровой массаж и самомассаж  </a:t>
            </a:r>
            <a:br>
              <a:rPr lang="ru-RU" sz="3600" dirty="0">
                <a:solidFill>
                  <a:srgbClr val="0070C0"/>
                </a:solidFill>
                <a:latin typeface="Georgia" pitchFamily="18" charset="0"/>
              </a:rPr>
            </a:br>
            <a:endParaRPr lang="ru-RU" sz="36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6" name="Rectangle 4"/>
          <p:cNvSpPr>
            <a:spLocks noGrp="1"/>
          </p:cNvSpPr>
          <p:nvPr>
            <p:ph sz="half" idx="1"/>
          </p:nvPr>
        </p:nvSpPr>
        <p:spPr>
          <a:xfrm>
            <a:off x="971600" y="1412776"/>
            <a:ext cx="6995120" cy="4911725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2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 txBox="1">
            <a:spLocks/>
          </p:cNvSpPr>
          <p:nvPr/>
        </p:nvSpPr>
        <p:spPr bwMode="auto">
          <a:xfrm>
            <a:off x="1835696" y="1014399"/>
            <a:ext cx="712879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Учит детей сознательно заботиться о своём здоровье </a:t>
            </a:r>
          </a:p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 Является профилактикой простудных заболеваний</a:t>
            </a:r>
          </a:p>
          <a:p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Прививает им чувство ответственности за своё здоровье, уверенность в том, что они сами могут помочь себе улучшить своё самочувствие.</a:t>
            </a:r>
          </a:p>
        </p:txBody>
      </p:sp>
      <p:pic>
        <p:nvPicPr>
          <p:cNvPr id="7" name="Picture 2" descr="F:\картотеки\игры с массажным мячом\Зооник игр-ка Мяч-ёжик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5300" l="22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72779"/>
            <a:ext cx="1954188" cy="19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player.myshared.ru/907614/data/images/img4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57349" name="Rectangle 5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В чем особенность  игрового массажа? </a:t>
            </a:r>
            <a:endParaRPr lang="ru-RU" sz="2900" b="1" i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7353" name="Rectangle 9"/>
          <p:cNvSpPr>
            <a:spLocks noGrp="1"/>
          </p:cNvSpPr>
          <p:nvPr>
            <p:ph sz="half" idx="2"/>
          </p:nvPr>
        </p:nvSpPr>
        <p:spPr>
          <a:xfrm>
            <a:off x="539552" y="1628800"/>
            <a:ext cx="8064896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Georgia" pitchFamily="18" charset="0"/>
              </a:rPr>
              <a:t>В простых приемах, не требующих специальной подготовки: прикосновение, особенно прикосновение пальцев, рук, кулачков, постукивание, поглаживание, похлопывание,  а иногда и пощипывании.</a:t>
            </a:r>
          </a:p>
          <a:p>
            <a:pPr marL="0" indent="0">
              <a:buNone/>
            </a:pPr>
            <a:endParaRPr lang="ru-RU" sz="3200" b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fullsizeMedia" descr=" photo as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" y="-3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247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568952" cy="501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Главное правило игрового массажа – никакой боли.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BD35BD"/>
                </a:solidFill>
                <a:latin typeface="Georgia" pitchFamily="18" charset="0"/>
              </a:rPr>
              <a:t>Только приятные ощущения позволят в дальнейшем выполнять эти игровые задания.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BD35BD"/>
                </a:solidFill>
                <a:latin typeface="Georgia" pitchFamily="18" charset="0"/>
              </a:rPr>
              <a:t>Любая привычка вырабатывается в течение 21 дня. Если постоянно делать массаж в течение этого времени, у ребенка появится устойчивая потребность в выполнении этого оздоровительного приема.</a:t>
            </a:r>
          </a:p>
        </p:txBody>
      </p:sp>
    </p:spTree>
    <p:extLst>
      <p:ext uri="{BB962C8B-B14F-4D97-AF65-F5344CB8AC3E}">
        <p14:creationId xmlns:p14="http://schemas.microsoft.com/office/powerpoint/2010/main" val="23607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93" y="-747714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6624736" cy="126876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3600" b="1" dirty="0">
                <a:solidFill>
                  <a:srgbClr val="0070C0"/>
                </a:solidFill>
                <a:latin typeface="Georgia" pitchFamily="18" charset="0"/>
              </a:rPr>
              <a:t>Что можно использовать для массажа</a:t>
            </a:r>
            <a:br>
              <a:rPr lang="ru-RU" sz="3600" b="1" dirty="0">
                <a:solidFill>
                  <a:srgbClr val="0070C0"/>
                </a:solidFill>
                <a:latin typeface="Georgia" pitchFamily="18" charset="0"/>
              </a:rPr>
            </a:br>
            <a:endParaRPr lang="ru-RU" sz="3600" b="1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6" name="Rectangle 4"/>
          <p:cNvSpPr>
            <a:spLocks noGrp="1"/>
          </p:cNvSpPr>
          <p:nvPr>
            <p:ph sz="half" idx="1"/>
          </p:nvPr>
        </p:nvSpPr>
        <p:spPr>
          <a:xfrm>
            <a:off x="971600" y="1412776"/>
            <a:ext cx="6995120" cy="4911725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sz="22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" name="Rectangle 5"/>
          <p:cNvSpPr txBox="1">
            <a:spLocks/>
          </p:cNvSpPr>
          <p:nvPr/>
        </p:nvSpPr>
        <p:spPr bwMode="auto">
          <a:xfrm>
            <a:off x="2483768" y="1412776"/>
            <a:ext cx="5760640" cy="471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природный материал (шишки, орехи, горох, фасоль, камушки)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зубные щетки и щетки для волос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массажные мячики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прищепки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шестигранные карандаши</a:t>
            </a:r>
          </a:p>
          <a:p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бросовый материал ( пробочки, старые фломастеры, колпачки от них)</a:t>
            </a:r>
          </a:p>
        </p:txBody>
      </p:sp>
    </p:spTree>
    <p:extLst>
      <p:ext uri="{BB962C8B-B14F-4D97-AF65-F5344CB8AC3E}">
        <p14:creationId xmlns:p14="http://schemas.microsoft.com/office/powerpoint/2010/main" val="33083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\Desktop\массаж орлова и.н\фото массаж Орлова И.Н\CIMG98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35133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admin\Desktop\массаж орлова и.н\фото массаж Орлова И.Н\CIMG98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0"/>
          <a:stretch/>
        </p:blipFill>
        <p:spPr bwMode="auto">
          <a:xfrm>
            <a:off x="3109383" y="2924944"/>
            <a:ext cx="6034617" cy="380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249625" y="333374"/>
            <a:ext cx="30018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мелкой моторики пальцев рук  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прищепки»</a:t>
            </a:r>
          </a:p>
        </p:txBody>
      </p:sp>
    </p:spTree>
    <p:extLst>
      <p:ext uri="{BB962C8B-B14F-4D97-AF65-F5344CB8AC3E}">
        <p14:creationId xmlns:p14="http://schemas.microsoft.com/office/powerpoint/2010/main" val="316951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dmin\Desktop\массаж орлова и.н\фото массаж Орлова И.Н\CIMG98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0073" r="3385" b="15996"/>
          <a:stretch/>
        </p:blipFill>
        <p:spPr bwMode="auto">
          <a:xfrm rot="5400000">
            <a:off x="-602592" y="1474799"/>
            <a:ext cx="5054325" cy="3346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C:\Users\admin\Desktop\массаж орлова и.н\фото массаж Орлова И.Н\CIMG98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9388" b="16436"/>
          <a:stretch/>
        </p:blipFill>
        <p:spPr bwMode="auto">
          <a:xfrm rot="5400000">
            <a:off x="2624610" y="204742"/>
            <a:ext cx="3533639" cy="242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C:\Users\admin\Desktop\массаж орлова и.н\фото массаж Орлова И.Н\CIMG98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14921" r="8282" b="16920"/>
          <a:stretch/>
        </p:blipFill>
        <p:spPr bwMode="auto">
          <a:xfrm rot="5400000">
            <a:off x="5143324" y="640504"/>
            <a:ext cx="4652387" cy="308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995936" y="45091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мелкой моторики пальцев рук</a:t>
            </a:r>
          </a:p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«Киндер сюрприз»</a:t>
            </a:r>
          </a:p>
        </p:txBody>
      </p:sp>
    </p:spTree>
    <p:extLst>
      <p:ext uri="{BB962C8B-B14F-4D97-AF65-F5344CB8AC3E}">
        <p14:creationId xmlns:p14="http://schemas.microsoft.com/office/powerpoint/2010/main" val="39291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://st3.flashrolls.net/wallpaper/9d6/e972c725c58b051fbfb7b5261903763b_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494790" cy="1317625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Grp="1"/>
          </p:cNvSpPr>
          <p:nvPr>
            <p:ph sz="half" idx="4294967295"/>
          </p:nvPr>
        </p:nvSpPr>
        <p:spPr>
          <a:xfrm>
            <a:off x="251520" y="404664"/>
            <a:ext cx="8544645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/>
              <a:t> </a:t>
            </a:r>
          </a:p>
          <a:p>
            <a:pPr marL="0" indent="0" algn="ctr">
              <a:buNone/>
            </a:pPr>
            <a:endParaRPr lang="ru-RU" sz="2200" b="1" dirty="0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Массаж спины</a:t>
            </a:r>
          </a:p>
          <a:p>
            <a:pPr marL="0" indent="0" algn="ctr">
              <a:buNone/>
            </a:pPr>
            <a:r>
              <a:rPr lang="ru-RU" sz="2600" b="1" dirty="0">
                <a:solidFill>
                  <a:srgbClr val="C00000"/>
                </a:solidFill>
                <a:latin typeface="Georgia" pitchFamily="18" charset="0"/>
              </a:rPr>
              <a:t>способствует нормализации деятельности нервной системы, улучшению кровообращения, а также отлично снимает напряжение в этой области. Наконец он просто помогает расслабиться и настраивает ребенка на сон (если это поглаживающие движения</a:t>
            </a:r>
            <a:r>
              <a:rPr lang="ru-RU" i="1" dirty="0">
                <a:solidFill>
                  <a:srgbClr val="C00000"/>
                </a:solidFill>
              </a:rPr>
              <a:t>).</a:t>
            </a:r>
            <a:br>
              <a:rPr lang="ru-RU" i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массаж орлова и.н\фото массаж Орлова И.Н\CIMG977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r="12112"/>
          <a:stretch/>
        </p:blipFill>
        <p:spPr bwMode="auto">
          <a:xfrm rot="5400000">
            <a:off x="560096" y="-788388"/>
            <a:ext cx="390881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admin\Desktop\массаж орлова и.н\фото массаж Орлова И.Н\CIMG97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r="10280"/>
          <a:stretch/>
        </p:blipFill>
        <p:spPr bwMode="auto">
          <a:xfrm rot="5400000">
            <a:off x="4944601" y="2638025"/>
            <a:ext cx="388871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649067" y="620688"/>
            <a:ext cx="2749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Массажеры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спины, шеи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admin\Desktop\массаж орлова и.н\фото массаж Орлова И.Н\CIMG978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78052" y="316052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C:\Users\admin\Desktop\массаж орлова и.н\фото массаж Орлова И.Н\CIMG9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9831" y="294895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123728" y="5877272"/>
            <a:ext cx="5935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Массажеры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для груди и спины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93" y="-747714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-171400"/>
            <a:ext cx="7416824" cy="396044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Здоровые дети – в здоровой семье.</a:t>
            </a:r>
          </a:p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Здоровые семьи – в здоровой стране.</a:t>
            </a:r>
          </a:p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Здоровые страны – планета здорова.</a:t>
            </a:r>
          </a:p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Здоровье! Какое прекрасное слово!</a:t>
            </a:r>
          </a:p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Так пусть на здоровой планете</a:t>
            </a:r>
          </a:p>
          <a:p>
            <a:pPr algn="ctr"/>
            <a:r>
              <a:rPr lang="ru-RU" sz="2400" b="1" i="1" dirty="0">
                <a:solidFill>
                  <a:srgbClr val="003399"/>
                </a:solidFill>
                <a:latin typeface="Georgia" pitchFamily="18" charset="0"/>
              </a:rPr>
              <a:t>Растут здоровые дети!</a:t>
            </a:r>
          </a:p>
        </p:txBody>
      </p:sp>
      <p:pic>
        <p:nvPicPr>
          <p:cNvPr id="5" name="Picture 2" descr="C:\Users\user\Pictures\планет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36" y="3429000"/>
            <a:ext cx="4058996" cy="301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7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1873E3-3057-4BBF-9A08-C5A29DBC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4480"/>
            <a:ext cx="8686800" cy="210451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9CB0D0F-3CFA-4B06-86EA-F353FDD93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75" y="792163"/>
            <a:ext cx="4248150" cy="3186112"/>
          </a:xfrm>
        </p:spPr>
      </p:pic>
      <p:pic>
        <p:nvPicPr>
          <p:cNvPr id="4" name="Picture 10" descr="http://st3.flashrolls.net/wallpaper/9d6/e972c725c58b051fbfb7b5261903763b_800x.jpg">
            <a:extLst>
              <a:ext uri="{FF2B5EF4-FFF2-40B4-BE49-F238E27FC236}">
                <a16:creationId xmlns:a16="http://schemas.microsoft.com/office/drawing/2014/main" id="{72BD98F0-49EE-46B2-991A-877732D36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95392E-317C-4B86-B437-CCFB7E169B87}"/>
              </a:ext>
            </a:extLst>
          </p:cNvPr>
          <p:cNvSpPr/>
          <p:nvPr/>
        </p:nvSpPr>
        <p:spPr>
          <a:xfrm>
            <a:off x="1361232" y="546383"/>
            <a:ext cx="6540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F05FA2-1D39-4F26-B445-A4E67B7E2214}"/>
              </a:ext>
            </a:extLst>
          </p:cNvPr>
          <p:cNvSpPr/>
          <p:nvPr/>
        </p:nvSpPr>
        <p:spPr>
          <a:xfrm>
            <a:off x="936441" y="404665"/>
            <a:ext cx="4931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Из Альбома «Массаж в стихах» </a:t>
            </a:r>
            <a:b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Игра «Паровозик»</a:t>
            </a:r>
            <a:endParaRPr lang="ru-RU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7FDDDA-38E2-4E41-83E8-6ED20D517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517091"/>
            <a:ext cx="6190190" cy="46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player.myshared.ru/907614/data/images/img4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ln/>
        </p:spPr>
      </p:pic>
      <p:sp>
        <p:nvSpPr>
          <p:cNvPr id="57349" name="Rectangle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88832" cy="792088"/>
          </a:xfrm>
        </p:spPr>
        <p:txBody>
          <a:bodyPr>
            <a:normAutofit fontScale="90000"/>
          </a:bodyPr>
          <a:lstStyle/>
          <a:p>
            <a:br>
              <a:rPr lang="ru-RU" sz="2900" b="1" i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ru-RU" sz="2900" b="1" i="1" dirty="0">
                <a:solidFill>
                  <a:srgbClr val="000099"/>
                </a:solidFill>
                <a:latin typeface="Georgia" pitchFamily="18" charset="0"/>
              </a:rPr>
              <a:t>«Массажные перчатки»- это нестандартное оборудование, сделанное своими руками </a:t>
            </a:r>
          </a:p>
        </p:txBody>
      </p:sp>
      <p:sp>
        <p:nvSpPr>
          <p:cNvPr id="57353" name="Rectangle 9"/>
          <p:cNvSpPr>
            <a:spLocks noGrp="1"/>
          </p:cNvSpPr>
          <p:nvPr>
            <p:ph sz="half" idx="2"/>
          </p:nvPr>
        </p:nvSpPr>
        <p:spPr>
          <a:xfrm>
            <a:off x="683568" y="1484784"/>
            <a:ext cx="7056784" cy="43924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b="1" i="1" dirty="0">
                <a:solidFill>
                  <a:srgbClr val="F0720A"/>
                </a:solidFill>
                <a:latin typeface="Monotype Corsiva" panose="03010101010201010101" pitchFamily="66" charset="0"/>
              </a:rPr>
              <a:t>«Массажные перчатки»</a:t>
            </a:r>
            <a:r>
              <a:rPr lang="ru-RU" sz="3200" b="1" dirty="0">
                <a:solidFill>
                  <a:srgbClr val="F0720A"/>
                </a:solidFill>
                <a:latin typeface="Monotype Corsiva" panose="03010101010201010101" pitchFamily="66" charset="0"/>
              </a:rPr>
              <a:t> помогают оказывать позитивное влияние на рост и развитие детского организма, снимают усталость, улучшают циркуляцию крови, успокаивают нервную систему дошкольников. 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F0720A"/>
                </a:solidFill>
                <a:latin typeface="Monotype Corsiva" panose="03010101010201010101" pitchFamily="66" charset="0"/>
              </a:rPr>
              <a:t>Массаж проводится для повышения общего тонуса организма, для укрепления иммунитета и улучшения эмоционального состояния ребёнка</a:t>
            </a:r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b="1" dirty="0">
              <a:solidFill>
                <a:srgbClr val="7030A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" y="0"/>
            <a:ext cx="9144000" cy="751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\Desktop\массаж орлова и.н\фото массаж Орлова И.Н\CIMG976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5906" y="1008769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admin\Desktop\массаж орлова и.н\фото массаж Орлова И.Н\CIMG97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8143" y="2359136"/>
            <a:ext cx="5724716" cy="4293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148064" y="333375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перчатки</a:t>
            </a:r>
          </a:p>
        </p:txBody>
      </p:sp>
    </p:spTree>
    <p:extLst>
      <p:ext uri="{BB962C8B-B14F-4D97-AF65-F5344CB8AC3E}">
        <p14:creationId xmlns:p14="http://schemas.microsoft.com/office/powerpoint/2010/main" val="3563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49" y="-716680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массаж орлова и.н\фото массаж Орлова И.Н\CIMG97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9349" y="1166018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Users\admin\Desktop\массаж орлова и.н\фото массаж Орлова И.Н\CIMG97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4" t="26384"/>
          <a:stretch/>
        </p:blipFill>
        <p:spPr bwMode="auto">
          <a:xfrm rot="5400000">
            <a:off x="4480731" y="470032"/>
            <a:ext cx="4810530" cy="333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6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fullsizeMedia" descr=" photo as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" y="-3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2474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767709"/>
            <a:ext cx="604867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Самомассаж  рук </a:t>
            </a:r>
            <a:r>
              <a:rPr lang="ru-RU" sz="2800" dirty="0">
                <a:solidFill>
                  <a:srgbClr val="C00000"/>
                </a:solidFill>
                <a:latin typeface="Georgia" pitchFamily="18" charset="0"/>
              </a:rPr>
              <a:t>позволяет улучшать мозговую активность и ускоряет психологическое развитие ребенка.</a:t>
            </a:r>
          </a:p>
          <a:p>
            <a:endParaRPr lang="ru-RU" dirty="0"/>
          </a:p>
        </p:txBody>
      </p:sp>
      <p:pic>
        <p:nvPicPr>
          <p:cNvPr id="6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993" y="-747714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260649"/>
            <a:ext cx="6912767" cy="4821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C00000"/>
                </a:solidFill>
                <a:latin typeface="Georgia" pitchFamily="18" charset="0"/>
              </a:rPr>
              <a:t>Массажный мячик </a:t>
            </a: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предназначен для микромассажа.   Шипы на его поверхности  при перекатывании воздействуют на нервные окончания, улучшают приток крови и стимулируют кровообращение. Игры с массажными мячиками можно проводить как по телу ребенка, так и используя только  ручки. Эти мячики легко умещаются в детской ладошке, что позволяет с ними весело играть и развивать мелкую моторику рук. </a:t>
            </a:r>
          </a:p>
        </p:txBody>
      </p:sp>
    </p:spTree>
    <p:extLst>
      <p:ext uri="{BB962C8B-B14F-4D97-AF65-F5344CB8AC3E}">
        <p14:creationId xmlns:p14="http://schemas.microsoft.com/office/powerpoint/2010/main" val="424904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" y="1113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admin\Desktop\массаж орлова и.н\фото массаж Орлова И.Н\CIMG97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7476"/>
          <a:stretch/>
        </p:blipFill>
        <p:spPr bwMode="auto">
          <a:xfrm>
            <a:off x="163851" y="4187560"/>
            <a:ext cx="6034617" cy="3265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C:\Users\admin\Desktop\массаж орлова и.н\фото массаж Орлова И.Н\CIMG98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22471" b="12701"/>
          <a:stretch/>
        </p:blipFill>
        <p:spPr bwMode="auto">
          <a:xfrm rot="5400000">
            <a:off x="5621077" y="838567"/>
            <a:ext cx="3456384" cy="2255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23" y="3826709"/>
            <a:ext cx="2255837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34044" y="3713056"/>
            <a:ext cx="577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 массажными мячиками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CBAFA5-A709-483B-949A-FEEA65E54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4" y="117133"/>
            <a:ext cx="5570476" cy="37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" y="-729308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311B89-2D6C-4250-B2A9-59FDEB69D5E0}"/>
              </a:ext>
            </a:extLst>
          </p:cNvPr>
          <p:cNvSpPr/>
          <p:nvPr/>
        </p:nvSpPr>
        <p:spPr>
          <a:xfrm>
            <a:off x="2286000" y="197346"/>
            <a:ext cx="67603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Массажные дорожки 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– это полезно! Ходьба по массажным коврикам помогает тренировке мышц стопы. У детей это способствует формированию сводов стоп и профилактике плоскостопия. При хождении по массажным коврикам достигается эффект глубокого приятного точечного массажа стоп. Упражнения на ковриках безопасны и полезны для здоровья.</a:t>
            </a: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Массажные дорожки приобрели в последнее время огромную популярность. И я думаю это не случайно.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Во – первых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они являются хорошим помощником в оздоровительной работе (профилактика плоскостопия) с детьми разного возраста</a:t>
            </a: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Во – вторых</a:t>
            </a:r>
            <a:r>
              <a:rPr lang="ru-RU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их можно использовать как дома, так и в дошкольных учреждениях</a:t>
            </a:r>
          </a:p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 в третьих, </a:t>
            </a:r>
            <a:r>
              <a:rPr lang="ru-RU" sz="2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их можно изготовить своими руками из бросового материала</a:t>
            </a:r>
            <a:endParaRPr lang="ru-RU" sz="2400" b="1" i="0" dirty="0">
              <a:solidFill>
                <a:srgbClr val="0070C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8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массаж орлова и.н\фото массаж Орлова И.Н\CIMG97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92759" y="245025"/>
            <a:ext cx="7593153" cy="569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5589240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Массажные дорожки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" y="-735370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dmin\Desktop\массаж орлова и.н\фото массаж Орлова И.Н\CIMG97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r="18264"/>
          <a:stretch/>
        </p:blipFill>
        <p:spPr bwMode="auto">
          <a:xfrm>
            <a:off x="251520" y="-387424"/>
            <a:ext cx="4069583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admin\Desktop\массаж орлова и.н\фото массаж Орлова И.Н\CIMG97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r="12002" b="13683"/>
          <a:stretch/>
        </p:blipFill>
        <p:spPr bwMode="auto">
          <a:xfrm rot="5400000">
            <a:off x="3903722" y="1673909"/>
            <a:ext cx="6338841" cy="399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79512" y="458112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Массажеры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профилактики плоскостопия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A2954D-1AB7-4E3B-A148-4A6CE5B709F6}"/>
              </a:ext>
            </a:extLst>
          </p:cNvPr>
          <p:cNvSpPr/>
          <p:nvPr/>
        </p:nvSpPr>
        <p:spPr>
          <a:xfrm>
            <a:off x="2286000" y="335846"/>
            <a:ext cx="696595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Развитие силы помогает решить много задач: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Оздоровить организм.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Повысить иммунитет, чтобы организм мог противостоять инфекциям и различным негативным факторам.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Повышает работоспособность.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Укрепляет мускулатуру всех систем организма.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Вырабатывает правильную осанку.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Укрепляет </a:t>
            </a:r>
            <a:r>
              <a:rPr lang="ru-RU" sz="2400" b="1" dirty="0" err="1">
                <a:solidFill>
                  <a:srgbClr val="00B050"/>
                </a:solidFill>
                <a:latin typeface="Monotype Corsiva" panose="03010101010201010101" pitchFamily="66" charset="0"/>
              </a:rPr>
              <a:t>связочно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-суставный аппарат.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Формирует двигательные умения.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Воспитывает силу, ловкость, скорость, выносливость.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Развивает равновесие, совершенствует координацию движений. </a:t>
            </a:r>
          </a:p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• Воспитывает дисциплину, силу воли, организованность, отзывчивость, самостоятельность, честность. </a:t>
            </a:r>
            <a:b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fullsizeMedia" descr=" photo as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" y="-3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24744"/>
            <a:ext cx="65527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Желаю вам цвести, расти,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Копить, крепить здоровье.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Оно для дальнего пути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Важнейшее условие.</a:t>
            </a:r>
          </a:p>
          <a:p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С.Я. Маршак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811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:\Users\admin\Desktop\массаж орлова и.н\фото массаж Орлова И.Н\CIMG977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9491" y="46932"/>
            <a:ext cx="6629351" cy="56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6254656"/>
            <a:ext cx="3064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Силовые  гири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4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28EFBC-1E66-4356-94E8-2E5DADC6D89C}"/>
              </a:ext>
            </a:extLst>
          </p:cNvPr>
          <p:cNvSpPr/>
          <p:nvPr/>
        </p:nvSpPr>
        <p:spPr>
          <a:xfrm>
            <a:off x="2195736" y="-459432"/>
            <a:ext cx="6948264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500" b="1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5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проведения дыхательной гимнастики с дошкольниками — это, прежде всего, укрепление их здоровья. Значение такой гимнастики для общего физического развития дошколят велико, ведь:</a:t>
            </a:r>
          </a:p>
          <a:p>
            <a:pPr>
              <a:spcAft>
                <a:spcPts val="0"/>
              </a:spcAft>
            </a:pPr>
            <a:r>
              <a:rPr lang="ru-RU" sz="2500" b="1" dirty="0">
                <a:solidFill>
                  <a:srgbClr val="BD35B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упражнения для органов дыхания помогают насытиться кислородом каждой клеточке организма ребёнка</a:t>
            </a:r>
          </a:p>
          <a:p>
            <a:pPr>
              <a:spcAft>
                <a:spcPts val="0"/>
              </a:spcAft>
            </a:pPr>
            <a:r>
              <a:rPr lang="ru-RU" sz="2500" b="1" dirty="0">
                <a:solidFill>
                  <a:srgbClr val="BD35B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упражнения учат ребятишек управлять своим дыханием, что, в свою очередь, формирует умение управлять собой</a:t>
            </a:r>
          </a:p>
          <a:p>
            <a:pPr>
              <a:spcAft>
                <a:spcPts val="0"/>
              </a:spcAft>
            </a:pPr>
            <a:r>
              <a:rPr lang="ru-RU" sz="2500" b="1" dirty="0">
                <a:solidFill>
                  <a:srgbClr val="BD35B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правильное дыхание улучшает работу головного мозга, сердца и нервной системы ребёнка, дыхательной и пищеварительной системы организма, укрепляет общее состояние здоровья</a:t>
            </a:r>
          </a:p>
          <a:p>
            <a:pPr>
              <a:spcAft>
                <a:spcPts val="0"/>
              </a:spcAft>
            </a:pPr>
            <a:r>
              <a:rPr lang="ru-RU" sz="2500" b="1" dirty="0">
                <a:solidFill>
                  <a:srgbClr val="BD35B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дыхательная гимнастика — отличная профилактика болезней органов дыхания.</a:t>
            </a:r>
          </a:p>
          <a:p>
            <a:pPr>
              <a:spcAft>
                <a:spcPts val="0"/>
              </a:spcAft>
            </a:pP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8D9F2F-BA47-486E-B503-B63EEAD44F16}"/>
              </a:ext>
            </a:extLst>
          </p:cNvPr>
          <p:cNvSpPr/>
          <p:nvPr/>
        </p:nvSpPr>
        <p:spPr>
          <a:xfrm>
            <a:off x="2339752" y="188640"/>
            <a:ext cx="6526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«А знаете ли вы, что медленный выдох поможет ребёнку успокоиться, расслабиться, справиться с волнением и раздражительностью, тем самым, поможет избежать стресса».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000099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Правильно подобранный комплекс упражнений дыхательной гимнастики поможет развитию ещё несовершенной дыхательной системы ребёнка и укрепит защитные силы его организма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4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9" y="0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C:\Users\admin\Desktop\массаж орлова и.н\фото массаж Орлова И.Н\CIMG97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7" t="12970" b="8659"/>
          <a:stretch/>
        </p:blipFill>
        <p:spPr bwMode="auto">
          <a:xfrm rot="5400000">
            <a:off x="4607489" y="3118539"/>
            <a:ext cx="4932352" cy="369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2" descr="C:\Users\admin\Desktop\массаж орлова и.н\фото массаж Орлова И.Н\CIMG978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8814" y="960142"/>
            <a:ext cx="6172013" cy="4629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03617" y="188640"/>
            <a:ext cx="45349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(тренажеры)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«Времена года. Зима, Осень» (сидя, стоя)</a:t>
            </a:r>
          </a:p>
        </p:txBody>
      </p:sp>
    </p:spTree>
    <p:extLst>
      <p:ext uri="{BB962C8B-B14F-4D97-AF65-F5344CB8AC3E}">
        <p14:creationId xmlns:p14="http://schemas.microsoft.com/office/powerpoint/2010/main" val="8654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32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\Desktop\массаж орлова и.н\фото массаж Орлова И.Н\CIMG979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24" y="69461"/>
            <a:ext cx="355239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admin\Desktop\массаж орлова и.н\фото массаж Орлова И.Н\CIMG98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23803" b="25577"/>
          <a:stretch/>
        </p:blipFill>
        <p:spPr bwMode="auto">
          <a:xfrm rot="5400000">
            <a:off x="2633570" y="3673416"/>
            <a:ext cx="428801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admin\Desktop\массаж орлова и.н\фото массаж Орлова И.Н\CIMG98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25579" b="10925"/>
          <a:stretch/>
        </p:blipFill>
        <p:spPr bwMode="auto">
          <a:xfrm rot="5400000">
            <a:off x="-471316" y="993930"/>
            <a:ext cx="4288013" cy="2873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145730" y="2897559"/>
            <a:ext cx="3106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(тренажеры)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бутылочки»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850" y="4621388"/>
            <a:ext cx="2873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(тренажеры)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«Животные»</a:t>
            </a:r>
          </a:p>
        </p:txBody>
      </p:sp>
    </p:spTree>
    <p:extLst>
      <p:ext uri="{BB962C8B-B14F-4D97-AF65-F5344CB8AC3E}">
        <p14:creationId xmlns:p14="http://schemas.microsoft.com/office/powerpoint/2010/main" val="86546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9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dmin\Desktop\массаж орлова и.н\фото массаж Орлова И.Н\CIMG9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092"/>
            <a:ext cx="4176464" cy="313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Users\admin\Desktop\массаж орлова и.н\фото массаж Орлова И.Н\CIMG97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r="11203"/>
          <a:stretch/>
        </p:blipFill>
        <p:spPr bwMode="auto">
          <a:xfrm>
            <a:off x="314145" y="4471081"/>
            <a:ext cx="3043172" cy="2935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admin\Desktop\массаж орлова и.н\фото массаж Орлова И.Н\CIMG98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13590" r="21770" b="9149"/>
          <a:stretch/>
        </p:blipFill>
        <p:spPr bwMode="auto">
          <a:xfrm rot="5400000">
            <a:off x="5673555" y="383179"/>
            <a:ext cx="3232720" cy="273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Users\admin\Desktop\массаж орлова и.н\фото массаж Орлова И.Н\CIMG98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29251" r="3876"/>
          <a:stretch/>
        </p:blipFill>
        <p:spPr bwMode="auto">
          <a:xfrm>
            <a:off x="3810329" y="4337743"/>
            <a:ext cx="5252002" cy="311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545163" y="3323496"/>
            <a:ext cx="4131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(тренажеры)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и тучки»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3323496"/>
            <a:ext cx="3043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(тренажеры)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«Вертушки»</a:t>
            </a:r>
          </a:p>
        </p:txBody>
      </p:sp>
    </p:spTree>
    <p:extLst>
      <p:ext uri="{BB962C8B-B14F-4D97-AF65-F5344CB8AC3E}">
        <p14:creationId xmlns:p14="http://schemas.microsoft.com/office/powerpoint/2010/main" val="13044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679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C54198-F225-438B-9B75-247D03426AB2}"/>
              </a:ext>
            </a:extLst>
          </p:cNvPr>
          <p:cNvSpPr/>
          <p:nvPr/>
        </p:nvSpPr>
        <p:spPr>
          <a:xfrm>
            <a:off x="2411760" y="-315416"/>
            <a:ext cx="6634584" cy="669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Одним из замечательных аспектов улучшения зрения является зрительная гимнастика.</a:t>
            </a:r>
          </a:p>
          <a:p>
            <a:pPr indent="360680"/>
            <a:r>
              <a:rPr lang="ru-RU" sz="2200" b="1" i="1" u="sng" dirty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Целью</a:t>
            </a:r>
            <a:r>
              <a:rPr lang="ru-RU" sz="2200" b="1" dirty="0">
                <a:solidFill>
                  <a:srgbClr val="BD35B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проведения зрительной гимнастики - является   формирование у детей дошкольного возраста  представлений о необходимости  заботы о своем здоровье, о важности зрения, как составной части  сохранения и укрепления здоровья.  Для того чтобы, гимнастика для глаз была интересной  и эффективной,  необходимо учитывать особенности развития детей дошкольного возраста,  она  проводится  в  игровой форме, в которой дети  могут проявить свою активность.</a:t>
            </a:r>
          </a:p>
          <a:p>
            <a:pPr indent="360680"/>
            <a:r>
              <a:rPr lang="ru-RU" sz="2200" b="1" dirty="0">
                <a:solidFill>
                  <a:srgbClr val="BD35B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Зрительная гимнастика используется:</a:t>
            </a:r>
          </a:p>
          <a:p>
            <a:r>
              <a:rPr lang="ru-RU" sz="2200" b="1" dirty="0">
                <a:solidFill>
                  <a:srgbClr val="BD35B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∙  для улучшения циркуляции крови и внутриглазной жидкости глаз</a:t>
            </a:r>
          </a:p>
          <a:p>
            <a:r>
              <a:rPr lang="ru-RU" sz="2200" b="1" dirty="0">
                <a:solidFill>
                  <a:srgbClr val="BD35B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∙  для укрепления мышц глаз</a:t>
            </a:r>
          </a:p>
          <a:p>
            <a:r>
              <a:rPr lang="ru-RU" sz="2200" b="1" dirty="0">
                <a:solidFill>
                  <a:srgbClr val="BD35B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∙  для улучшения аккомодации (это способность глаза человека к хорошему качеству зрения на разных расстояниях).</a:t>
            </a:r>
          </a:p>
        </p:txBody>
      </p:sp>
    </p:spTree>
    <p:extLst>
      <p:ext uri="{BB962C8B-B14F-4D97-AF65-F5344CB8AC3E}">
        <p14:creationId xmlns:p14="http://schemas.microsoft.com/office/powerpoint/2010/main" val="1457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84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\Desktop\массаж орлова и.н\фото массаж Орлова И.Н\CIMG98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5597" b="9816"/>
          <a:stretch/>
        </p:blipFill>
        <p:spPr bwMode="auto">
          <a:xfrm rot="5400000">
            <a:off x="4618703" y="2704620"/>
            <a:ext cx="5192367" cy="3828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admin\Desktop\массаж орлова и.н\фото массаж Орлова И.Н\CIMG98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r="21270" b="6707"/>
          <a:stretch/>
        </p:blipFill>
        <p:spPr bwMode="auto">
          <a:xfrm rot="5400000">
            <a:off x="-277086" y="546461"/>
            <a:ext cx="379351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Users\admin\Desktop\массаж орлова и.н\фото массаж Орлова И.Н\CIMG984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15588" r="24933" b="8484"/>
          <a:stretch/>
        </p:blipFill>
        <p:spPr bwMode="auto">
          <a:xfrm rot="5400000">
            <a:off x="1424679" y="3822487"/>
            <a:ext cx="3877385" cy="3357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707904" y="89862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гимнастика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«Лабиринт по сказкам»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«Геометрические фигуры» </a:t>
            </a:r>
          </a:p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«Кто что ест»</a:t>
            </a:r>
          </a:p>
          <a:p>
            <a:pPr lvl="0" algn="ctr"/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-553088"/>
            <a:ext cx="4154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8958" y="296007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4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Users\admin\Desktop\массаж орлова и.н\фото массаж Орлова И.Н\CIMG98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 r="23228" b="14080"/>
          <a:stretch/>
        </p:blipFill>
        <p:spPr bwMode="auto">
          <a:xfrm rot="5400000">
            <a:off x="16490" y="2324872"/>
            <a:ext cx="5240652" cy="397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admin\Desktop\массаж орлова и.н\фото массаж Орлова И.Н\CIMG98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 r="18191" b="10807"/>
          <a:stretch/>
        </p:blipFill>
        <p:spPr bwMode="auto">
          <a:xfrm rot="5400000">
            <a:off x="4365567" y="2120410"/>
            <a:ext cx="5199222" cy="3926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331641" y="257018"/>
            <a:ext cx="5544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</a:t>
            </a:r>
          </a:p>
          <a:p>
            <a:pPr lvl="0"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«Гимнастика для глазок»</a:t>
            </a:r>
          </a:p>
        </p:txBody>
      </p:sp>
    </p:spTree>
    <p:extLst>
      <p:ext uri="{BB962C8B-B14F-4D97-AF65-F5344CB8AC3E}">
        <p14:creationId xmlns:p14="http://schemas.microsoft.com/office/powerpoint/2010/main" val="13044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" y="36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1115616" y="1916832"/>
            <a:ext cx="7283152" cy="39604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А Вы любили в детстве массаж со словами : 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«Рельсы - рельсы, шпалы – шпалы, ехал поезд запоздалый...?»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B6B6CC-1B9F-4139-8E4C-6D045CDA8573}"/>
              </a:ext>
            </a:extLst>
          </p:cNvPr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8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http://www.fondolove.com/bulkupload/wall-infantles3/Infantiles/Peque%20Arcoiris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" y="-649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600" b="1" dirty="0">
                <a:solidFill>
                  <a:srgbClr val="002060"/>
                </a:solidFill>
                <a:latin typeface="Georgia" pitchFamily="18" charset="0"/>
              </a:rPr>
              <a:t>Цель здоровьесберегающих технологий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2468" name="Rectangle 4"/>
          <p:cNvSpPr>
            <a:spLocks noGrp="1"/>
          </p:cNvSpPr>
          <p:nvPr>
            <p:ph sz="half" idx="1"/>
          </p:nvPr>
        </p:nvSpPr>
        <p:spPr>
          <a:xfrm>
            <a:off x="971600" y="1412776"/>
            <a:ext cx="6995120" cy="4911725"/>
          </a:xfrm>
        </p:spPr>
        <p:txBody>
          <a:bodyPr/>
          <a:lstStyle/>
          <a:p>
            <a:r>
              <a:rPr lang="ru-RU" sz="2400" b="1" dirty="0">
                <a:solidFill>
                  <a:srgbClr val="003399"/>
                </a:solidFill>
              </a:rPr>
              <a:t>Обеспечить дошкольнику возможность сохранения здоровья, сформировать у него необходимые знания, умения и навыки здорового образа жизни.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«Детям совершенно также,  как и взрослым,     хочется быть здоровыми и сильными, только дети не знают, что для этого надо делать. Объясни им и они будут беречься».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		Януш Корчак.</a:t>
            </a:r>
          </a:p>
          <a:p>
            <a:endParaRPr lang="ru-RU" sz="2200" b="1" i="1" dirty="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" y="362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827088" y="1844824"/>
            <a:ext cx="7571680" cy="35283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Ура! Динамическая пауза!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BD35BD"/>
                </a:solidFill>
                <a:latin typeface="Monotype Corsiva" panose="03010101010201010101" pitchFamily="66" charset="0"/>
              </a:rPr>
              <a:t>Игра «Запоздалый поезд»      с воспитателями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B6B6CC-1B9F-4139-8E4C-6D045CDA8573}"/>
              </a:ext>
            </a:extLst>
          </p:cNvPr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6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5"/>
            <a:ext cx="9144000" cy="714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748C15-02D6-4544-A683-006D7BDB5CED}"/>
              </a:ext>
            </a:extLst>
          </p:cNvPr>
          <p:cNvSpPr/>
          <p:nvPr/>
        </p:nvSpPr>
        <p:spPr>
          <a:xfrm>
            <a:off x="2286000" y="419512"/>
            <a:ext cx="65803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Рельсы-рельсы, шпалы-шпалы,</a:t>
            </a:r>
          </a:p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ехал поезд запоздалый.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с последнего окошка,  посыпалось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горошко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куры – поклевали-поклевали,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гуси – пощипали-пощипали.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слон: ТОП-ТОП-ТОП,</a:t>
            </a:r>
          </a:p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слониха – Топ-Топ-Топ,</a:t>
            </a:r>
          </a:p>
          <a:p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-а-аленький слонёнок - топ-топ-топ-топ.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Пришел медведь, поставил стул, стол и начал писать письмо </a:t>
            </a: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(имелось в виду – печатал на машинке)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«Дорогая жена и дочка! – вжик, вжик точка.</a:t>
            </a:r>
          </a:p>
          <a:p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этих словах «объект массажа» щекотали)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Посылаю вам платочки – вжик, вжик точка.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цветочки –вжик, вжик  точка.</a:t>
            </a:r>
            <a:b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положил письмо в конверт, запечатал и отправил.</a:t>
            </a:r>
          </a:p>
          <a:p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(Отправка письма и окончание сеанса массажа знаменовались щелчком резинки от штанов).</a:t>
            </a:r>
            <a:endParaRPr lang="ru-RU" sz="2000" b="1" i="0" dirty="0">
              <a:solidFill>
                <a:srgbClr val="0000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Ура! Динамическая пауза!</a:t>
            </a:r>
          </a:p>
        </p:txBody>
      </p:sp>
      <p:pic>
        <p:nvPicPr>
          <p:cNvPr id="5" name="Picture 5" descr="http://img1.gtsstatic.com/wallpapers/645dd21fac99f63ddb5bffb37fbf4cc5_lar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6" y="-703056"/>
            <a:ext cx="9251950" cy="760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/>
          </p:cNvSpPr>
          <p:nvPr>
            <p:ph sz="half" idx="4294967295"/>
          </p:nvPr>
        </p:nvSpPr>
        <p:spPr>
          <a:xfrm>
            <a:off x="2110154" y="0"/>
            <a:ext cx="7116710" cy="138588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Georgia" pitchFamily="18" charset="0"/>
              </a:rPr>
              <a:t>       </a:t>
            </a:r>
            <a:r>
              <a:rPr lang="ru-RU" sz="4800" b="1" dirty="0">
                <a:solidFill>
                  <a:srgbClr val="FF0000"/>
                </a:solidFill>
                <a:latin typeface="Georgia" pitchFamily="18" charset="0"/>
              </a:rPr>
              <a:t>Спасибо за внимание!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FF0000"/>
                </a:solidFill>
                <a:latin typeface="Georgia" pitchFamily="18" charset="0"/>
              </a:rPr>
              <a:t>          Будьте здоровы!</a:t>
            </a:r>
          </a:p>
          <a:p>
            <a:pPr marL="0" indent="0">
              <a:buNone/>
            </a:pPr>
            <a:endParaRPr lang="ru-RU" sz="4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7" name="Picture 2" descr="C:\Users\user\Pictures\планет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90" y="1287998"/>
            <a:ext cx="5626968" cy="43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7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52389-1AF8-46DD-87B9-8383F72F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71D5B-E003-42A2-B5E9-8977E2C33B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fullsizeMedia" descr=" photo asd16.jpg">
            <a:extLst>
              <a:ext uri="{FF2B5EF4-FFF2-40B4-BE49-F238E27FC236}">
                <a16:creationId xmlns:a16="http://schemas.microsoft.com/office/drawing/2014/main" id="{E91DF01D-85FA-404E-9C7E-606C91D6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CF3B7C-148E-4E59-A965-C6902C07B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" y="39004"/>
            <a:ext cx="6761169" cy="5046180"/>
          </a:xfrm>
          <a:prstGeom prst="rect">
            <a:avLst/>
          </a:prstGeom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360714A1-FDB6-475A-9220-E14DE5092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5696" y="5085184"/>
            <a:ext cx="3240360" cy="1733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Спортивный</a:t>
            </a:r>
          </a:p>
          <a:p>
            <a:pPr marL="0" indent="0" algn="ctr">
              <a:buNone/>
            </a:pPr>
            <a:r>
              <a:rPr lang="ru-RU" sz="4800" b="1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уголок</a:t>
            </a:r>
          </a:p>
        </p:txBody>
      </p:sp>
    </p:spTree>
    <p:extLst>
      <p:ext uri="{BB962C8B-B14F-4D97-AF65-F5344CB8AC3E}">
        <p14:creationId xmlns:p14="http://schemas.microsoft.com/office/powerpoint/2010/main" val="32677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://st3.flashrolls.net/wallpaper/9d6/e972c725c58b051fbfb7b5261903763b_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1494790" cy="1317625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Grp="1"/>
          </p:cNvSpPr>
          <p:nvPr>
            <p:ph sz="half" idx="4294967295"/>
          </p:nvPr>
        </p:nvSpPr>
        <p:spPr>
          <a:xfrm>
            <a:off x="251520" y="404664"/>
            <a:ext cx="8544645" cy="633670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2900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В настоящее время все чаще используются нетрадиционные методы оздоровления детей. Одним из таких является </a:t>
            </a:r>
            <a:r>
              <a:rPr lang="ru-RU" sz="2900" b="1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игровой массаж. </a:t>
            </a:r>
          </a:p>
          <a:p>
            <a:pPr marL="0"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2900" b="1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-Под действием массажа происходит покраснение кожи ( сосуды расширяются, повышается теплоотдача, затем сосуды сужаются , что приводит к охлаждению и тренировке центра терморегуляции).</a:t>
            </a:r>
          </a:p>
          <a:p>
            <a:pPr marL="0"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2900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 - </a:t>
            </a:r>
            <a:r>
              <a:rPr lang="ru-RU" sz="2900" b="1" dirty="0">
                <a:solidFill>
                  <a:srgbClr val="000099"/>
                </a:solidFill>
                <a:latin typeface="Georgia" pitchFamily="18" charset="0"/>
                <a:ea typeface="Times New Roman"/>
              </a:rPr>
              <a:t>Упражнения игрового массажа в сочетании с пальчиковой гимнастикой обогащают не только внутренний мир ребенка, но и оказывают положительное  влияние на развитие памяти, мышления, развивают фантазию, способствуют снятию мышечного напряжения. </a:t>
            </a:r>
          </a:p>
          <a:p>
            <a:pPr>
              <a:lnSpc>
                <a:spcPct val="150000"/>
              </a:lnSpc>
              <a:spcAft>
                <a:spcPts val="750"/>
              </a:spcAft>
              <a:buFontTx/>
              <a:buChar char="-"/>
            </a:pPr>
            <a:r>
              <a:rPr lang="ru-RU" sz="2900" b="1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Потирание кончиков пальцев успокаивают нервную систему.</a:t>
            </a:r>
            <a:r>
              <a:rPr lang="ru-RU" sz="2900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  </a:t>
            </a:r>
          </a:p>
          <a:p>
            <a:pPr marL="0"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2900" dirty="0">
                <a:solidFill>
                  <a:srgbClr val="C00000"/>
                </a:solidFill>
                <a:latin typeface="Georgia" pitchFamily="18" charset="0"/>
                <a:ea typeface="Times New Roman"/>
              </a:rPr>
              <a:t>- </a:t>
            </a:r>
            <a:r>
              <a:rPr lang="ru-RU" sz="2900" b="1" dirty="0">
                <a:solidFill>
                  <a:srgbClr val="000099"/>
                </a:solidFill>
                <a:latin typeface="Georgia" pitchFamily="18" charset="0"/>
                <a:ea typeface="Times New Roman"/>
              </a:rPr>
              <a:t>Упражнения игрового массажа можно проводить в любой удобной позе, как утром, во время утренней гимнастики,  так и в любое удобное время.</a:t>
            </a:r>
            <a:endParaRPr lang="ru-RU" sz="2600" b="1" dirty="0">
              <a:solidFill>
                <a:srgbClr val="000099"/>
              </a:solidFill>
              <a:latin typeface="Georgia" pitchFamily="18" charset="0"/>
              <a:ea typeface="Times New Roman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707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467544" y="764704"/>
            <a:ext cx="7931224" cy="4302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800080"/>
                </a:solidFill>
                <a:latin typeface="Georgia" pitchFamily="18" charset="0"/>
              </a:rPr>
              <a:t>Фрагменты утренней гимнастики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F14D2C-3433-4F33-A542-C17C71368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6" y="1448243"/>
            <a:ext cx="4608512" cy="34563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C7A13-9A51-4BA1-AFC9-5D00BA4AA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21" y="3103576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539552" y="836712"/>
            <a:ext cx="7992888" cy="523825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Самомассаж головы и шеи укрепляет нервную систему, успокаивает и нормализует сон ребенка.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>
                <a:solidFill>
                  <a:srgbClr val="F0720A"/>
                </a:solidFill>
                <a:latin typeface="Monotype Corsiva" panose="03010101010201010101" pitchFamily="66" charset="0"/>
              </a:rPr>
              <a:t>Самомассаж пальцев рук для детей позволяет улучшать мозговую активность и ускоряет психологическое развитие ребенка.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sz="4000" b="1" dirty="0">
              <a:solidFill>
                <a:srgbClr val="80008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http://img-fotki.yandex.ru/get/6421/87902893.16/0_13c4c3_36f45943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859712" cy="719138"/>
          </a:xfrm>
        </p:spPr>
        <p:txBody>
          <a:bodyPr>
            <a:normAutofit fontScale="90000"/>
          </a:bodyPr>
          <a:lstStyle/>
          <a:p>
            <a:pPr algn="just" eaLnBrk="1" hangingPunct="1"/>
            <a:br>
              <a:rPr lang="ru-RU" sz="4000" b="1" i="1" dirty="0">
                <a:solidFill>
                  <a:srgbClr val="0000FF"/>
                </a:solidFill>
                <a:latin typeface="Times New Roman" pitchFamily="18" charset="0"/>
              </a:rPr>
            </a:br>
            <a:endParaRPr lang="ru-RU" sz="40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sz="half" idx="4294967295"/>
          </p:nvPr>
        </p:nvSpPr>
        <p:spPr>
          <a:xfrm>
            <a:off x="107504" y="476344"/>
            <a:ext cx="8291264" cy="4590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Пальчиковая гимнастика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«Наша бабушка идет и корзиночку несёт»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5D67ED-5446-4515-8F36-955000785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1847417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1554</Words>
  <Application>Microsoft Office PowerPoint</Application>
  <PresentationFormat>Экран (4:3)</PresentationFormat>
  <Paragraphs>189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Georgia</vt:lpstr>
      <vt:lpstr>Monotype Corsiva</vt:lpstr>
      <vt:lpstr>Times New Roman</vt:lpstr>
      <vt:lpstr>Verdana</vt:lpstr>
      <vt:lpstr>Wingdings 2</vt:lpstr>
      <vt:lpstr>Тема Office</vt:lpstr>
      <vt:lpstr>Игровой массаж как средство оздоровления детей   Презентацию подготовила  воспитатель МДОАУ №45, г.Оренбург  Орлова И.Н.</vt:lpstr>
      <vt:lpstr>Здоровые дети – в здоровой семье. Здоровые семьи – в здоровой стране. Здоровые страны – планета здорова. Здоровье! Какое прекрасное слово! Так пусть на здоровой планете Растут здоровые дети!</vt:lpstr>
      <vt:lpstr>Презентация PowerPoint</vt:lpstr>
      <vt:lpstr>Цель здоровьесберегающих технологий</vt:lpstr>
      <vt:lpstr>Презентация PowerPoint</vt:lpstr>
      <vt:lpstr>Презентация PowerPoint</vt:lpstr>
      <vt:lpstr> </vt:lpstr>
      <vt:lpstr>Презентация PowerPoint</vt:lpstr>
      <vt:lpstr> </vt:lpstr>
      <vt:lpstr>»</vt:lpstr>
      <vt:lpstr>Игровой массаж и самомассаж   </vt:lpstr>
      <vt:lpstr>В чем особенность  игрового массажа? </vt:lpstr>
      <vt:lpstr>Презентация PowerPoint</vt:lpstr>
      <vt:lpstr> Что можно использовать для массажа </vt:lpstr>
      <vt:lpstr> </vt:lpstr>
      <vt:lpstr> </vt:lpstr>
      <vt:lpstr>Презентация PowerPoint</vt:lpstr>
      <vt:lpstr> </vt:lpstr>
      <vt:lpstr> </vt:lpstr>
      <vt:lpstr>»</vt:lpstr>
      <vt:lpstr> «Массажные перчатки»- это нестандартное оборудование, сделанное своими руками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массаж как средство оздоровления детей   Презентацию подготовила инструктор по физкультуре Ковеня Г.Н. </dc:title>
  <dc:creator>user</dc:creator>
  <cp:lastModifiedBy>VIVO ASUS</cp:lastModifiedBy>
  <cp:revision>87</cp:revision>
  <dcterms:created xsi:type="dcterms:W3CDTF">2017-12-02T12:43:00Z</dcterms:created>
  <dcterms:modified xsi:type="dcterms:W3CDTF">2021-03-20T22:05:10Z</dcterms:modified>
</cp:coreProperties>
</file>