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E1F72-938B-6846-B799-1847EAE62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0E9754-AF2D-F647-A0DE-8B412164A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0C456C-32FE-6C42-8E0C-57B793CA8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A8BC5-44A7-134B-AEE1-BF8160B43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5F41FB-8DF2-2A48-9732-E6958998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64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76715-3B71-5646-B922-63879AB7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E36509-2A61-D34A-BA6B-CD92515E5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9A510D-A4B6-234B-84FA-F1C81EF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69A3AD-3F9A-5840-B919-6AE01CFB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0CC7EA-23D2-E842-9187-EC8DD03C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2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14F75D-7568-BC41-9855-70A924448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03F448-94C0-4E4A-B5F0-178EF8F6D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95B80-F14D-884B-B173-88159943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C762C8-D9CB-2848-A955-88B4FB21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E86A65-EF49-3C4A-AF89-0F28CC20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83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A0690-7F0B-F844-92B9-6AE3D26E0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C04841-C29F-0E4E-94B3-F5C89A6AA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4C7BF1-EDD5-DB4F-9513-7AB38B47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95BCF0-8E73-164C-8F65-F5706E2F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B80F93-5AF3-7248-846E-1E88EDD7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1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C6730-0276-724B-97E3-39431A451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AAB08-607F-6D41-ADD6-2AA953BB0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B713E-D9D4-A04B-8E77-CE3A243BD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03DECB-1EAE-6949-ADA5-8C626069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0091D9-B225-6A42-A826-B8A41D7E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05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F44B-ECA8-2948-B01B-DE6D7566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EF5087-C000-D24E-90E0-7C3429DA6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D4E49C-D91B-6A47-89D2-965C6DE9D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C7F6EF-F8AC-D542-8FE3-138357C7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1974EA-329F-CB40-82DF-55FB035D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E3B73A-B44C-FE47-AA16-4FC0E0A5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09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8231F-A597-514D-82EF-BA1E180B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C0E53-1603-9145-AD29-9A76F2814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997159-7C3F-C849-A1FD-470382992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B822A0-EC32-3C4A-99A9-4C14B258B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D9F6E7-1562-1143-AB43-F98B5BFE3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1F8016-FD2E-3342-9F28-1F2F319C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ECDB3F-2A6F-2244-AB80-97C0E8AF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61AAAA-B530-D64E-8EA5-C3CE901A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2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A8EBA-7E47-9C49-9FA7-9B2753B2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8E9814-1B37-CF45-BCF7-F8B071BA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DB4C6-8619-174C-BDE6-A4B818F07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2CA9A9-7B17-884E-A736-52D7DB5C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6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EB929E-8CCC-794F-A1FF-4DB288EB5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4A2427-C2D0-8042-89D2-0B53C912E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410575-4011-1A4D-A130-88913BCF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7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1110B-0C4E-DE43-945F-320B27E4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9BE83-AFDC-7F43-8FAD-2307F403E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62D40A-F44A-0048-9D10-61CA9F358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01F45C-9936-8149-B734-DE3789C7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4ABB1C-91BF-5E4D-8D37-FC2843D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1FE58E-548D-C44F-83AA-CE320A94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74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B6A24-FB2B-CF44-8B90-3662541B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EB1761-8EEE-D544-8BD0-EE6AAA893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D5C5F6-F069-0242-9752-75105FB84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BF12F9-EBAD-5E4B-B51D-C7DCED8C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5BC382-B618-B743-8350-4190AF6D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34D4A3-21EB-F840-AB2D-A2D962CF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71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8ED41-2225-4C4D-8892-2B40BA808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3D18AC-1538-B24B-8D89-3510094CB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4E000F-F8DC-144E-9309-6CA6A419E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8AB00-F754-2F40-93C0-E657826EAC71}" type="datetimeFigureOut">
              <a:rPr lang="ru-RU" smtClean="0"/>
              <a:t>11.03.2021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2B5635-0D8D-8D45-AD0C-61F3BA32F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C3DD04-1366-C34E-B44A-3A823CED4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56A3-F9A4-694C-8AE6-47CD81F6C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28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C34A0-0FA7-874F-9A5E-731B4074F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688672-DE7A-D549-AF2B-BE32E8CA58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A8F4DD1-206C-DE4B-8E16-17BFC9848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0" y="-106120"/>
            <a:ext cx="5302680" cy="707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69FADCA-A3A0-2642-8D62-815634E8F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7656" y="913937"/>
            <a:ext cx="6804042" cy="49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77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7B9A0-9391-2848-981D-0A79D08E2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A4D27C4-64BC-0946-9C8B-2895A84D5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123" y="868324"/>
            <a:ext cx="6946587" cy="5209940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8AADFC2-01B1-4C40-9700-2B06B6205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78186" y="868324"/>
            <a:ext cx="6946588" cy="520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1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5FF5E-3CCC-F64A-A518-FDC389B2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CEE6488-A4AA-C540-9DC8-283255C49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844" y="806868"/>
            <a:ext cx="6992352" cy="5244264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FDC4EBA-FB8F-614B-B130-8E3A6BE1F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0761" y="912137"/>
            <a:ext cx="6992353" cy="50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9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D6AF0-F5B4-0B4B-8EAD-F1D0EB92C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2E9E4A-5450-0744-B872-B8CBBA740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138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948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5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Отраднова Юлия Сергеевна</dc:creator>
  <cp:lastModifiedBy>Отраднова Юлия Сергеевна</cp:lastModifiedBy>
  <cp:revision>2</cp:revision>
  <dcterms:created xsi:type="dcterms:W3CDTF">2020-12-26T07:05:20Z</dcterms:created>
  <dcterms:modified xsi:type="dcterms:W3CDTF">2021-03-11T07:33:44Z</dcterms:modified>
</cp:coreProperties>
</file>