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8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FE75C-90EA-4590-9E52-FDB804C01680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1D7B-954D-4FE8-988E-8821AAAA8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240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FE75C-90EA-4590-9E52-FDB804C01680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1D7B-954D-4FE8-988E-8821AAAA8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968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FE75C-90EA-4590-9E52-FDB804C01680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1D7B-954D-4FE8-988E-8821AAAA8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590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FE75C-90EA-4590-9E52-FDB804C01680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1D7B-954D-4FE8-988E-8821AAAA8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112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FE75C-90EA-4590-9E52-FDB804C01680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1D7B-954D-4FE8-988E-8821AAAA8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792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FE75C-90EA-4590-9E52-FDB804C01680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1D7B-954D-4FE8-988E-8821AAAA8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220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FE75C-90EA-4590-9E52-FDB804C01680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1D7B-954D-4FE8-988E-8821AAAA8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21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FE75C-90EA-4590-9E52-FDB804C01680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1D7B-954D-4FE8-988E-8821AAAA8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408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FE75C-90EA-4590-9E52-FDB804C01680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1D7B-954D-4FE8-988E-8821AAAA8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640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FE75C-90EA-4590-9E52-FDB804C01680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1D7B-954D-4FE8-988E-8821AAAA8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086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FE75C-90EA-4590-9E52-FDB804C01680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1D7B-954D-4FE8-988E-8821AAAA8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292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FE75C-90EA-4590-9E52-FDB804C01680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71D7B-954D-4FE8-988E-8821AAAA8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733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59992" y="116523"/>
            <a:ext cx="9144000" cy="23876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59992" y="3053398"/>
            <a:ext cx="9144000" cy="1655762"/>
          </a:xfrm>
        </p:spPr>
        <p:txBody>
          <a:bodyPr>
            <a:no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Физиология и диагностика. Беременность как физиологический процесс. </a:t>
            </a:r>
          </a:p>
        </p:txBody>
      </p:sp>
    </p:spTree>
    <p:extLst>
      <p:ext uri="{BB962C8B-B14F-4D97-AF65-F5344CB8AC3E}">
        <p14:creationId xmlns:p14="http://schemas.microsoft.com/office/powerpoint/2010/main" val="330825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368" y="112993"/>
            <a:ext cx="8805672" cy="659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9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Рефлексологический метод диагностики беременности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60724"/>
            <a:ext cx="5181600" cy="3881139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292" y="2365082"/>
            <a:ext cx="4814580" cy="1795437"/>
          </a:xfrm>
        </p:spPr>
      </p:pic>
    </p:spTree>
    <p:extLst>
      <p:ext uri="{BB962C8B-B14F-4D97-AF65-F5344CB8AC3E}">
        <p14:creationId xmlns:p14="http://schemas.microsoft.com/office/powerpoint/2010/main" val="43704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половых циклов после осеменения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60724"/>
            <a:ext cx="5181600" cy="388113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73230"/>
            <a:ext cx="5181600" cy="3456127"/>
          </a:xfrm>
        </p:spPr>
      </p:pic>
    </p:spTree>
    <p:extLst>
      <p:ext uri="{BB962C8B-B14F-4D97-AF65-F5344CB8AC3E}">
        <p14:creationId xmlns:p14="http://schemas.microsoft.com/office/powerpoint/2010/main" val="391550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поведения при беременности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60724"/>
            <a:ext cx="5181600" cy="388113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0" y="2477294"/>
            <a:ext cx="3619500" cy="3048000"/>
          </a:xfrm>
        </p:spPr>
      </p:pic>
    </p:spTree>
    <p:extLst>
      <p:ext uri="{BB962C8B-B14F-4D97-AF65-F5344CB8AC3E}">
        <p14:creationId xmlns:p14="http://schemas.microsoft.com/office/powerpoint/2010/main" val="97063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650"/>
            <a:ext cx="6421438" cy="4810125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872" y="539496"/>
            <a:ext cx="5596128" cy="373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80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896"/>
            <a:ext cx="6118560" cy="45829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161" y="370608"/>
            <a:ext cx="6038839" cy="452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9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467" y="144086"/>
            <a:ext cx="8853685" cy="663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20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84" y="597408"/>
            <a:ext cx="6242304" cy="46756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840" y="963644"/>
            <a:ext cx="4978494" cy="332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13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307" y="114431"/>
            <a:ext cx="8868861" cy="664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59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0"/>
            <a:ext cx="9518904" cy="683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16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532" y="0"/>
            <a:ext cx="97749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45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6296" cy="691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3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" y="67055"/>
            <a:ext cx="8985504" cy="673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72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20" y="121919"/>
            <a:ext cx="9223248" cy="690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5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32232"/>
            <a:ext cx="6242304" cy="46756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876" y="991215"/>
            <a:ext cx="5414772" cy="359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58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0" y="97967"/>
            <a:ext cx="9025128" cy="676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76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Беременность как физиологический процесс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60724"/>
            <a:ext cx="5181600" cy="3881139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352" y="2245900"/>
            <a:ext cx="5181600" cy="2962148"/>
          </a:xfrm>
        </p:spPr>
      </p:pic>
    </p:spTree>
    <p:extLst>
      <p:ext uri="{BB962C8B-B14F-4D97-AF65-F5344CB8AC3E}">
        <p14:creationId xmlns:p14="http://schemas.microsoft.com/office/powerpoint/2010/main" val="195719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Беременность как физиологический процесс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60724"/>
            <a:ext cx="5181600" cy="388113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294" y="1825625"/>
            <a:ext cx="4707411" cy="4351338"/>
          </a:xfrm>
        </p:spPr>
      </p:pic>
    </p:spTree>
    <p:extLst>
      <p:ext uri="{BB962C8B-B14F-4D97-AF65-F5344CB8AC3E}">
        <p14:creationId xmlns:p14="http://schemas.microsoft.com/office/powerpoint/2010/main" val="303387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944" y="173737"/>
            <a:ext cx="8724576" cy="653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83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456" y="127951"/>
            <a:ext cx="9079992" cy="680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93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20" y="0"/>
            <a:ext cx="8830056" cy="661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58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776" y="89151"/>
            <a:ext cx="8796528" cy="658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6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беременности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60724"/>
            <a:ext cx="5181600" cy="3881139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960" y="2060724"/>
            <a:ext cx="4624387" cy="3465583"/>
          </a:xfrm>
        </p:spPr>
      </p:pic>
    </p:spTree>
    <p:extLst>
      <p:ext uri="{BB962C8B-B14F-4D97-AF65-F5344CB8AC3E}">
        <p14:creationId xmlns:p14="http://schemas.microsoft.com/office/powerpoint/2010/main" val="403493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1250</TotalTime>
  <Words>35</Words>
  <Application>Microsoft Office PowerPoint</Application>
  <PresentationFormat>Широкоэкранный</PresentationFormat>
  <Paragraphs>8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Тема Office</vt:lpstr>
      <vt:lpstr>Тема урока:</vt:lpstr>
      <vt:lpstr>Презентация PowerPoint</vt:lpstr>
      <vt:lpstr>Беременность как физиологический процесс</vt:lpstr>
      <vt:lpstr>Беременность как физиологический процесс</vt:lpstr>
      <vt:lpstr>Презентация PowerPoint</vt:lpstr>
      <vt:lpstr>Презентация PowerPoint</vt:lpstr>
      <vt:lpstr>Презентация PowerPoint</vt:lpstr>
      <vt:lpstr>Презентация PowerPoint</vt:lpstr>
      <vt:lpstr>Диагностика беременности</vt:lpstr>
      <vt:lpstr>Презентация PowerPoint</vt:lpstr>
      <vt:lpstr>Рефлексологический метод диагностики беременности</vt:lpstr>
      <vt:lpstr>Отсутствие половых циклов после осеменения</vt:lpstr>
      <vt:lpstr>Изменение поведения при беременности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</dc:title>
  <dc:creator>User</dc:creator>
  <cp:lastModifiedBy>User</cp:lastModifiedBy>
  <cp:revision>6</cp:revision>
  <dcterms:created xsi:type="dcterms:W3CDTF">2020-02-26T13:05:47Z</dcterms:created>
  <dcterms:modified xsi:type="dcterms:W3CDTF">2020-02-28T05:27:11Z</dcterms:modified>
</cp:coreProperties>
</file>