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72" r:id="rId5"/>
    <p:sldId id="273" r:id="rId6"/>
    <p:sldId id="261" r:id="rId7"/>
    <p:sldId id="260" r:id="rId8"/>
    <p:sldId id="263" r:id="rId9"/>
    <p:sldId id="266" r:id="rId10"/>
    <p:sldId id="27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  <a:srgbClr val="993300"/>
    <a:srgbClr val="336600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F18E5-A558-41FD-9E05-D450AB8871E5}" type="doc">
      <dgm:prSet loTypeId="urn:microsoft.com/office/officeart/2008/layout/HexagonCluster" loCatId="pictur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E8006C0-EBB4-427D-945B-ECE08DD9B199}">
      <dgm:prSet phldrT="[Текст]" custT="1"/>
      <dgm:spPr/>
      <dgm:t>
        <a:bodyPr/>
        <a:lstStyle/>
        <a:p>
          <a:r>
            <a:rPr lang="en-US" sz="4000" dirty="0" smtClean="0"/>
            <a:t>RAP</a:t>
          </a:r>
          <a:endParaRPr lang="ru-RU" sz="4000" dirty="0"/>
        </a:p>
      </dgm:t>
    </dgm:pt>
    <dgm:pt modelId="{ACE4511C-AEC6-4468-9F37-1968D792F5D4}" type="parTrans" cxnId="{ED70519E-E850-4560-B4DC-E888F31F925F}">
      <dgm:prSet/>
      <dgm:spPr/>
      <dgm:t>
        <a:bodyPr/>
        <a:lstStyle/>
        <a:p>
          <a:endParaRPr lang="ru-RU"/>
        </a:p>
      </dgm:t>
    </dgm:pt>
    <dgm:pt modelId="{EDEE0AEF-D97D-4248-A82F-FD81A2901962}" type="sibTrans" cxnId="{ED70519E-E850-4560-B4DC-E888F31F925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F693C1-DA38-4205-BF72-AE8938D1B037}">
      <dgm:prSet phldrT="[Текст]" custT="1"/>
      <dgm:spPr/>
      <dgm:t>
        <a:bodyPr/>
        <a:lstStyle/>
        <a:p>
          <a:r>
            <a:rPr lang="en-US" sz="4400" b="1" dirty="0" smtClean="0">
              <a:solidFill>
                <a:srgbClr val="336600"/>
              </a:solidFill>
            </a:rPr>
            <a:t>POP</a:t>
          </a:r>
          <a:endParaRPr lang="ru-RU" sz="4400" b="1" dirty="0">
            <a:solidFill>
              <a:srgbClr val="336600"/>
            </a:solidFill>
          </a:endParaRPr>
        </a:p>
      </dgm:t>
    </dgm:pt>
    <dgm:pt modelId="{00C452DA-A7C9-43B9-9C71-07F99C8CA9EA}" type="parTrans" cxnId="{6733C267-6303-485E-80B7-A8A83088ED52}">
      <dgm:prSet/>
      <dgm:spPr/>
      <dgm:t>
        <a:bodyPr/>
        <a:lstStyle/>
        <a:p>
          <a:endParaRPr lang="ru-RU"/>
        </a:p>
      </dgm:t>
    </dgm:pt>
    <dgm:pt modelId="{92A7E268-B56E-4229-9F84-353A90553510}" type="sibTrans" cxnId="{6733C267-6303-485E-80B7-A8A83088ED5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68A483-A8AE-4BEE-A411-8C77F0759156}">
      <dgm:prSet phldrT="[Текст]" custT="1"/>
      <dgm:spPr/>
      <dgm:t>
        <a:bodyPr/>
        <a:lstStyle/>
        <a:p>
          <a:r>
            <a:rPr lang="en-US" sz="4000" b="1" dirty="0" smtClean="0">
              <a:solidFill>
                <a:srgbClr val="003300"/>
              </a:solidFill>
            </a:rPr>
            <a:t>POCK</a:t>
          </a:r>
          <a:endParaRPr lang="ru-RU" sz="4000" b="1" dirty="0">
            <a:solidFill>
              <a:srgbClr val="003300"/>
            </a:solidFill>
          </a:endParaRPr>
        </a:p>
      </dgm:t>
    </dgm:pt>
    <dgm:pt modelId="{183B6111-E4EE-45EE-B4F6-C430D12D6311}" type="parTrans" cxnId="{439CCACC-BE96-4F8C-A7F7-6E52E50C4C10}">
      <dgm:prSet/>
      <dgm:spPr/>
      <dgm:t>
        <a:bodyPr/>
        <a:lstStyle/>
        <a:p>
          <a:endParaRPr lang="ru-RU"/>
        </a:p>
      </dgm:t>
    </dgm:pt>
    <dgm:pt modelId="{DB174B33-1550-49DA-AE18-48CAD33919D7}" type="sibTrans" cxnId="{439CCACC-BE96-4F8C-A7F7-6E52E50C4C1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3D24BA-71F5-4B7B-B613-E246D8E0896A}">
      <dgm:prSet custT="1"/>
      <dgm:spPr/>
      <dgm:t>
        <a:bodyPr/>
        <a:lstStyle/>
        <a:p>
          <a:r>
            <a:rPr lang="en-US" sz="2800" b="1" dirty="0" smtClean="0"/>
            <a:t>Dance music</a:t>
          </a:r>
          <a:endParaRPr lang="ru-RU" sz="2800" b="1" dirty="0"/>
        </a:p>
      </dgm:t>
    </dgm:pt>
    <dgm:pt modelId="{280B7282-AA42-4819-9022-124D3B87C09B}" type="parTrans" cxnId="{A5DD08DA-963B-42A1-B88C-F2865802E590}">
      <dgm:prSet/>
      <dgm:spPr/>
      <dgm:t>
        <a:bodyPr/>
        <a:lstStyle/>
        <a:p>
          <a:endParaRPr lang="ru-RU"/>
        </a:p>
      </dgm:t>
    </dgm:pt>
    <dgm:pt modelId="{1A0CEB39-686E-4028-A5A6-E5521C14B9E2}" type="sibTrans" cxnId="{A5DD08DA-963B-42A1-B88C-F2865802E59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5E8AC-9DCB-4A93-B5C1-727BFEAA593E}">
      <dgm:prSet custT="1"/>
      <dgm:spPr/>
      <dgm:t>
        <a:bodyPr/>
        <a:lstStyle/>
        <a:p>
          <a:r>
            <a:rPr lang="en-US" sz="2800" b="1" dirty="0" smtClean="0">
              <a:solidFill>
                <a:srgbClr val="003300"/>
              </a:solidFill>
            </a:rPr>
            <a:t>Heavy metal</a:t>
          </a:r>
          <a:endParaRPr lang="ru-RU" sz="2800" b="1" dirty="0">
            <a:solidFill>
              <a:srgbClr val="003300"/>
            </a:solidFill>
          </a:endParaRPr>
        </a:p>
      </dgm:t>
    </dgm:pt>
    <dgm:pt modelId="{6E530AA1-2399-4884-A5BA-CAA1B276631C}" type="parTrans" cxnId="{C6B1567B-9C0F-4DA5-9263-3AC5E85779CC}">
      <dgm:prSet/>
      <dgm:spPr/>
      <dgm:t>
        <a:bodyPr/>
        <a:lstStyle/>
        <a:p>
          <a:endParaRPr lang="ru-RU"/>
        </a:p>
      </dgm:t>
    </dgm:pt>
    <dgm:pt modelId="{4BB34099-EFF4-424B-B6B3-8AA38F4DD595}" type="sibTrans" cxnId="{C6B1567B-9C0F-4DA5-9263-3AC5E85779C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54D50B-5B78-4C5A-8A81-0F45223E3337}">
      <dgm:prSet/>
      <dgm:spPr/>
      <dgm:t>
        <a:bodyPr/>
        <a:lstStyle/>
        <a:p>
          <a:r>
            <a:rPr lang="en-GB" b="0" noProof="0" dirty="0" smtClean="0">
              <a:solidFill>
                <a:srgbClr val="003300"/>
              </a:solidFill>
            </a:rPr>
            <a:t>Romantic</a:t>
          </a:r>
          <a:endParaRPr lang="en-GB" b="0" noProof="0" dirty="0">
            <a:solidFill>
              <a:srgbClr val="003300"/>
            </a:solidFill>
          </a:endParaRPr>
        </a:p>
      </dgm:t>
    </dgm:pt>
    <dgm:pt modelId="{83FCE896-9C68-4F32-B5BB-4AC23484691C}" type="parTrans" cxnId="{AC43A680-FA02-4ED3-B6DF-8890F0B2B849}">
      <dgm:prSet/>
      <dgm:spPr/>
      <dgm:t>
        <a:bodyPr/>
        <a:lstStyle/>
        <a:p>
          <a:endParaRPr lang="ru-RU"/>
        </a:p>
      </dgm:t>
    </dgm:pt>
    <dgm:pt modelId="{467E104F-111B-4246-99D8-3C1D93C3FAC0}" type="sibTrans" cxnId="{AC43A680-FA02-4ED3-B6DF-8890F0B2B849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67460-7F0A-4A93-84A5-0B43ECB886BA}">
      <dgm:prSet custT="1"/>
      <dgm:spPr/>
      <dgm:t>
        <a:bodyPr/>
        <a:lstStyle/>
        <a:p>
          <a:r>
            <a:rPr lang="en-US" sz="2800" b="0" dirty="0" smtClean="0">
              <a:solidFill>
                <a:srgbClr val="336600"/>
              </a:solidFill>
            </a:rPr>
            <a:t>classical</a:t>
          </a:r>
          <a:endParaRPr lang="ru-RU" sz="2800" b="0" dirty="0">
            <a:solidFill>
              <a:srgbClr val="336600"/>
            </a:solidFill>
          </a:endParaRPr>
        </a:p>
      </dgm:t>
    </dgm:pt>
    <dgm:pt modelId="{1FA854C8-8E04-47AE-A1AA-5B031E6DB22D}" type="parTrans" cxnId="{DFEEE8C3-0D3E-41EB-8FEA-9F0C52FFBD00}">
      <dgm:prSet/>
      <dgm:spPr/>
      <dgm:t>
        <a:bodyPr/>
        <a:lstStyle/>
        <a:p>
          <a:endParaRPr lang="ru-RU"/>
        </a:p>
      </dgm:t>
    </dgm:pt>
    <dgm:pt modelId="{08955673-BAD2-484E-AFD0-8D3C8D4FF0A4}" type="sibTrans" cxnId="{DFEEE8C3-0D3E-41EB-8FEA-9F0C52FFBD00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04F6A2-1AD5-4CC3-9812-910BB8B6FDF5}" type="pres">
      <dgm:prSet presAssocID="{D56F18E5-A558-41FD-9E05-D450AB8871E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45756BB-0F00-4C6B-A1EC-CCB599CD02DD}" type="pres">
      <dgm:prSet presAssocID="{4E8006C0-EBB4-427D-945B-ECE08DD9B199}" presName="text1" presStyleCnt="0"/>
      <dgm:spPr/>
    </dgm:pt>
    <dgm:pt modelId="{0248A172-340E-470A-88EC-32D9253DA662}" type="pres">
      <dgm:prSet presAssocID="{4E8006C0-EBB4-427D-945B-ECE08DD9B199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AD7E5-2432-45A8-9584-44DDB3423990}" type="pres">
      <dgm:prSet presAssocID="{4E8006C0-EBB4-427D-945B-ECE08DD9B199}" presName="textaccent1" presStyleCnt="0"/>
      <dgm:spPr/>
    </dgm:pt>
    <dgm:pt modelId="{CB933E31-9F64-4CB4-B9CC-EEA07848A68F}" type="pres">
      <dgm:prSet presAssocID="{4E8006C0-EBB4-427D-945B-ECE08DD9B199}" presName="accentRepeatNode" presStyleLbl="solidAlignAcc1" presStyleIdx="0" presStyleCnt="14"/>
      <dgm:spPr/>
    </dgm:pt>
    <dgm:pt modelId="{100E6978-9DE9-4DE2-83F1-8FAB8DDA7876}" type="pres">
      <dgm:prSet presAssocID="{EDEE0AEF-D97D-4248-A82F-FD81A2901962}" presName="image1" presStyleCnt="0"/>
      <dgm:spPr/>
    </dgm:pt>
    <dgm:pt modelId="{03F5948E-1EC9-4ACF-A917-72D481D64A40}" type="pres">
      <dgm:prSet presAssocID="{EDEE0AEF-D97D-4248-A82F-FD81A2901962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7458FEB4-1D5A-4A86-8211-380065D01DE0}" type="pres">
      <dgm:prSet presAssocID="{EDEE0AEF-D97D-4248-A82F-FD81A2901962}" presName="imageaccent1" presStyleCnt="0"/>
      <dgm:spPr/>
    </dgm:pt>
    <dgm:pt modelId="{AA02B4CA-F40A-4113-A1B7-413BDF7E3F7D}" type="pres">
      <dgm:prSet presAssocID="{EDEE0AEF-D97D-4248-A82F-FD81A2901962}" presName="accentRepeatNode" presStyleLbl="solidAlignAcc1" presStyleIdx="1" presStyleCnt="14"/>
      <dgm:spPr/>
    </dgm:pt>
    <dgm:pt modelId="{9D9E32E7-19DB-4FA5-BC86-28DC9EC5AE27}" type="pres">
      <dgm:prSet presAssocID="{40F693C1-DA38-4205-BF72-AE8938D1B037}" presName="text2" presStyleCnt="0"/>
      <dgm:spPr/>
    </dgm:pt>
    <dgm:pt modelId="{3E5B9DA6-D06F-43AA-B7FB-A68DB13B1873}" type="pres">
      <dgm:prSet presAssocID="{40F693C1-DA38-4205-BF72-AE8938D1B037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DAAB4-98E9-48B6-8867-49F60B958926}" type="pres">
      <dgm:prSet presAssocID="{40F693C1-DA38-4205-BF72-AE8938D1B037}" presName="textaccent2" presStyleCnt="0"/>
      <dgm:spPr/>
    </dgm:pt>
    <dgm:pt modelId="{C4E401E0-7939-4C23-A8DC-70365B2236AB}" type="pres">
      <dgm:prSet presAssocID="{40F693C1-DA38-4205-BF72-AE8938D1B037}" presName="accentRepeatNode" presStyleLbl="solidAlignAcc1" presStyleIdx="2" presStyleCnt="14"/>
      <dgm:spPr/>
    </dgm:pt>
    <dgm:pt modelId="{1AED330B-5459-49FF-A4EC-FD8B58D35545}" type="pres">
      <dgm:prSet presAssocID="{92A7E268-B56E-4229-9F84-353A90553510}" presName="image2" presStyleCnt="0"/>
      <dgm:spPr/>
    </dgm:pt>
    <dgm:pt modelId="{28C6E9E6-CADE-4DE3-8D49-2E5F944AB586}" type="pres">
      <dgm:prSet presAssocID="{92A7E268-B56E-4229-9F84-353A90553510}" presName="imageRepeatNode" presStyleLbl="alignAcc1" presStyleIdx="1" presStyleCnt="7" custLinFactNeighborX="-4622" custLinFactNeighborY="-417"/>
      <dgm:spPr/>
      <dgm:t>
        <a:bodyPr/>
        <a:lstStyle/>
        <a:p>
          <a:endParaRPr lang="ru-RU"/>
        </a:p>
      </dgm:t>
    </dgm:pt>
    <dgm:pt modelId="{ED67133B-581C-45ED-98C5-558C002E487F}" type="pres">
      <dgm:prSet presAssocID="{92A7E268-B56E-4229-9F84-353A90553510}" presName="imageaccent2" presStyleCnt="0"/>
      <dgm:spPr/>
    </dgm:pt>
    <dgm:pt modelId="{D2AA3D18-C340-4046-A614-60C39E9C556B}" type="pres">
      <dgm:prSet presAssocID="{92A7E268-B56E-4229-9F84-353A90553510}" presName="accentRepeatNode" presStyleLbl="solidAlignAcc1" presStyleIdx="3" presStyleCnt="14"/>
      <dgm:spPr/>
    </dgm:pt>
    <dgm:pt modelId="{62631CC5-10C8-4A02-A481-5D9E81B5F2A1}" type="pres">
      <dgm:prSet presAssocID="{9768A483-A8AE-4BEE-A411-8C77F0759156}" presName="text3" presStyleCnt="0"/>
      <dgm:spPr/>
    </dgm:pt>
    <dgm:pt modelId="{4EC73858-81D9-4674-97FB-A1DB8E8020AA}" type="pres">
      <dgm:prSet presAssocID="{9768A483-A8AE-4BEE-A411-8C77F0759156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CD141-F02A-4B9D-97A5-91DB6FCA4C5D}" type="pres">
      <dgm:prSet presAssocID="{9768A483-A8AE-4BEE-A411-8C77F0759156}" presName="textaccent3" presStyleCnt="0"/>
      <dgm:spPr/>
    </dgm:pt>
    <dgm:pt modelId="{F05C9B61-E24C-43FC-97E5-6EC454982C75}" type="pres">
      <dgm:prSet presAssocID="{9768A483-A8AE-4BEE-A411-8C77F0759156}" presName="accentRepeatNode" presStyleLbl="solidAlignAcc1" presStyleIdx="4" presStyleCnt="14"/>
      <dgm:spPr/>
    </dgm:pt>
    <dgm:pt modelId="{9598A94F-14DB-45A0-9E0D-2592664F6EE5}" type="pres">
      <dgm:prSet presAssocID="{DB174B33-1550-49DA-AE18-48CAD33919D7}" presName="image3" presStyleCnt="0"/>
      <dgm:spPr/>
    </dgm:pt>
    <dgm:pt modelId="{2C38FB58-11EB-46D4-B0D1-4F024225818C}" type="pres">
      <dgm:prSet presAssocID="{DB174B33-1550-49DA-AE18-48CAD33919D7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667C6149-6777-4B4A-B34E-3985830179A1}" type="pres">
      <dgm:prSet presAssocID="{DB174B33-1550-49DA-AE18-48CAD33919D7}" presName="imageaccent3" presStyleCnt="0"/>
      <dgm:spPr/>
    </dgm:pt>
    <dgm:pt modelId="{51A3B475-487C-4A6F-AA13-2255FCD6F31A}" type="pres">
      <dgm:prSet presAssocID="{DB174B33-1550-49DA-AE18-48CAD33919D7}" presName="accentRepeatNode" presStyleLbl="solidAlignAcc1" presStyleIdx="5" presStyleCnt="14"/>
      <dgm:spPr/>
    </dgm:pt>
    <dgm:pt modelId="{21F60BB5-9427-4530-BE1B-FCC6FF1EF1FF}" type="pres">
      <dgm:prSet presAssocID="{4E3D24BA-71F5-4B7B-B613-E246D8E0896A}" presName="text4" presStyleCnt="0"/>
      <dgm:spPr/>
    </dgm:pt>
    <dgm:pt modelId="{436BF93D-ED60-45BC-905A-237293059399}" type="pres">
      <dgm:prSet presAssocID="{4E3D24BA-71F5-4B7B-B613-E246D8E0896A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91410-0F03-403D-9C08-A882ED1C89E5}" type="pres">
      <dgm:prSet presAssocID="{4E3D24BA-71F5-4B7B-B613-E246D8E0896A}" presName="textaccent4" presStyleCnt="0"/>
      <dgm:spPr/>
    </dgm:pt>
    <dgm:pt modelId="{7324F856-68FF-4F7F-B398-4C02C8CE3FF6}" type="pres">
      <dgm:prSet presAssocID="{4E3D24BA-71F5-4B7B-B613-E246D8E0896A}" presName="accentRepeatNode" presStyleLbl="solidAlignAcc1" presStyleIdx="6" presStyleCnt="14"/>
      <dgm:spPr/>
    </dgm:pt>
    <dgm:pt modelId="{7DF31D4C-E530-4A7F-BE1D-EBA9724DD0E3}" type="pres">
      <dgm:prSet presAssocID="{1A0CEB39-686E-4028-A5A6-E5521C14B9E2}" presName="image4" presStyleCnt="0"/>
      <dgm:spPr/>
    </dgm:pt>
    <dgm:pt modelId="{70F44BB8-C678-4E72-B5C9-D6B58BDF4BCF}" type="pres">
      <dgm:prSet presAssocID="{1A0CEB39-686E-4028-A5A6-E5521C14B9E2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97C16A47-81A0-4BE8-9B19-BE28A92F76BD}" type="pres">
      <dgm:prSet presAssocID="{1A0CEB39-686E-4028-A5A6-E5521C14B9E2}" presName="imageaccent4" presStyleCnt="0"/>
      <dgm:spPr/>
    </dgm:pt>
    <dgm:pt modelId="{73BC5C99-2A99-43C3-A617-87D8ACAF0D4E}" type="pres">
      <dgm:prSet presAssocID="{1A0CEB39-686E-4028-A5A6-E5521C14B9E2}" presName="accentRepeatNode" presStyleLbl="solidAlignAcc1" presStyleIdx="7" presStyleCnt="14"/>
      <dgm:spPr/>
    </dgm:pt>
    <dgm:pt modelId="{ED054C1E-B6DB-41FD-8E58-C43588786C0B}" type="pres">
      <dgm:prSet presAssocID="{6DF5E8AC-9DCB-4A93-B5C1-727BFEAA593E}" presName="text5" presStyleCnt="0"/>
      <dgm:spPr/>
    </dgm:pt>
    <dgm:pt modelId="{E8D78DDB-81A5-4A44-A335-EC856E7A233A}" type="pres">
      <dgm:prSet presAssocID="{6DF5E8AC-9DCB-4A93-B5C1-727BFEAA593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A80A0-2FD3-4B63-A298-0B5518A579C8}" type="pres">
      <dgm:prSet presAssocID="{6DF5E8AC-9DCB-4A93-B5C1-727BFEAA593E}" presName="textaccent5" presStyleCnt="0"/>
      <dgm:spPr/>
    </dgm:pt>
    <dgm:pt modelId="{7F510427-088F-4779-8633-7CF815D9780C}" type="pres">
      <dgm:prSet presAssocID="{6DF5E8AC-9DCB-4A93-B5C1-727BFEAA593E}" presName="accentRepeatNode" presStyleLbl="solidAlignAcc1" presStyleIdx="8" presStyleCnt="14"/>
      <dgm:spPr/>
    </dgm:pt>
    <dgm:pt modelId="{AF05128C-EB26-4F7D-B533-CDB6BC89FDED}" type="pres">
      <dgm:prSet presAssocID="{4BB34099-EFF4-424B-B6B3-8AA38F4DD595}" presName="image5" presStyleCnt="0"/>
      <dgm:spPr/>
    </dgm:pt>
    <dgm:pt modelId="{614CED17-090F-44DD-A70E-4A8C61F1892E}" type="pres">
      <dgm:prSet presAssocID="{4BB34099-EFF4-424B-B6B3-8AA38F4DD595}" presName="imageRepeatNode" presStyleLbl="alignAcc1" presStyleIdx="4" presStyleCnt="7" custScaleY="119299"/>
      <dgm:spPr/>
      <dgm:t>
        <a:bodyPr/>
        <a:lstStyle/>
        <a:p>
          <a:endParaRPr lang="ru-RU"/>
        </a:p>
      </dgm:t>
    </dgm:pt>
    <dgm:pt modelId="{518AAA85-6741-41E2-960C-7B2E012FFA15}" type="pres">
      <dgm:prSet presAssocID="{4BB34099-EFF4-424B-B6B3-8AA38F4DD595}" presName="imageaccent5" presStyleCnt="0"/>
      <dgm:spPr/>
    </dgm:pt>
    <dgm:pt modelId="{807B3783-81E5-47DB-A6EA-D9A98732A146}" type="pres">
      <dgm:prSet presAssocID="{4BB34099-EFF4-424B-B6B3-8AA38F4DD595}" presName="accentRepeatNode" presStyleLbl="solidAlignAcc1" presStyleIdx="9" presStyleCnt="14"/>
      <dgm:spPr/>
    </dgm:pt>
    <dgm:pt modelId="{7E6C0F84-DA76-4A7C-B199-4245F64B2DF0}" type="pres">
      <dgm:prSet presAssocID="{9154D50B-5B78-4C5A-8A81-0F45223E3337}" presName="text6" presStyleCnt="0"/>
      <dgm:spPr/>
    </dgm:pt>
    <dgm:pt modelId="{2701C52C-7C5F-40A8-BE96-F2006A36F89D}" type="pres">
      <dgm:prSet presAssocID="{9154D50B-5B78-4C5A-8A81-0F45223E3337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C0B03-0706-4BF4-9D8E-9766ECA1F9F3}" type="pres">
      <dgm:prSet presAssocID="{9154D50B-5B78-4C5A-8A81-0F45223E3337}" presName="textaccent6" presStyleCnt="0"/>
      <dgm:spPr/>
    </dgm:pt>
    <dgm:pt modelId="{2556DAF6-609C-420E-AAB9-F9465498A410}" type="pres">
      <dgm:prSet presAssocID="{9154D50B-5B78-4C5A-8A81-0F45223E3337}" presName="accentRepeatNode" presStyleLbl="solidAlignAcc1" presStyleIdx="10" presStyleCnt="14"/>
      <dgm:spPr/>
    </dgm:pt>
    <dgm:pt modelId="{0D9C63F8-3807-4686-A06E-948E2B1FC0BA}" type="pres">
      <dgm:prSet presAssocID="{467E104F-111B-4246-99D8-3C1D93C3FAC0}" presName="image6" presStyleCnt="0"/>
      <dgm:spPr/>
    </dgm:pt>
    <dgm:pt modelId="{6BDF0678-449C-4FCB-9A13-82E5C7B34F11}" type="pres">
      <dgm:prSet presAssocID="{467E104F-111B-4246-99D8-3C1D93C3FAC0}" presName="imageRepeatNode" presStyleLbl="alignAcc1" presStyleIdx="5" presStyleCnt="7" custScaleX="121281"/>
      <dgm:spPr/>
      <dgm:t>
        <a:bodyPr/>
        <a:lstStyle/>
        <a:p>
          <a:endParaRPr lang="ru-RU"/>
        </a:p>
      </dgm:t>
    </dgm:pt>
    <dgm:pt modelId="{DFF3E861-FC35-4687-B030-8C1E1827B2D3}" type="pres">
      <dgm:prSet presAssocID="{467E104F-111B-4246-99D8-3C1D93C3FAC0}" presName="imageaccent6" presStyleCnt="0"/>
      <dgm:spPr/>
    </dgm:pt>
    <dgm:pt modelId="{8F4A937A-8878-45D4-BAF5-69AC206CD736}" type="pres">
      <dgm:prSet presAssocID="{467E104F-111B-4246-99D8-3C1D93C3FAC0}" presName="accentRepeatNode" presStyleLbl="solidAlignAcc1" presStyleIdx="11" presStyleCnt="14"/>
      <dgm:spPr/>
    </dgm:pt>
    <dgm:pt modelId="{6CB8F5C8-BB9C-45CA-B4DC-F2A777BAC03C}" type="pres">
      <dgm:prSet presAssocID="{8FF67460-7F0A-4A93-84A5-0B43ECB886BA}" presName="text7" presStyleCnt="0"/>
      <dgm:spPr/>
    </dgm:pt>
    <dgm:pt modelId="{0C84DC4F-D538-4D3D-9A3B-F6CD4A8BDC25}" type="pres">
      <dgm:prSet presAssocID="{8FF67460-7F0A-4A93-84A5-0B43ECB886BA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C1A62-9FDA-42EE-A83D-347828782815}" type="pres">
      <dgm:prSet presAssocID="{8FF67460-7F0A-4A93-84A5-0B43ECB886BA}" presName="textaccent7" presStyleCnt="0"/>
      <dgm:spPr/>
    </dgm:pt>
    <dgm:pt modelId="{50199092-8CD1-4781-BB99-0F9CAC6AB342}" type="pres">
      <dgm:prSet presAssocID="{8FF67460-7F0A-4A93-84A5-0B43ECB886BA}" presName="accentRepeatNode" presStyleLbl="solidAlignAcc1" presStyleIdx="12" presStyleCnt="14"/>
      <dgm:spPr/>
    </dgm:pt>
    <dgm:pt modelId="{58A55202-28F2-4A71-ADE9-AD113DC1DC99}" type="pres">
      <dgm:prSet presAssocID="{08955673-BAD2-484E-AFD0-8D3C8D4FF0A4}" presName="image7" presStyleCnt="0"/>
      <dgm:spPr/>
    </dgm:pt>
    <dgm:pt modelId="{34D6217E-F74A-4C79-AECC-4365DE7541E9}" type="pres">
      <dgm:prSet presAssocID="{08955673-BAD2-484E-AFD0-8D3C8D4FF0A4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1320A0EF-88B9-4BE2-9E19-01EEF68D9E90}" type="pres">
      <dgm:prSet presAssocID="{08955673-BAD2-484E-AFD0-8D3C8D4FF0A4}" presName="imageaccent7" presStyleCnt="0"/>
      <dgm:spPr/>
    </dgm:pt>
    <dgm:pt modelId="{03E0D4BB-7EC7-49B4-A276-3EF8B632D675}" type="pres">
      <dgm:prSet presAssocID="{08955673-BAD2-484E-AFD0-8D3C8D4FF0A4}" presName="accentRepeatNode" presStyleLbl="solidAlignAcc1" presStyleIdx="13" presStyleCnt="14"/>
      <dgm:spPr/>
    </dgm:pt>
  </dgm:ptLst>
  <dgm:cxnLst>
    <dgm:cxn modelId="{CD9DA2C7-C427-474A-9E49-269765EB7640}" type="presOf" srcId="{9768A483-A8AE-4BEE-A411-8C77F0759156}" destId="{4EC73858-81D9-4674-97FB-A1DB8E8020AA}" srcOrd="0" destOrd="0" presId="urn:microsoft.com/office/officeart/2008/layout/HexagonCluster"/>
    <dgm:cxn modelId="{B464710A-3E85-4BE7-BFFE-860ED09394BB}" type="presOf" srcId="{08955673-BAD2-484E-AFD0-8D3C8D4FF0A4}" destId="{34D6217E-F74A-4C79-AECC-4365DE7541E9}" srcOrd="0" destOrd="0" presId="urn:microsoft.com/office/officeart/2008/layout/HexagonCluster"/>
    <dgm:cxn modelId="{F09BA0F1-82EE-4587-925E-9C39F426F50C}" type="presOf" srcId="{4E3D24BA-71F5-4B7B-B613-E246D8E0896A}" destId="{436BF93D-ED60-45BC-905A-237293059399}" srcOrd="0" destOrd="0" presId="urn:microsoft.com/office/officeart/2008/layout/HexagonCluster"/>
    <dgm:cxn modelId="{D3626506-2CAD-4657-9714-473C6A02E01E}" type="presOf" srcId="{1A0CEB39-686E-4028-A5A6-E5521C14B9E2}" destId="{70F44BB8-C678-4E72-B5C9-D6B58BDF4BCF}" srcOrd="0" destOrd="0" presId="urn:microsoft.com/office/officeart/2008/layout/HexagonCluster"/>
    <dgm:cxn modelId="{0582A0E0-A516-44A3-BA0C-6B1C3C7A95B1}" type="presOf" srcId="{DB174B33-1550-49DA-AE18-48CAD33919D7}" destId="{2C38FB58-11EB-46D4-B0D1-4F024225818C}" srcOrd="0" destOrd="0" presId="urn:microsoft.com/office/officeart/2008/layout/HexagonCluster"/>
    <dgm:cxn modelId="{07017CE3-F707-4F4B-AF6F-46EF0DBCF5B5}" type="presOf" srcId="{EDEE0AEF-D97D-4248-A82F-FD81A2901962}" destId="{03F5948E-1EC9-4ACF-A917-72D481D64A40}" srcOrd="0" destOrd="0" presId="urn:microsoft.com/office/officeart/2008/layout/HexagonCluster"/>
    <dgm:cxn modelId="{ED70519E-E850-4560-B4DC-E888F31F925F}" srcId="{D56F18E5-A558-41FD-9E05-D450AB8871E5}" destId="{4E8006C0-EBB4-427D-945B-ECE08DD9B199}" srcOrd="0" destOrd="0" parTransId="{ACE4511C-AEC6-4468-9F37-1968D792F5D4}" sibTransId="{EDEE0AEF-D97D-4248-A82F-FD81A2901962}"/>
    <dgm:cxn modelId="{18B6AE3C-A484-4021-B7B6-1E558EEF7DDA}" type="presOf" srcId="{D56F18E5-A558-41FD-9E05-D450AB8871E5}" destId="{2E04F6A2-1AD5-4CC3-9812-910BB8B6FDF5}" srcOrd="0" destOrd="0" presId="urn:microsoft.com/office/officeart/2008/layout/HexagonCluster"/>
    <dgm:cxn modelId="{6733C267-6303-485E-80B7-A8A83088ED52}" srcId="{D56F18E5-A558-41FD-9E05-D450AB8871E5}" destId="{40F693C1-DA38-4205-BF72-AE8938D1B037}" srcOrd="1" destOrd="0" parTransId="{00C452DA-A7C9-43B9-9C71-07F99C8CA9EA}" sibTransId="{92A7E268-B56E-4229-9F84-353A90553510}"/>
    <dgm:cxn modelId="{DFEEE8C3-0D3E-41EB-8FEA-9F0C52FFBD00}" srcId="{D56F18E5-A558-41FD-9E05-D450AB8871E5}" destId="{8FF67460-7F0A-4A93-84A5-0B43ECB886BA}" srcOrd="6" destOrd="0" parTransId="{1FA854C8-8E04-47AE-A1AA-5B031E6DB22D}" sibTransId="{08955673-BAD2-484E-AFD0-8D3C8D4FF0A4}"/>
    <dgm:cxn modelId="{C6B1567B-9C0F-4DA5-9263-3AC5E85779CC}" srcId="{D56F18E5-A558-41FD-9E05-D450AB8871E5}" destId="{6DF5E8AC-9DCB-4A93-B5C1-727BFEAA593E}" srcOrd="4" destOrd="0" parTransId="{6E530AA1-2399-4884-A5BA-CAA1B276631C}" sibTransId="{4BB34099-EFF4-424B-B6B3-8AA38F4DD595}"/>
    <dgm:cxn modelId="{DEED2C43-B52D-459A-9294-6F0BFE84981A}" type="presOf" srcId="{6DF5E8AC-9DCB-4A93-B5C1-727BFEAA593E}" destId="{E8D78DDB-81A5-4A44-A335-EC856E7A233A}" srcOrd="0" destOrd="0" presId="urn:microsoft.com/office/officeart/2008/layout/HexagonCluster"/>
    <dgm:cxn modelId="{A5DD08DA-963B-42A1-B88C-F2865802E590}" srcId="{D56F18E5-A558-41FD-9E05-D450AB8871E5}" destId="{4E3D24BA-71F5-4B7B-B613-E246D8E0896A}" srcOrd="3" destOrd="0" parTransId="{280B7282-AA42-4819-9022-124D3B87C09B}" sibTransId="{1A0CEB39-686E-4028-A5A6-E5521C14B9E2}"/>
    <dgm:cxn modelId="{A7044E88-BC94-43D3-A211-54FAC019A7A5}" type="presOf" srcId="{8FF67460-7F0A-4A93-84A5-0B43ECB886BA}" destId="{0C84DC4F-D538-4D3D-9A3B-F6CD4A8BDC25}" srcOrd="0" destOrd="0" presId="urn:microsoft.com/office/officeart/2008/layout/HexagonCluster"/>
    <dgm:cxn modelId="{C37AE86A-B5A0-4B28-9A48-6C69D8D952C2}" type="presOf" srcId="{92A7E268-B56E-4229-9F84-353A90553510}" destId="{28C6E9E6-CADE-4DE3-8D49-2E5F944AB586}" srcOrd="0" destOrd="0" presId="urn:microsoft.com/office/officeart/2008/layout/HexagonCluster"/>
    <dgm:cxn modelId="{439CCACC-BE96-4F8C-A7F7-6E52E50C4C10}" srcId="{D56F18E5-A558-41FD-9E05-D450AB8871E5}" destId="{9768A483-A8AE-4BEE-A411-8C77F0759156}" srcOrd="2" destOrd="0" parTransId="{183B6111-E4EE-45EE-B4F6-C430D12D6311}" sibTransId="{DB174B33-1550-49DA-AE18-48CAD33919D7}"/>
    <dgm:cxn modelId="{AC43A680-FA02-4ED3-B6DF-8890F0B2B849}" srcId="{D56F18E5-A558-41FD-9E05-D450AB8871E5}" destId="{9154D50B-5B78-4C5A-8A81-0F45223E3337}" srcOrd="5" destOrd="0" parTransId="{83FCE896-9C68-4F32-B5BB-4AC23484691C}" sibTransId="{467E104F-111B-4246-99D8-3C1D93C3FAC0}"/>
    <dgm:cxn modelId="{1AF1C5A3-26FD-421A-B25B-0E7BCDE38A44}" type="presOf" srcId="{467E104F-111B-4246-99D8-3C1D93C3FAC0}" destId="{6BDF0678-449C-4FCB-9A13-82E5C7B34F11}" srcOrd="0" destOrd="0" presId="urn:microsoft.com/office/officeart/2008/layout/HexagonCluster"/>
    <dgm:cxn modelId="{03ECE9F6-1A34-415E-BC73-ADAA96C4E053}" type="presOf" srcId="{4BB34099-EFF4-424B-B6B3-8AA38F4DD595}" destId="{614CED17-090F-44DD-A70E-4A8C61F1892E}" srcOrd="0" destOrd="0" presId="urn:microsoft.com/office/officeart/2008/layout/HexagonCluster"/>
    <dgm:cxn modelId="{F19D2AC0-08D5-4A3D-938A-F5E0956223F3}" type="presOf" srcId="{9154D50B-5B78-4C5A-8A81-0F45223E3337}" destId="{2701C52C-7C5F-40A8-BE96-F2006A36F89D}" srcOrd="0" destOrd="0" presId="urn:microsoft.com/office/officeart/2008/layout/HexagonCluster"/>
    <dgm:cxn modelId="{6F43634D-D03D-4E8F-A19C-DC57AA51D7A4}" type="presOf" srcId="{40F693C1-DA38-4205-BF72-AE8938D1B037}" destId="{3E5B9DA6-D06F-43AA-B7FB-A68DB13B1873}" srcOrd="0" destOrd="0" presId="urn:microsoft.com/office/officeart/2008/layout/HexagonCluster"/>
    <dgm:cxn modelId="{508DD3AC-7564-41E5-BAD8-65FE27484445}" type="presOf" srcId="{4E8006C0-EBB4-427D-945B-ECE08DD9B199}" destId="{0248A172-340E-470A-88EC-32D9253DA662}" srcOrd="0" destOrd="0" presId="urn:microsoft.com/office/officeart/2008/layout/HexagonCluster"/>
    <dgm:cxn modelId="{683C5C67-4E7D-4F4B-BEBB-C24FAE931CE7}" type="presParOf" srcId="{2E04F6A2-1AD5-4CC3-9812-910BB8B6FDF5}" destId="{D45756BB-0F00-4C6B-A1EC-CCB599CD02DD}" srcOrd="0" destOrd="0" presId="urn:microsoft.com/office/officeart/2008/layout/HexagonCluster"/>
    <dgm:cxn modelId="{0EEFCCCE-1087-4E26-83D6-56BB39097185}" type="presParOf" srcId="{D45756BB-0F00-4C6B-A1EC-CCB599CD02DD}" destId="{0248A172-340E-470A-88EC-32D9253DA662}" srcOrd="0" destOrd="0" presId="urn:microsoft.com/office/officeart/2008/layout/HexagonCluster"/>
    <dgm:cxn modelId="{6018EDF7-E83B-492C-89B1-4376AA10D4E6}" type="presParOf" srcId="{2E04F6A2-1AD5-4CC3-9812-910BB8B6FDF5}" destId="{FB6AD7E5-2432-45A8-9584-44DDB3423990}" srcOrd="1" destOrd="0" presId="urn:microsoft.com/office/officeart/2008/layout/HexagonCluster"/>
    <dgm:cxn modelId="{0C5BD9FD-D612-481A-807F-9E8AFF805C52}" type="presParOf" srcId="{FB6AD7E5-2432-45A8-9584-44DDB3423990}" destId="{CB933E31-9F64-4CB4-B9CC-EEA07848A68F}" srcOrd="0" destOrd="0" presId="urn:microsoft.com/office/officeart/2008/layout/HexagonCluster"/>
    <dgm:cxn modelId="{52D12BC6-E032-4F99-903A-1B4A4C7913FF}" type="presParOf" srcId="{2E04F6A2-1AD5-4CC3-9812-910BB8B6FDF5}" destId="{100E6978-9DE9-4DE2-83F1-8FAB8DDA7876}" srcOrd="2" destOrd="0" presId="urn:microsoft.com/office/officeart/2008/layout/HexagonCluster"/>
    <dgm:cxn modelId="{B85ACDFC-0F0D-41F9-83D5-DB141DAC405F}" type="presParOf" srcId="{100E6978-9DE9-4DE2-83F1-8FAB8DDA7876}" destId="{03F5948E-1EC9-4ACF-A917-72D481D64A40}" srcOrd="0" destOrd="0" presId="urn:microsoft.com/office/officeart/2008/layout/HexagonCluster"/>
    <dgm:cxn modelId="{8689513F-37A6-425D-8C17-EB19D4EFEFA3}" type="presParOf" srcId="{2E04F6A2-1AD5-4CC3-9812-910BB8B6FDF5}" destId="{7458FEB4-1D5A-4A86-8211-380065D01DE0}" srcOrd="3" destOrd="0" presId="urn:microsoft.com/office/officeart/2008/layout/HexagonCluster"/>
    <dgm:cxn modelId="{66A17CCB-3DAD-44A7-828E-7B9255107E0B}" type="presParOf" srcId="{7458FEB4-1D5A-4A86-8211-380065D01DE0}" destId="{AA02B4CA-F40A-4113-A1B7-413BDF7E3F7D}" srcOrd="0" destOrd="0" presId="urn:microsoft.com/office/officeart/2008/layout/HexagonCluster"/>
    <dgm:cxn modelId="{3DDE20DE-F276-48CD-BA76-56B6EBB0F6FF}" type="presParOf" srcId="{2E04F6A2-1AD5-4CC3-9812-910BB8B6FDF5}" destId="{9D9E32E7-19DB-4FA5-BC86-28DC9EC5AE27}" srcOrd="4" destOrd="0" presId="urn:microsoft.com/office/officeart/2008/layout/HexagonCluster"/>
    <dgm:cxn modelId="{8212A14C-E8F4-4144-B045-08E78007E038}" type="presParOf" srcId="{9D9E32E7-19DB-4FA5-BC86-28DC9EC5AE27}" destId="{3E5B9DA6-D06F-43AA-B7FB-A68DB13B1873}" srcOrd="0" destOrd="0" presId="urn:microsoft.com/office/officeart/2008/layout/HexagonCluster"/>
    <dgm:cxn modelId="{D51C9AF0-9B1C-4DB1-B01A-7DB215208DB0}" type="presParOf" srcId="{2E04F6A2-1AD5-4CC3-9812-910BB8B6FDF5}" destId="{834DAAB4-98E9-48B6-8867-49F60B958926}" srcOrd="5" destOrd="0" presId="urn:microsoft.com/office/officeart/2008/layout/HexagonCluster"/>
    <dgm:cxn modelId="{E00B4AF2-9B71-424E-8408-EE181D4538AC}" type="presParOf" srcId="{834DAAB4-98E9-48B6-8867-49F60B958926}" destId="{C4E401E0-7939-4C23-A8DC-70365B2236AB}" srcOrd="0" destOrd="0" presId="urn:microsoft.com/office/officeart/2008/layout/HexagonCluster"/>
    <dgm:cxn modelId="{ED47F12F-8D36-42D9-BAA9-573DDBD0A842}" type="presParOf" srcId="{2E04F6A2-1AD5-4CC3-9812-910BB8B6FDF5}" destId="{1AED330B-5459-49FF-A4EC-FD8B58D35545}" srcOrd="6" destOrd="0" presId="urn:microsoft.com/office/officeart/2008/layout/HexagonCluster"/>
    <dgm:cxn modelId="{DC197318-766D-47AA-B448-B8CB173C0987}" type="presParOf" srcId="{1AED330B-5459-49FF-A4EC-FD8B58D35545}" destId="{28C6E9E6-CADE-4DE3-8D49-2E5F944AB586}" srcOrd="0" destOrd="0" presId="urn:microsoft.com/office/officeart/2008/layout/HexagonCluster"/>
    <dgm:cxn modelId="{01DCF176-0B2D-4E48-B793-44833481B5A2}" type="presParOf" srcId="{2E04F6A2-1AD5-4CC3-9812-910BB8B6FDF5}" destId="{ED67133B-581C-45ED-98C5-558C002E487F}" srcOrd="7" destOrd="0" presId="urn:microsoft.com/office/officeart/2008/layout/HexagonCluster"/>
    <dgm:cxn modelId="{FAD3FB4C-52ED-4BA7-B9C2-01CEB3EA466C}" type="presParOf" srcId="{ED67133B-581C-45ED-98C5-558C002E487F}" destId="{D2AA3D18-C340-4046-A614-60C39E9C556B}" srcOrd="0" destOrd="0" presId="urn:microsoft.com/office/officeart/2008/layout/HexagonCluster"/>
    <dgm:cxn modelId="{EC8FBE98-5E02-4137-B1E6-5D3A7160717E}" type="presParOf" srcId="{2E04F6A2-1AD5-4CC3-9812-910BB8B6FDF5}" destId="{62631CC5-10C8-4A02-A481-5D9E81B5F2A1}" srcOrd="8" destOrd="0" presId="urn:microsoft.com/office/officeart/2008/layout/HexagonCluster"/>
    <dgm:cxn modelId="{8FA6EEFE-ABFE-4F0A-B939-C78F139CE7DE}" type="presParOf" srcId="{62631CC5-10C8-4A02-A481-5D9E81B5F2A1}" destId="{4EC73858-81D9-4674-97FB-A1DB8E8020AA}" srcOrd="0" destOrd="0" presId="urn:microsoft.com/office/officeart/2008/layout/HexagonCluster"/>
    <dgm:cxn modelId="{A4E2CBDC-B6C6-4DCF-8D36-0780EE7B432D}" type="presParOf" srcId="{2E04F6A2-1AD5-4CC3-9812-910BB8B6FDF5}" destId="{A36CD141-F02A-4B9D-97A5-91DB6FCA4C5D}" srcOrd="9" destOrd="0" presId="urn:microsoft.com/office/officeart/2008/layout/HexagonCluster"/>
    <dgm:cxn modelId="{5E9B3FDD-2324-4701-87F3-9990BEF02AFD}" type="presParOf" srcId="{A36CD141-F02A-4B9D-97A5-91DB6FCA4C5D}" destId="{F05C9B61-E24C-43FC-97E5-6EC454982C75}" srcOrd="0" destOrd="0" presId="urn:microsoft.com/office/officeart/2008/layout/HexagonCluster"/>
    <dgm:cxn modelId="{71C44A4E-AAF7-4729-90C3-698A379538F0}" type="presParOf" srcId="{2E04F6A2-1AD5-4CC3-9812-910BB8B6FDF5}" destId="{9598A94F-14DB-45A0-9E0D-2592664F6EE5}" srcOrd="10" destOrd="0" presId="urn:microsoft.com/office/officeart/2008/layout/HexagonCluster"/>
    <dgm:cxn modelId="{F919D3F6-6B62-4FF7-AF23-7C2C4854651A}" type="presParOf" srcId="{9598A94F-14DB-45A0-9E0D-2592664F6EE5}" destId="{2C38FB58-11EB-46D4-B0D1-4F024225818C}" srcOrd="0" destOrd="0" presId="urn:microsoft.com/office/officeart/2008/layout/HexagonCluster"/>
    <dgm:cxn modelId="{1FB34B30-9AF7-41DC-835B-DBE8EE1625ED}" type="presParOf" srcId="{2E04F6A2-1AD5-4CC3-9812-910BB8B6FDF5}" destId="{667C6149-6777-4B4A-B34E-3985830179A1}" srcOrd="11" destOrd="0" presId="urn:microsoft.com/office/officeart/2008/layout/HexagonCluster"/>
    <dgm:cxn modelId="{316CD7F3-D637-4A57-8E43-E1222A22CA74}" type="presParOf" srcId="{667C6149-6777-4B4A-B34E-3985830179A1}" destId="{51A3B475-487C-4A6F-AA13-2255FCD6F31A}" srcOrd="0" destOrd="0" presId="urn:microsoft.com/office/officeart/2008/layout/HexagonCluster"/>
    <dgm:cxn modelId="{753B1A63-9EA4-4A32-BF07-407ACDDFE641}" type="presParOf" srcId="{2E04F6A2-1AD5-4CC3-9812-910BB8B6FDF5}" destId="{21F60BB5-9427-4530-BE1B-FCC6FF1EF1FF}" srcOrd="12" destOrd="0" presId="urn:microsoft.com/office/officeart/2008/layout/HexagonCluster"/>
    <dgm:cxn modelId="{00AD6D37-A2AB-4FB0-876D-B6B6FD8F366B}" type="presParOf" srcId="{21F60BB5-9427-4530-BE1B-FCC6FF1EF1FF}" destId="{436BF93D-ED60-45BC-905A-237293059399}" srcOrd="0" destOrd="0" presId="urn:microsoft.com/office/officeart/2008/layout/HexagonCluster"/>
    <dgm:cxn modelId="{F70C88E5-E828-456C-AFA5-91AACE323E75}" type="presParOf" srcId="{2E04F6A2-1AD5-4CC3-9812-910BB8B6FDF5}" destId="{B6591410-0F03-403D-9C08-A882ED1C89E5}" srcOrd="13" destOrd="0" presId="urn:microsoft.com/office/officeart/2008/layout/HexagonCluster"/>
    <dgm:cxn modelId="{89D55C8C-8C6A-4C56-A7E9-8E87163E3622}" type="presParOf" srcId="{B6591410-0F03-403D-9C08-A882ED1C89E5}" destId="{7324F856-68FF-4F7F-B398-4C02C8CE3FF6}" srcOrd="0" destOrd="0" presId="urn:microsoft.com/office/officeart/2008/layout/HexagonCluster"/>
    <dgm:cxn modelId="{5BFEC3F0-13AD-4C1E-9791-6B15F3CF3FDB}" type="presParOf" srcId="{2E04F6A2-1AD5-4CC3-9812-910BB8B6FDF5}" destId="{7DF31D4C-E530-4A7F-BE1D-EBA9724DD0E3}" srcOrd="14" destOrd="0" presId="urn:microsoft.com/office/officeart/2008/layout/HexagonCluster"/>
    <dgm:cxn modelId="{3D8F9E51-189E-45B7-8771-D47BF01C51CB}" type="presParOf" srcId="{7DF31D4C-E530-4A7F-BE1D-EBA9724DD0E3}" destId="{70F44BB8-C678-4E72-B5C9-D6B58BDF4BCF}" srcOrd="0" destOrd="0" presId="urn:microsoft.com/office/officeart/2008/layout/HexagonCluster"/>
    <dgm:cxn modelId="{E3F08AE6-5149-4A1E-A740-746F4E5FCAAD}" type="presParOf" srcId="{2E04F6A2-1AD5-4CC3-9812-910BB8B6FDF5}" destId="{97C16A47-81A0-4BE8-9B19-BE28A92F76BD}" srcOrd="15" destOrd="0" presId="urn:microsoft.com/office/officeart/2008/layout/HexagonCluster"/>
    <dgm:cxn modelId="{5ECD8280-677B-4771-9F5D-36D51F1F8A7F}" type="presParOf" srcId="{97C16A47-81A0-4BE8-9B19-BE28A92F76BD}" destId="{73BC5C99-2A99-43C3-A617-87D8ACAF0D4E}" srcOrd="0" destOrd="0" presId="urn:microsoft.com/office/officeart/2008/layout/HexagonCluster"/>
    <dgm:cxn modelId="{9398B622-FBB0-45B9-8834-20941E6CC997}" type="presParOf" srcId="{2E04F6A2-1AD5-4CC3-9812-910BB8B6FDF5}" destId="{ED054C1E-B6DB-41FD-8E58-C43588786C0B}" srcOrd="16" destOrd="0" presId="urn:microsoft.com/office/officeart/2008/layout/HexagonCluster"/>
    <dgm:cxn modelId="{15CF471D-D0B6-4CF7-B0B0-47B043CCA58F}" type="presParOf" srcId="{ED054C1E-B6DB-41FD-8E58-C43588786C0B}" destId="{E8D78DDB-81A5-4A44-A335-EC856E7A233A}" srcOrd="0" destOrd="0" presId="urn:microsoft.com/office/officeart/2008/layout/HexagonCluster"/>
    <dgm:cxn modelId="{7DE63062-9A6E-4F95-A689-3CDF1EDD10B8}" type="presParOf" srcId="{2E04F6A2-1AD5-4CC3-9812-910BB8B6FDF5}" destId="{C4CA80A0-2FD3-4B63-A298-0B5518A579C8}" srcOrd="17" destOrd="0" presId="urn:microsoft.com/office/officeart/2008/layout/HexagonCluster"/>
    <dgm:cxn modelId="{60AB1C3E-010C-455B-A810-76A20D753E90}" type="presParOf" srcId="{C4CA80A0-2FD3-4B63-A298-0B5518A579C8}" destId="{7F510427-088F-4779-8633-7CF815D9780C}" srcOrd="0" destOrd="0" presId="urn:microsoft.com/office/officeart/2008/layout/HexagonCluster"/>
    <dgm:cxn modelId="{8C0F7689-FCFC-4D21-B41B-AD97FC454311}" type="presParOf" srcId="{2E04F6A2-1AD5-4CC3-9812-910BB8B6FDF5}" destId="{AF05128C-EB26-4F7D-B533-CDB6BC89FDED}" srcOrd="18" destOrd="0" presId="urn:microsoft.com/office/officeart/2008/layout/HexagonCluster"/>
    <dgm:cxn modelId="{81FA5C1B-B1E1-4B2A-B801-8C96989ACFD1}" type="presParOf" srcId="{AF05128C-EB26-4F7D-B533-CDB6BC89FDED}" destId="{614CED17-090F-44DD-A70E-4A8C61F1892E}" srcOrd="0" destOrd="0" presId="urn:microsoft.com/office/officeart/2008/layout/HexagonCluster"/>
    <dgm:cxn modelId="{A31F53CF-8A34-4175-AB1B-11D9F4E7CAE4}" type="presParOf" srcId="{2E04F6A2-1AD5-4CC3-9812-910BB8B6FDF5}" destId="{518AAA85-6741-41E2-960C-7B2E012FFA15}" srcOrd="19" destOrd="0" presId="urn:microsoft.com/office/officeart/2008/layout/HexagonCluster"/>
    <dgm:cxn modelId="{4A47FCB3-C3B7-41B5-B885-C03C5B406EC8}" type="presParOf" srcId="{518AAA85-6741-41E2-960C-7B2E012FFA15}" destId="{807B3783-81E5-47DB-A6EA-D9A98732A146}" srcOrd="0" destOrd="0" presId="urn:microsoft.com/office/officeart/2008/layout/HexagonCluster"/>
    <dgm:cxn modelId="{3FFC5C38-9108-44FF-A011-82924AFEB0ED}" type="presParOf" srcId="{2E04F6A2-1AD5-4CC3-9812-910BB8B6FDF5}" destId="{7E6C0F84-DA76-4A7C-B199-4245F64B2DF0}" srcOrd="20" destOrd="0" presId="urn:microsoft.com/office/officeart/2008/layout/HexagonCluster"/>
    <dgm:cxn modelId="{6AE59187-3600-42DC-B1D1-8357230D5F76}" type="presParOf" srcId="{7E6C0F84-DA76-4A7C-B199-4245F64B2DF0}" destId="{2701C52C-7C5F-40A8-BE96-F2006A36F89D}" srcOrd="0" destOrd="0" presId="urn:microsoft.com/office/officeart/2008/layout/HexagonCluster"/>
    <dgm:cxn modelId="{09D8A8FC-61C8-47FF-9072-E31DD785F8A4}" type="presParOf" srcId="{2E04F6A2-1AD5-4CC3-9812-910BB8B6FDF5}" destId="{61AC0B03-0706-4BF4-9D8E-9766ECA1F9F3}" srcOrd="21" destOrd="0" presId="urn:microsoft.com/office/officeart/2008/layout/HexagonCluster"/>
    <dgm:cxn modelId="{D5440667-8930-421B-9A10-97A834687109}" type="presParOf" srcId="{61AC0B03-0706-4BF4-9D8E-9766ECA1F9F3}" destId="{2556DAF6-609C-420E-AAB9-F9465498A410}" srcOrd="0" destOrd="0" presId="urn:microsoft.com/office/officeart/2008/layout/HexagonCluster"/>
    <dgm:cxn modelId="{01F72BE5-A426-443B-A898-B76D55950520}" type="presParOf" srcId="{2E04F6A2-1AD5-4CC3-9812-910BB8B6FDF5}" destId="{0D9C63F8-3807-4686-A06E-948E2B1FC0BA}" srcOrd="22" destOrd="0" presId="urn:microsoft.com/office/officeart/2008/layout/HexagonCluster"/>
    <dgm:cxn modelId="{C6020EBB-9775-42C1-8F9D-89E8E3DEA663}" type="presParOf" srcId="{0D9C63F8-3807-4686-A06E-948E2B1FC0BA}" destId="{6BDF0678-449C-4FCB-9A13-82E5C7B34F11}" srcOrd="0" destOrd="0" presId="urn:microsoft.com/office/officeart/2008/layout/HexagonCluster"/>
    <dgm:cxn modelId="{425B8B8E-D92F-4A12-94EB-F3143A6FC8AB}" type="presParOf" srcId="{2E04F6A2-1AD5-4CC3-9812-910BB8B6FDF5}" destId="{DFF3E861-FC35-4687-B030-8C1E1827B2D3}" srcOrd="23" destOrd="0" presId="urn:microsoft.com/office/officeart/2008/layout/HexagonCluster"/>
    <dgm:cxn modelId="{CB93C9BE-9A99-4525-971A-A3EEC84EDA5C}" type="presParOf" srcId="{DFF3E861-FC35-4687-B030-8C1E1827B2D3}" destId="{8F4A937A-8878-45D4-BAF5-69AC206CD736}" srcOrd="0" destOrd="0" presId="urn:microsoft.com/office/officeart/2008/layout/HexagonCluster"/>
    <dgm:cxn modelId="{AF70139F-D92F-46EA-8AE1-654C0B508740}" type="presParOf" srcId="{2E04F6A2-1AD5-4CC3-9812-910BB8B6FDF5}" destId="{6CB8F5C8-BB9C-45CA-B4DC-F2A777BAC03C}" srcOrd="24" destOrd="0" presId="urn:microsoft.com/office/officeart/2008/layout/HexagonCluster"/>
    <dgm:cxn modelId="{6E827E84-CFA3-4B80-9210-B6DC0A4FE469}" type="presParOf" srcId="{6CB8F5C8-BB9C-45CA-B4DC-F2A777BAC03C}" destId="{0C84DC4F-D538-4D3D-9A3B-F6CD4A8BDC25}" srcOrd="0" destOrd="0" presId="urn:microsoft.com/office/officeart/2008/layout/HexagonCluster"/>
    <dgm:cxn modelId="{86AAE14E-E3ED-44DC-B8C9-B964A282F005}" type="presParOf" srcId="{2E04F6A2-1AD5-4CC3-9812-910BB8B6FDF5}" destId="{C4FC1A62-9FDA-42EE-A83D-347828782815}" srcOrd="25" destOrd="0" presId="urn:microsoft.com/office/officeart/2008/layout/HexagonCluster"/>
    <dgm:cxn modelId="{EF7B8AFA-93AB-4ABF-BF7D-D2836A1B0C58}" type="presParOf" srcId="{C4FC1A62-9FDA-42EE-A83D-347828782815}" destId="{50199092-8CD1-4781-BB99-0F9CAC6AB342}" srcOrd="0" destOrd="0" presId="urn:microsoft.com/office/officeart/2008/layout/HexagonCluster"/>
    <dgm:cxn modelId="{2CACFD04-5504-4681-AC5D-2EFEE30F27FA}" type="presParOf" srcId="{2E04F6A2-1AD5-4CC3-9812-910BB8B6FDF5}" destId="{58A55202-28F2-4A71-ADE9-AD113DC1DC99}" srcOrd="26" destOrd="0" presId="urn:microsoft.com/office/officeart/2008/layout/HexagonCluster"/>
    <dgm:cxn modelId="{EC9F0BE1-36ED-466D-BBC1-C1745FF1E951}" type="presParOf" srcId="{58A55202-28F2-4A71-ADE9-AD113DC1DC99}" destId="{34D6217E-F74A-4C79-AECC-4365DE7541E9}" srcOrd="0" destOrd="0" presId="urn:microsoft.com/office/officeart/2008/layout/HexagonCluster"/>
    <dgm:cxn modelId="{5EBB0AE4-8E64-4C58-9911-7454DB752CF7}" type="presParOf" srcId="{2E04F6A2-1AD5-4CC3-9812-910BB8B6FDF5}" destId="{1320A0EF-88B9-4BE2-9E19-01EEF68D9E90}" srcOrd="27" destOrd="0" presId="urn:microsoft.com/office/officeart/2008/layout/HexagonCluster"/>
    <dgm:cxn modelId="{E5E5B274-9AF3-460A-B0E3-986B4588D273}" type="presParOf" srcId="{1320A0EF-88B9-4BE2-9E19-01EEF68D9E90}" destId="{03E0D4BB-7EC7-49B4-A276-3EF8B632D67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8A172-340E-470A-88EC-32D9253DA662}">
      <dsp:nvSpPr>
        <dsp:cNvPr id="0" name=""/>
        <dsp:cNvSpPr/>
      </dsp:nvSpPr>
      <dsp:spPr>
        <a:xfrm>
          <a:off x="1449175" y="2875412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RAP</a:t>
          </a:r>
          <a:endParaRPr lang="ru-RU" sz="4000" kern="1200" dirty="0"/>
        </a:p>
      </dsp:txBody>
      <dsp:txXfrm>
        <a:off x="1710010" y="3099384"/>
        <a:ext cx="1162337" cy="998070"/>
      </dsp:txXfrm>
    </dsp:sp>
    <dsp:sp modelId="{CB933E31-9F64-4CB4-B9CC-EEA07848A68F}">
      <dsp:nvSpPr>
        <dsp:cNvPr id="0" name=""/>
        <dsp:cNvSpPr/>
      </dsp:nvSpPr>
      <dsp:spPr>
        <a:xfrm>
          <a:off x="1489355" y="3521840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5948E-1EC9-4ACF-A917-72D481D64A40}">
      <dsp:nvSpPr>
        <dsp:cNvPr id="0" name=""/>
        <dsp:cNvSpPr/>
      </dsp:nvSpPr>
      <dsp:spPr>
        <a:xfrm>
          <a:off x="0" y="2075825"/>
          <a:ext cx="1684007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2B4CA-F40A-4113-A1B7-413BDF7E3F7D}">
      <dsp:nvSpPr>
        <dsp:cNvPr id="0" name=""/>
        <dsp:cNvSpPr/>
      </dsp:nvSpPr>
      <dsp:spPr>
        <a:xfrm>
          <a:off x="1153625" y="3329982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9DA6-D06F-43AA-B7FB-A68DB13B1873}">
      <dsp:nvSpPr>
        <dsp:cNvPr id="0" name=""/>
        <dsp:cNvSpPr/>
      </dsp:nvSpPr>
      <dsp:spPr>
        <a:xfrm>
          <a:off x="2898350" y="2071464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36485"/>
            <a:satOff val="-239"/>
            <a:lumOff val="4092"/>
            <a:alphaOff val="0"/>
          </a:schemeClr>
        </a:solidFill>
        <a:ln w="25400" cap="flat" cmpd="sng" algn="ctr">
          <a:solidFill>
            <a:schemeClr val="accent3">
              <a:shade val="80000"/>
              <a:hueOff val="36485"/>
              <a:satOff val="-239"/>
              <a:lumOff val="4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336600"/>
              </a:solidFill>
            </a:rPr>
            <a:t>POP</a:t>
          </a:r>
          <a:endParaRPr lang="ru-RU" sz="4400" b="1" kern="1200" dirty="0">
            <a:solidFill>
              <a:srgbClr val="336600"/>
            </a:solidFill>
          </a:endParaRPr>
        </a:p>
      </dsp:txBody>
      <dsp:txXfrm>
        <a:off x="3159185" y="2295436"/>
        <a:ext cx="1162337" cy="998070"/>
      </dsp:txXfrm>
    </dsp:sp>
    <dsp:sp modelId="{C4E401E0-7939-4C23-A8DC-70365B2236AB}">
      <dsp:nvSpPr>
        <dsp:cNvPr id="0" name=""/>
        <dsp:cNvSpPr/>
      </dsp:nvSpPr>
      <dsp:spPr>
        <a:xfrm>
          <a:off x="4057333" y="3322352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6E9E6-CADE-4DE3-8D49-2E5F944AB586}">
      <dsp:nvSpPr>
        <dsp:cNvPr id="0" name=""/>
        <dsp:cNvSpPr/>
      </dsp:nvSpPr>
      <dsp:spPr>
        <a:xfrm>
          <a:off x="4268798" y="2866111"/>
          <a:ext cx="1684007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36485"/>
              <a:satOff val="-239"/>
              <a:lumOff val="4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A3D18-C340-4046-A614-60C39E9C556B}">
      <dsp:nvSpPr>
        <dsp:cNvPr id="0" name=""/>
        <dsp:cNvSpPr/>
      </dsp:nvSpPr>
      <dsp:spPr>
        <a:xfrm>
          <a:off x="4387706" y="3515844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3858-81D9-4674-97FB-A1DB8E8020AA}">
      <dsp:nvSpPr>
        <dsp:cNvPr id="0" name=""/>
        <dsp:cNvSpPr/>
      </dsp:nvSpPr>
      <dsp:spPr>
        <a:xfrm>
          <a:off x="1449175" y="1276783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70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3300"/>
              </a:solidFill>
            </a:rPr>
            <a:t>POCK</a:t>
          </a:r>
          <a:endParaRPr lang="ru-RU" sz="4000" b="1" kern="1200" dirty="0">
            <a:solidFill>
              <a:srgbClr val="003300"/>
            </a:solidFill>
          </a:endParaRPr>
        </a:p>
      </dsp:txBody>
      <dsp:txXfrm>
        <a:off x="1710010" y="1500755"/>
        <a:ext cx="1162337" cy="998070"/>
      </dsp:txXfrm>
    </dsp:sp>
    <dsp:sp modelId="{F05C9B61-E24C-43FC-97E5-6EC454982C75}">
      <dsp:nvSpPr>
        <dsp:cNvPr id="0" name=""/>
        <dsp:cNvSpPr/>
      </dsp:nvSpPr>
      <dsp:spPr>
        <a:xfrm>
          <a:off x="2595657" y="1296405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8FB58-11EB-46D4-B0D1-4F024225818C}">
      <dsp:nvSpPr>
        <dsp:cNvPr id="0" name=""/>
        <dsp:cNvSpPr/>
      </dsp:nvSpPr>
      <dsp:spPr>
        <a:xfrm>
          <a:off x="2898350" y="472836"/>
          <a:ext cx="1684007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72970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3B475-487C-4A6F-AA13-2255FCD6F31A}">
      <dsp:nvSpPr>
        <dsp:cNvPr id="0" name=""/>
        <dsp:cNvSpPr/>
      </dsp:nvSpPr>
      <dsp:spPr>
        <a:xfrm>
          <a:off x="2945674" y="1113268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F93D-ED60-45BC-905A-237293059399}">
      <dsp:nvSpPr>
        <dsp:cNvPr id="0" name=""/>
        <dsp:cNvSpPr/>
      </dsp:nvSpPr>
      <dsp:spPr>
        <a:xfrm>
          <a:off x="4346633" y="1273513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Dance music</a:t>
          </a:r>
          <a:endParaRPr lang="ru-RU" sz="2800" b="1" kern="1200" dirty="0"/>
        </a:p>
      </dsp:txBody>
      <dsp:txXfrm>
        <a:off x="4607468" y="1497485"/>
        <a:ext cx="1162337" cy="998070"/>
      </dsp:txXfrm>
    </dsp:sp>
    <dsp:sp modelId="{7324F856-68FF-4F7F-B398-4C02C8CE3FF6}">
      <dsp:nvSpPr>
        <dsp:cNvPr id="0" name=""/>
        <dsp:cNvSpPr/>
      </dsp:nvSpPr>
      <dsp:spPr>
        <a:xfrm>
          <a:off x="5803844" y="1914490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44BB8-C678-4E72-B5C9-D6B58BDF4BCF}">
      <dsp:nvSpPr>
        <dsp:cNvPr id="0" name=""/>
        <dsp:cNvSpPr/>
      </dsp:nvSpPr>
      <dsp:spPr>
        <a:xfrm>
          <a:off x="5795808" y="2086726"/>
          <a:ext cx="1684007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C5C99-2A99-43C3-A617-87D8ACAF0D4E}">
      <dsp:nvSpPr>
        <dsp:cNvPr id="0" name=""/>
        <dsp:cNvSpPr/>
      </dsp:nvSpPr>
      <dsp:spPr>
        <a:xfrm>
          <a:off x="6124395" y="2112343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78DDB-81A5-4A44-A335-EC856E7A233A}">
      <dsp:nvSpPr>
        <dsp:cNvPr id="0" name=""/>
        <dsp:cNvSpPr/>
      </dsp:nvSpPr>
      <dsp:spPr>
        <a:xfrm>
          <a:off x="5795808" y="488097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9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00"/>
              </a:solidFill>
            </a:rPr>
            <a:t>Heavy metal</a:t>
          </a:r>
          <a:endParaRPr lang="ru-RU" sz="2800" b="1" kern="1200" dirty="0">
            <a:solidFill>
              <a:srgbClr val="003300"/>
            </a:solidFill>
          </a:endParaRPr>
        </a:p>
      </dsp:txBody>
      <dsp:txXfrm>
        <a:off x="6056643" y="712069"/>
        <a:ext cx="1162337" cy="998070"/>
      </dsp:txXfrm>
    </dsp:sp>
    <dsp:sp modelId="{7F510427-088F-4779-8633-7CF815D9780C}">
      <dsp:nvSpPr>
        <dsp:cNvPr id="0" name=""/>
        <dsp:cNvSpPr/>
      </dsp:nvSpPr>
      <dsp:spPr>
        <a:xfrm>
          <a:off x="7253020" y="1136160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CED17-090F-44DD-A70E-4A8C61F1892E}">
      <dsp:nvSpPr>
        <dsp:cNvPr id="0" name=""/>
        <dsp:cNvSpPr/>
      </dsp:nvSpPr>
      <dsp:spPr>
        <a:xfrm>
          <a:off x="7244984" y="1155236"/>
          <a:ext cx="1684007" cy="17250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145939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B3783-81E5-47DB-A6EA-D9A98732A146}">
      <dsp:nvSpPr>
        <dsp:cNvPr id="0" name=""/>
        <dsp:cNvSpPr/>
      </dsp:nvSpPr>
      <dsp:spPr>
        <a:xfrm>
          <a:off x="7580714" y="1326927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1C52C-7C5F-40A8-BE96-F2006A36F89D}">
      <dsp:nvSpPr>
        <dsp:cNvPr id="0" name=""/>
        <dsp:cNvSpPr/>
      </dsp:nvSpPr>
      <dsp:spPr>
        <a:xfrm>
          <a:off x="7244984" y="2890673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82424"/>
            <a:satOff val="-1193"/>
            <a:lumOff val="20462"/>
            <a:alphaOff val="0"/>
          </a:schemeClr>
        </a:solidFill>
        <a:ln w="25400" cap="flat" cmpd="sng" algn="ctr">
          <a:solidFill>
            <a:schemeClr val="accent3">
              <a:shade val="80000"/>
              <a:hueOff val="182424"/>
              <a:satOff val="-1193"/>
              <a:lumOff val="20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0" kern="1200" noProof="0" dirty="0" smtClean="0">
              <a:solidFill>
                <a:srgbClr val="003300"/>
              </a:solidFill>
            </a:rPr>
            <a:t>Romantic</a:t>
          </a:r>
          <a:endParaRPr lang="en-GB" sz="2300" b="0" kern="1200" noProof="0" dirty="0">
            <a:solidFill>
              <a:srgbClr val="003300"/>
            </a:solidFill>
          </a:endParaRPr>
        </a:p>
      </dsp:txBody>
      <dsp:txXfrm>
        <a:off x="7505819" y="3114645"/>
        <a:ext cx="1162337" cy="998070"/>
      </dsp:txXfrm>
    </dsp:sp>
    <dsp:sp modelId="{2556DAF6-609C-420E-AAB9-F9465498A410}">
      <dsp:nvSpPr>
        <dsp:cNvPr id="0" name=""/>
        <dsp:cNvSpPr/>
      </dsp:nvSpPr>
      <dsp:spPr>
        <a:xfrm>
          <a:off x="7578928" y="4157367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F0678-449C-4FCB-9A13-82E5C7B34F11}">
      <dsp:nvSpPr>
        <dsp:cNvPr id="0" name=""/>
        <dsp:cNvSpPr/>
      </dsp:nvSpPr>
      <dsp:spPr>
        <a:xfrm>
          <a:off x="5616621" y="3682629"/>
          <a:ext cx="2042381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182424"/>
              <a:satOff val="-1193"/>
              <a:lumOff val="20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A937A-8878-45D4-BAF5-69AC206CD736}">
      <dsp:nvSpPr>
        <dsp:cNvPr id="0" name=""/>
        <dsp:cNvSpPr/>
      </dsp:nvSpPr>
      <dsp:spPr>
        <a:xfrm>
          <a:off x="7266413" y="4317066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4DC4F-D538-4D3D-9A3B-F6CD4A8BDC25}">
      <dsp:nvSpPr>
        <dsp:cNvPr id="0" name=""/>
        <dsp:cNvSpPr/>
      </dsp:nvSpPr>
      <dsp:spPr>
        <a:xfrm>
          <a:off x="2896565" y="3673363"/>
          <a:ext cx="1684007" cy="1446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336600"/>
              </a:solidFill>
            </a:rPr>
            <a:t>classical</a:t>
          </a:r>
          <a:endParaRPr lang="ru-RU" sz="2800" b="0" kern="1200" dirty="0">
            <a:solidFill>
              <a:srgbClr val="336600"/>
            </a:solidFill>
          </a:endParaRPr>
        </a:p>
      </dsp:txBody>
      <dsp:txXfrm>
        <a:off x="3157400" y="3897335"/>
        <a:ext cx="1162337" cy="998070"/>
      </dsp:txXfrm>
    </dsp:sp>
    <dsp:sp modelId="{50199092-8CD1-4781-BB99-0F9CAC6AB342}">
      <dsp:nvSpPr>
        <dsp:cNvPr id="0" name=""/>
        <dsp:cNvSpPr/>
      </dsp:nvSpPr>
      <dsp:spPr>
        <a:xfrm>
          <a:off x="2944781" y="4314341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6217E-F74A-4C79-AECC-4365DE7541E9}">
      <dsp:nvSpPr>
        <dsp:cNvPr id="0" name=""/>
        <dsp:cNvSpPr/>
      </dsp:nvSpPr>
      <dsp:spPr>
        <a:xfrm>
          <a:off x="1448282" y="4477310"/>
          <a:ext cx="1684007" cy="14460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0D4BB-7EC7-49B4-A276-3EF8B632D675}">
      <dsp:nvSpPr>
        <dsp:cNvPr id="0" name=""/>
        <dsp:cNvSpPr/>
      </dsp:nvSpPr>
      <dsp:spPr>
        <a:xfrm>
          <a:off x="2593872" y="4497477"/>
          <a:ext cx="196437" cy="1695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11EE8F-4536-4867-A02F-AD96AD44F571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55A4A-E89C-44B6-B165-FF2DEF1D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5A8852-A63F-45FD-A0F0-8250BF8052A0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D4D2-BCE1-446D-A51D-82FE0C3CB075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B100-45AC-4DD6-A83B-9AEDDD627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734-51C1-44DF-B973-67461EC38C7F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9CE2-3BF3-44F4-9369-D45F1FBAA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B39D-76B1-49F6-913B-07FA6E160D7B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2AB1-F672-41DC-9F35-A5261FF66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7154-8AB1-4F84-987D-AF9DC13ADC1A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44E8-9FE6-46B5-A78A-4C683961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068E-A8FD-4D45-87CD-0D41DDB7BAF4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6AC4-673D-46C4-BE59-8E51E3459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16BA-A68C-4A51-AF1E-1824319B8C0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F5A0-E825-4703-8210-281BA3A3A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4769-92FB-4281-BF98-84DACA530F40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62AA-A374-4C43-B7FA-8D20E95A4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D20F-4E3D-4232-9FD4-348199A9A467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3CC9-AD20-474F-808D-CEDBDEB0F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6DC6-3D13-4930-9DEE-63350AD52791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5B15-2FD8-4C7D-9471-F4A77CF1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0F26-9AC9-4FEE-B867-301F0C84E4AD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9EB5-55A6-43B5-A741-60818926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7D25-ECEC-4E88-9DFD-D5C9481257ED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D2DB-A8BD-49B2-B55E-BBE0FA943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7A679-A0D3-403D-9BFA-6FB859EB03C4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5F754-8EFD-409D-8396-C3B8C8C09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23728" y="404664"/>
            <a:ext cx="1440160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1600" y="980728"/>
            <a:ext cx="1296144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3728" y="1628800"/>
            <a:ext cx="1800200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2132856"/>
            <a:ext cx="1584176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2564904"/>
            <a:ext cx="205222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35896" y="3284984"/>
            <a:ext cx="1080120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3968" y="3789040"/>
            <a:ext cx="1800200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23828" y="4365104"/>
            <a:ext cx="756084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97714" y="5517232"/>
            <a:ext cx="1026114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3568" y="5949280"/>
            <a:ext cx="172819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22714"/>
          </a:xfr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rgbClr val="006600"/>
                </a:solidFill>
              </a:rPr>
              <a:t/>
            </a:r>
            <a:br>
              <a:rPr lang="de-DE" sz="3600" dirty="0" smtClean="0">
                <a:solidFill>
                  <a:srgbClr val="006600"/>
                </a:solidFill>
              </a:rPr>
            </a:br>
            <a:r>
              <a:rPr lang="de-DE" sz="3600" dirty="0" smtClean="0">
                <a:solidFill>
                  <a:srgbClr val="006600"/>
                </a:solidFill>
              </a:rPr>
              <a:t>a</a:t>
            </a:r>
            <a:r>
              <a:rPr lang="de-DE" sz="3600" dirty="0">
                <a:solidFill>
                  <a:srgbClr val="006600"/>
                </a:solidFill>
              </a:rPr>
              <a:t>) </a:t>
            </a:r>
            <a:r>
              <a:rPr lang="de-DE" sz="3600" dirty="0" err="1">
                <a:solidFill>
                  <a:srgbClr val="006600"/>
                </a:solidFill>
              </a:rPr>
              <a:t>useful</a:t>
            </a:r>
            <a:r>
              <a:rPr lang="de-DE" sz="3600" dirty="0" smtClean="0">
                <a:solidFill>
                  <a:srgbClr val="006600"/>
                </a:solidFill>
              </a:rPr>
              <a:t>, </a:t>
            </a:r>
            <a:r>
              <a:rPr lang="de-DE" sz="3600" dirty="0" err="1" smtClean="0">
                <a:solidFill>
                  <a:srgbClr val="006600"/>
                </a:solidFill>
              </a:rPr>
              <a:t>social</a:t>
            </a:r>
            <a:r>
              <a:rPr lang="de-DE" sz="3600" dirty="0" smtClean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colorful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meaningful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b) </a:t>
            </a:r>
            <a:r>
              <a:rPr lang="de-DE" sz="3600" dirty="0" err="1">
                <a:solidFill>
                  <a:srgbClr val="006600"/>
                </a:solidFill>
              </a:rPr>
              <a:t>usually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handsome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pretty</a:t>
            </a:r>
            <a:r>
              <a:rPr lang="de-DE" sz="3600" dirty="0">
                <a:solidFill>
                  <a:srgbClr val="006600"/>
                </a:solidFill>
              </a:rPr>
              <a:t>, smart;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c) </a:t>
            </a:r>
            <a:r>
              <a:rPr lang="de-DE" sz="3600" dirty="0" err="1">
                <a:solidFill>
                  <a:srgbClr val="006600"/>
                </a:solidFill>
              </a:rPr>
              <a:t>ocean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business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pool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river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d) </a:t>
            </a:r>
            <a:r>
              <a:rPr lang="de-DE" sz="3600" dirty="0" err="1">
                <a:solidFill>
                  <a:srgbClr val="006600"/>
                </a:solidFill>
              </a:rPr>
              <a:t>structure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nature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cultural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creature</a:t>
            </a:r>
            <a:r>
              <a:rPr lang="de-DE" sz="3600" dirty="0">
                <a:solidFill>
                  <a:srgbClr val="006600"/>
                </a:solidFill>
              </a:rPr>
              <a:t/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e) </a:t>
            </a:r>
            <a:r>
              <a:rPr lang="de-DE" sz="3600" dirty="0" err="1">
                <a:solidFill>
                  <a:srgbClr val="006600"/>
                </a:solidFill>
              </a:rPr>
              <a:t>understand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unforgivable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uneasy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f) </a:t>
            </a:r>
            <a:r>
              <a:rPr lang="de-DE" sz="3600" dirty="0" err="1">
                <a:solidFill>
                  <a:srgbClr val="006600"/>
                </a:solidFill>
              </a:rPr>
              <a:t>bikers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rockers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local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punks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g) </a:t>
            </a:r>
            <a:r>
              <a:rPr lang="de-DE" sz="3600" dirty="0" err="1">
                <a:solidFill>
                  <a:srgbClr val="006600"/>
                </a:solidFill>
              </a:rPr>
              <a:t>professor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dancer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teenager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dentist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h) </a:t>
            </a:r>
            <a:r>
              <a:rPr lang="de-DE" sz="3600" dirty="0" err="1">
                <a:solidFill>
                  <a:srgbClr val="006600"/>
                </a:solidFill>
              </a:rPr>
              <a:t>resolution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use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 smtClean="0">
                <a:solidFill>
                  <a:srgbClr val="006600"/>
                </a:solidFill>
              </a:rPr>
              <a:t>presentation</a:t>
            </a:r>
            <a:r>
              <a:rPr lang="de-DE" sz="3600" dirty="0" smtClean="0">
                <a:solidFill>
                  <a:srgbClr val="006600"/>
                </a:solidFill>
              </a:rPr>
              <a:t>, </a:t>
            </a:r>
            <a:r>
              <a:rPr lang="de-DE" sz="3600" dirty="0" err="1" smtClean="0">
                <a:solidFill>
                  <a:srgbClr val="006600"/>
                </a:solidFill>
              </a:rPr>
              <a:t>conversation</a:t>
            </a:r>
            <a:r>
              <a:rPr lang="de-DE" sz="3600" dirty="0" smtClean="0">
                <a:solidFill>
                  <a:srgbClr val="006600"/>
                </a:solidFill>
              </a:rPr>
              <a:t>;</a:t>
            </a:r>
            <a:r>
              <a:rPr lang="de-DE" sz="3600" dirty="0">
                <a:solidFill>
                  <a:srgbClr val="006600"/>
                </a:solidFill>
              </a:rPr>
              <a:t/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i) </a:t>
            </a:r>
            <a:r>
              <a:rPr lang="de-DE" sz="3600" dirty="0" err="1">
                <a:solidFill>
                  <a:srgbClr val="006600"/>
                </a:solidFill>
              </a:rPr>
              <a:t>guitar</a:t>
            </a:r>
            <a:r>
              <a:rPr lang="de-DE" sz="3600" dirty="0">
                <a:solidFill>
                  <a:srgbClr val="006600"/>
                </a:solidFill>
              </a:rPr>
              <a:t>, rock, </a:t>
            </a:r>
            <a:r>
              <a:rPr lang="de-DE" sz="3600" dirty="0" err="1">
                <a:solidFill>
                  <a:srgbClr val="006600"/>
                </a:solidFill>
              </a:rPr>
              <a:t>drums</a:t>
            </a:r>
            <a:r>
              <a:rPr lang="de-DE" sz="3600" dirty="0">
                <a:solidFill>
                  <a:srgbClr val="0066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violin</a:t>
            </a:r>
            <a:r>
              <a:rPr lang="de-DE" sz="3600" dirty="0">
                <a:solidFill>
                  <a:srgbClr val="006600"/>
                </a:solidFill>
              </a:rPr>
              <a:t>;</a:t>
            </a:r>
            <a:br>
              <a:rPr lang="de-DE" sz="3600" dirty="0">
                <a:solidFill>
                  <a:srgbClr val="006600"/>
                </a:solidFill>
              </a:rPr>
            </a:br>
            <a:r>
              <a:rPr lang="de-DE" sz="3600" dirty="0">
                <a:solidFill>
                  <a:srgbClr val="006600"/>
                </a:solidFill>
              </a:rPr>
              <a:t>j) England, France, English, Germany.</a:t>
            </a:r>
            <a:br>
              <a:rPr lang="de-DE" sz="3600" dirty="0">
                <a:solidFill>
                  <a:srgbClr val="006600"/>
                </a:solidFill>
              </a:rPr>
            </a:br>
            <a:endParaRPr lang="ru-RU" sz="36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Lets check!</a:t>
            </a: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Group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137035"/>
              </p:ext>
            </p:extLst>
          </p:nvPr>
        </p:nvGraphicFramePr>
        <p:xfrm>
          <a:off x="323527" y="1484784"/>
          <a:ext cx="8428558" cy="5040560"/>
        </p:xfrm>
        <a:graphic>
          <a:graphicData uri="http://schemas.openxmlformats.org/drawingml/2006/table">
            <a:tbl>
              <a:tblPr/>
              <a:tblGrid>
                <a:gridCol w="8220278"/>
                <a:gridCol w="208280"/>
              </a:tblGrid>
              <a:tr h="50405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have never supposed that there are so many music styles and so many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cultures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around us. I have only known something about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goths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they are the people who like to wear the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black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and lots of silver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jewellery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It seems to me, that I begin to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understand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why this subculture is so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popular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among teenagers and young people. They start to </a:t>
                      </a:r>
                      <a:r>
                        <a:rPr kumimoji="0" lang="en-GB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analyse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their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life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 become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satisfied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with it.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  <a:latin typeface="+mn-lt"/>
              </a:rPr>
              <a:t>match </a:t>
            </a:r>
            <a:r>
              <a:rPr lang="en-US" dirty="0" smtClean="0">
                <a:solidFill>
                  <a:srgbClr val="993300"/>
                </a:solidFill>
                <a:latin typeface="+mn-lt"/>
              </a:rPr>
              <a:t>the attitudes 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(1-5)</a:t>
            </a:r>
            <a:br>
              <a:rPr lang="en-US" dirty="0" smtClean="0">
                <a:solidFill>
                  <a:srgbClr val="006600"/>
                </a:solidFill>
                <a:latin typeface="+mn-lt"/>
              </a:rPr>
            </a:br>
            <a:r>
              <a:rPr lang="en-US" dirty="0" smtClean="0">
                <a:solidFill>
                  <a:srgbClr val="006600"/>
                </a:solidFill>
                <a:latin typeface="+mn-lt"/>
              </a:rPr>
              <a:t>with </a:t>
            </a:r>
            <a:r>
              <a:rPr lang="en-US" dirty="0" smtClean="0">
                <a:solidFill>
                  <a:srgbClr val="333300"/>
                </a:solidFill>
                <a:latin typeface="+mn-lt"/>
              </a:rPr>
              <a:t>the statements 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(A-F).</a:t>
            </a:r>
            <a:endParaRPr lang="ru-RU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285750" y="1357313"/>
            <a:ext cx="8572500" cy="47863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Which speaker says that …</a:t>
            </a:r>
            <a:endParaRPr lang="ru-RU" sz="28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A. </a:t>
            </a:r>
            <a:r>
              <a:rPr lang="en-US" sz="2800" dirty="0" smtClean="0">
                <a:solidFill>
                  <a:schemeClr val="tx1"/>
                </a:solidFill>
              </a:rPr>
              <a:t>the teens want to change the world?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B. </a:t>
            </a:r>
            <a:r>
              <a:rPr lang="en-US" sz="2800" dirty="0" smtClean="0">
                <a:solidFill>
                  <a:schemeClr val="tx1"/>
                </a:solidFill>
              </a:rPr>
              <a:t>when you are a teen, you want to know who you are?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C. </a:t>
            </a:r>
            <a:r>
              <a:rPr lang="en-US" sz="2800" dirty="0" smtClean="0">
                <a:solidFill>
                  <a:schemeClr val="tx1"/>
                </a:solidFill>
              </a:rPr>
              <a:t>some people know where they are going, but most teens don’t have any idea?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D. </a:t>
            </a:r>
            <a:r>
              <a:rPr lang="en-US" sz="2800" dirty="0" smtClean="0">
                <a:solidFill>
                  <a:schemeClr val="tx1"/>
                </a:solidFill>
              </a:rPr>
              <a:t>it seems to the teens that the parents are always against?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E. </a:t>
            </a:r>
            <a:r>
              <a:rPr lang="en-US" sz="2800" dirty="0" smtClean="0">
                <a:solidFill>
                  <a:schemeClr val="tx1"/>
                </a:solidFill>
              </a:rPr>
              <a:t>a subculture is a way of life, a real life?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F. </a:t>
            </a:r>
            <a:r>
              <a:rPr lang="en-US" sz="2800" dirty="0" smtClean="0">
                <a:solidFill>
                  <a:schemeClr val="tx1"/>
                </a:solidFill>
              </a:rPr>
              <a:t>all subcultures are awful?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2" descr="E:\Английский язык\Фотографии\untitled 2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652963"/>
            <a:ext cx="17684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уди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4945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thought-b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872" y="188030"/>
            <a:ext cx="4730316" cy="32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427984" y="404664"/>
            <a:ext cx="24980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Give a talk about 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</a:rPr>
              <a:t>he main problem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188030"/>
            <a:ext cx="326206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to express themselves</a:t>
            </a:r>
            <a:endParaRPr lang="ru-RU" sz="2400" dirty="0">
              <a:solidFill>
                <a:srgbClr val="C0000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to </a:t>
            </a:r>
            <a:r>
              <a:rPr lang="en-US" sz="2400" b="1" dirty="0">
                <a:solidFill>
                  <a:srgbClr val="0070C0"/>
                </a:solidFill>
              </a:rPr>
              <a:t>show off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00"/>
                </a:solidFill>
              </a:rPr>
              <a:t>to </a:t>
            </a:r>
            <a:r>
              <a:rPr lang="en-US" sz="2400" dirty="0">
                <a:solidFill>
                  <a:srgbClr val="336600"/>
                </a:solidFill>
              </a:rPr>
              <a:t>identify with a particular subculture</a:t>
            </a:r>
            <a:endParaRPr lang="ru-RU" sz="2400" dirty="0">
              <a:solidFill>
                <a:srgbClr val="3366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to </a:t>
            </a:r>
            <a:r>
              <a:rPr lang="en-US" sz="2400" dirty="0">
                <a:solidFill>
                  <a:srgbClr val="002060"/>
                </a:solidFill>
              </a:rPr>
              <a:t>know who they are</a:t>
            </a:r>
            <a:endParaRPr lang="ru-RU" sz="2400" dirty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try out all sort of options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reject everything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protest against the parents</a:t>
            </a:r>
            <a:endParaRPr lang="ru-RU" sz="2400" dirty="0"/>
          </a:p>
          <a:p>
            <a:endParaRPr lang="en-US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657600" y="357301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sz="2500" dirty="0" smtClean="0">
                <a:solidFill>
                  <a:srgbClr val="993300"/>
                </a:solidFill>
              </a:rPr>
              <a:t>to </a:t>
            </a:r>
            <a:r>
              <a:rPr lang="en-US" sz="2500" dirty="0">
                <a:solidFill>
                  <a:srgbClr val="993300"/>
                </a:solidFill>
              </a:rPr>
              <a:t>rebel against the society</a:t>
            </a:r>
            <a:endParaRPr lang="ru-RU" sz="2500" dirty="0">
              <a:solidFill>
                <a:srgbClr val="993300"/>
              </a:solidFill>
            </a:endParaRPr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have their own values and beliefs</a:t>
            </a:r>
            <a:endParaRPr lang="ru-RU" sz="25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B0F0"/>
                </a:solidFill>
              </a:rPr>
              <a:t>to </a:t>
            </a:r>
            <a:r>
              <a:rPr lang="en-US" sz="2500" b="1" dirty="0">
                <a:solidFill>
                  <a:srgbClr val="00B0F0"/>
                </a:solidFill>
              </a:rPr>
              <a:t>change the world to the </a:t>
            </a:r>
            <a:r>
              <a:rPr lang="en-US" sz="2500" b="1" dirty="0" smtClean="0">
                <a:solidFill>
                  <a:srgbClr val="00B0F0"/>
                </a:solidFill>
              </a:rPr>
              <a:t>best</a:t>
            </a:r>
            <a:endParaRPr lang="ru-RU" sz="2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5273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003300"/>
                </a:solidFill>
                <a:latin typeface="Bookman Old Style" panose="02050604050505020204" pitchFamily="18" charset="0"/>
              </a:rPr>
              <a:t>“Handsome is as handsome does!”</a:t>
            </a:r>
            <a:endParaRPr lang="ru-RU" sz="5400" i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335699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9900"/>
                </a:solidFill>
              </a:rPr>
              <a:t>«Красив тот, кто красиво поступает!»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714488"/>
            <a:ext cx="8143932" cy="242889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Subcultures</a:t>
            </a:r>
            <a:endParaRPr lang="ru-RU" sz="9600" b="1" dirty="0">
              <a:ln w="19050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1"/>
            <a:ext cx="37068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6750" cy="479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50"/>
                </a:solidFill>
              </a:rPr>
              <a:t>Choose the right characteristics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850" y="1485900"/>
            <a:ext cx="471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1. a way of life.</a:t>
            </a:r>
            <a:endParaRPr lang="en-US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1989138"/>
            <a:ext cx="842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2. a way for teenagers to express their individuality.</a:t>
            </a:r>
            <a:endParaRPr lang="en-US" sz="28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23850" y="249237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457200"/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. the total of the inherited (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унаследованный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) ideas, beliefs, values and knowledge. </a:t>
            </a:r>
            <a:endParaRPr lang="en-US" sz="28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88" y="3354388"/>
            <a:ext cx="83581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Calibri" pitchFamily="34" charset="0"/>
                <a:cs typeface="Times New Roman" pitchFamily="18" charset="0"/>
              </a:rPr>
              <a:t>4. any group within a larger complex culture which has interests that vary from those of the mainstream culture. </a:t>
            </a:r>
            <a:endParaRPr lang="en-US" sz="28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93700" y="4719638"/>
            <a:ext cx="8858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Calibri" pitchFamily="34" charset="0"/>
                <a:cs typeface="Times New Roman" pitchFamily="18" charset="0"/>
              </a:rPr>
              <a:t>5. the total range of activities and ideas of a group of people with shared traditions, which are transmitted and reinforced by the members of the group.</a:t>
            </a:r>
            <a:endParaRPr lang="en-US" sz="28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2113" y="6022975"/>
            <a:ext cx="857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6. a group with distinct styles, behaviors and interests.</a:t>
            </a:r>
            <a:endParaRPr lang="en-US" sz="2800" dirty="0"/>
          </a:p>
        </p:txBody>
      </p:sp>
      <p:sp>
        <p:nvSpPr>
          <p:cNvPr id="16392" name="Прямоугольник 2"/>
          <p:cNvSpPr>
            <a:spLocks noChangeArrowheads="1"/>
          </p:cNvSpPr>
          <p:nvPr/>
        </p:nvSpPr>
        <p:spPr bwMode="auto">
          <a:xfrm>
            <a:off x="395288" y="981075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A subculture is: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3076" grpId="0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09721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925"/>
            <a:ext cx="28289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7806"/>
            <a:ext cx="1868289" cy="26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09" y="3262423"/>
            <a:ext cx="22320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6532" y="280312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Emo</a:t>
            </a:r>
            <a:endParaRPr lang="de-DE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35" y="3514383"/>
            <a:ext cx="3309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3408" y="28996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Punks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90969" y="289969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Goth</a:t>
            </a:r>
            <a:endParaRPr lang="de-D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188186"/>
            <a:ext cx="936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Biker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0406" y="608772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Ravers</a:t>
            </a:r>
          </a:p>
        </p:txBody>
      </p:sp>
    </p:spTree>
    <p:extLst>
      <p:ext uri="{BB962C8B-B14F-4D97-AF65-F5344CB8AC3E}">
        <p14:creationId xmlns:p14="http://schemas.microsoft.com/office/powerpoint/2010/main" val="347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0106"/>
          </a:xfrm>
        </p:spPr>
        <p:txBody>
          <a:bodyPr/>
          <a:lstStyle/>
          <a:p>
            <a:r>
              <a:rPr lang="sv-SE" sz="4000" b="1" dirty="0">
                <a:solidFill>
                  <a:srgbClr val="009900"/>
                </a:solidFill>
              </a:rPr>
              <a:t>goth; skinhead; raver; biker; hacker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A</a:t>
            </a:r>
            <a:r>
              <a:rPr lang="en-US" sz="2800" dirty="0"/>
              <a:t>. He is the wizard of the computer community; he knows how his computer works. He can do things with it that seem “magical”.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B. </a:t>
            </a:r>
            <a:r>
              <a:rPr lang="en-US" sz="2800" dirty="0"/>
              <a:t>He is one of a gang of white boys characterized by closely cropped hair, heavy boots, and braces and a nationalist and racist agenda.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C. </a:t>
            </a:r>
            <a:r>
              <a:rPr lang="en-US" sz="2800" dirty="0"/>
              <a:t>He is a person who leads a wild or uninhibited social life, especially attending all-night dance parties.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D. </a:t>
            </a:r>
            <a:r>
              <a:rPr lang="en-US" sz="2800" dirty="0"/>
              <a:t>He is characterized by his black clothing and deathly white make-up.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E. </a:t>
            </a:r>
            <a:r>
              <a:rPr lang="en-US" sz="2800" dirty="0"/>
              <a:t>He is a member of a motorcycle gang.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336600"/>
                </a:solidFill>
                <a:latin typeface="Freestyle Script"/>
              </a:rPr>
              <a:t>Describe the following members</a:t>
            </a:r>
            <a:endParaRPr lang="ru-RU" sz="5400" b="1" dirty="0" smtClean="0">
              <a:solidFill>
                <a:srgbClr val="336600"/>
              </a:solidFill>
            </a:endParaRPr>
          </a:p>
        </p:txBody>
      </p:sp>
      <p:pic>
        <p:nvPicPr>
          <p:cNvPr id="6" name="Содержимое 5" descr="829AD7DA376AE8468EFDDC62B54E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2811" y="1340768"/>
            <a:ext cx="3558450" cy="499138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435" name="Picture 3" descr="E:\Английский язык\Фотографи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340768"/>
            <a:ext cx="3528392" cy="499138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oudy Old Style" pitchFamily="18" charset="0"/>
              </a:rPr>
              <a:t>Main features of subcultures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294" y="2155824"/>
            <a:ext cx="4040188" cy="913135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rgbClr val="C00000"/>
                </a:solidFill>
              </a:rPr>
              <a:t>image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rgbClr val="C00000"/>
                </a:solidFill>
              </a:rPr>
              <a:t>music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029875"/>
            <a:ext cx="4071938" cy="923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</a:rPr>
              <a:t>ideas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212976"/>
            <a:ext cx="4000500" cy="923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</a:rPr>
              <a:t>lifestyle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9" grpId="0" build="allAtOnce" animBg="1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74935"/>
              </p:ext>
            </p:extLst>
          </p:nvPr>
        </p:nvGraphicFramePr>
        <p:xfrm>
          <a:off x="107504" y="188640"/>
          <a:ext cx="8928992" cy="639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Use the words from the right column in the correct form.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24590" name="Group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08579"/>
              </p:ext>
            </p:extLst>
          </p:nvPr>
        </p:nvGraphicFramePr>
        <p:xfrm>
          <a:off x="137948" y="1412776"/>
          <a:ext cx="8964488" cy="5184576"/>
        </p:xfrm>
        <a:graphic>
          <a:graphicData uri="http://schemas.openxmlformats.org/drawingml/2006/table">
            <a:tbl>
              <a:tblPr/>
              <a:tblGrid>
                <a:gridCol w="5926076"/>
                <a:gridCol w="3038412"/>
              </a:tblGrid>
              <a:tr h="5184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have never supposed that there are so many music styles and so many 1) _____ around us. I have only known something about 2) ____, they are the people who like to wear the 3) ____ and lots of silver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jewellery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It seems to me, that I begin to 4)  ____ why this subculture is so 5) _____ among teenagers and young people. They start to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analyse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their 6) ___ and become 7) _______ with it.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culture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Gothical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black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misunderstand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popularity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satisfy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598</Words>
  <Application>Microsoft Office PowerPoint</Application>
  <PresentationFormat>Экран (4:3)</PresentationFormat>
  <Paragraphs>81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a) useful, social, colorful, meaningful; b) usually, handsome, pretty, smart; c) ocean, business, pool, river; d) structure, nature, cultural, creature e) understand, unforgivable, uneasy; f) bikers, rockers, local, punks; g) professor, dancer, teenager, dentist; h) resolution, use, presentation, conversation; i) guitar, rock, drums, violin; j) England, France, English, Germany. </vt:lpstr>
      <vt:lpstr>Презентация PowerPoint</vt:lpstr>
      <vt:lpstr>Choose the right characteristics  </vt:lpstr>
      <vt:lpstr>Презентация PowerPoint</vt:lpstr>
      <vt:lpstr>goth; skinhead; raver; biker; hacker</vt:lpstr>
      <vt:lpstr>Describe the following members</vt:lpstr>
      <vt:lpstr>Main features of subcultures</vt:lpstr>
      <vt:lpstr>Презентация PowerPoint</vt:lpstr>
      <vt:lpstr>Use the words from the right column in the correct form.</vt:lpstr>
      <vt:lpstr>Lets check!</vt:lpstr>
      <vt:lpstr>match the attitudes (1-5) with the statements (A-F).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 в 10 классе  по теме  «Молодежные субкультуры» </dc:title>
  <cp:lastModifiedBy>Анна</cp:lastModifiedBy>
  <cp:revision>60</cp:revision>
  <dcterms:modified xsi:type="dcterms:W3CDTF">2018-01-20T11:30:35Z</dcterms:modified>
</cp:coreProperties>
</file>