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7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1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0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6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3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5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3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8643-D896-416D-832D-50674057447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Тема урока: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Изучение санитарного состояния территории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свинокомплекса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8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Ветеринарные требования к комплектованию промышленных комплексов.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пополнение предприятий допускается только здоровым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свинопоголовьем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собственных племенных ферм или закрепленных племенных хозяйств,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-гибридных центров, благополучных по инфекционным и инвазионным болезням.</a:t>
            </a:r>
          </a:p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Эпизоотологическое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 хозяйств-поставщиков оценивают за ряд лет по данным государственной ветеринарной отчетности, а также осмотром поголовья непосредственно на местах.</a:t>
            </a:r>
          </a:p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отобранные для комплектования свиноводческих комплексов, должны быть занумерованы, отделены от других животных и поставлены за месяц до вывода из хозяйства на профилактический карантин. В этот период животных подвергают тщательному клиническому обследованию и соответствующим лабораторным исследованиям на бруцеллез, туберкулез, лептоспироз,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листериоз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сальмонеллез, микоплазмоз, вирусные гастроэнтериты, гельминтозы, акарозы и др.</a:t>
            </a:r>
          </a:p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в хозяйства подвергают 30-дневному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карантированию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Содержание свиней в карантине должно соответствовать системам содержания, принятым на предприятии.</a:t>
            </a:r>
          </a:p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карантина запрещается перегруппировка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свинопоголовья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обеспечиваются оптимальные зоотехнические условия его содержания, ухода и кормления, проводят следующие диагностические исследования и профилактические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64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</a:t>
            </a:r>
            <a:r>
              <a:rPr lang="ru-RU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Свиноводческие хозяйства по воспроизводству и выращиванию свиней должны работать в режиме предприятий закрытого типа. Вход и выход из производственной зоны предприятия осуществляют через санитарный пропускник, въезд и выезд транспорта – через постоянно действующий дезинфекционный (блок) барьер, заполненный 2 %-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едкого натра.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761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8664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групп осуществляют с учетом технологии содержания животных: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осеменения и первой стадии супоросности (до 32 дней) свиноматок содержат фиксировано в индивидуальных станках площадью 1,2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супоросностью свыше 32 дней предусматривается групповое содержание маток по 12 голов, с площадью размещения 1,9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голову;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подсосных свиноматок содержат в индивидуальных станках площадью 6,5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поросят-отъемышей размещают в станках по 25 голов, площадью 0,35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голову.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6401"/>
            <a:ext cx="5181600" cy="3461146"/>
          </a:xfrm>
        </p:spPr>
      </p:pic>
    </p:spTree>
    <p:extLst>
      <p:ext uri="{BB962C8B-B14F-4D97-AF65-F5344CB8AC3E}">
        <p14:creationId xmlns:p14="http://schemas.microsoft.com/office/powerpoint/2010/main" val="405482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переводе свиноматок из одного помещения в другое необходимо сохранять первоначально организованные технологические группы, не допуская их смешивания.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977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47830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каждого производственного цикла выращивания и содержания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свинопоголовья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изолированных секциях делают профилактический перерыв не менее 5 дней с проведением: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тщательной механической очитки и мойки водой при давлении не менее 20 атм. (УДП, УПП-М, ОМ 53-59-01 и др.) полов, ограждений станков, стен, каналов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новозоудаления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влажной дезинфекции 4 %-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едкого натра из расчета 1 л на 1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аэрозольной дезинфекции 40 %-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формалина из расчета 15-10 мл на 1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(установка АТУД-2, ЦАГ) или пенной дезинфекции;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просушка помещения (3 дня).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230"/>
            <a:ext cx="5181600" cy="3456127"/>
          </a:xfrm>
        </p:spPr>
      </p:pic>
    </p:spTree>
    <p:extLst>
      <p:ext uri="{BB962C8B-B14F-4D97-AF65-F5344CB8AC3E}">
        <p14:creationId xmlns:p14="http://schemas.microsoft.com/office/powerpoint/2010/main" val="142143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групповых станков или групп индивидуальных станков в помещениях для содержания холостых и супоросных свиноматок проводят по мере их освобождения от животных. Станки для хряков дезинфицируют 1 раз в месяц и каждый раз после выбраковки хряков перед постановкой новых животных.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42128"/>
            <a:ext cx="5181600" cy="2912491"/>
          </a:xfrm>
        </p:spPr>
      </p:pic>
    </p:spTree>
    <p:extLst>
      <p:ext uri="{BB962C8B-B14F-4D97-AF65-F5344CB8AC3E}">
        <p14:creationId xmlns:p14="http://schemas.microsoft.com/office/powerpoint/2010/main" val="107902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свиноматок и поросят содержат в изолированных станках вместимостью 1-2 % от общего поголовья. При массовом заболевании свиноматок или поросят сектор переводится на режим карантина с проведением диагностических и лечебно-профилактических мероприятий.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9497"/>
            <a:ext cx="5181600" cy="3606393"/>
          </a:xfrm>
        </p:spPr>
      </p:pic>
    </p:spTree>
    <p:extLst>
      <p:ext uri="{BB962C8B-B14F-4D97-AF65-F5344CB8AC3E}">
        <p14:creationId xmlns:p14="http://schemas.microsoft.com/office/powerpoint/2010/main" val="425724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стрессовых явлений не допускают совмещения вакцинации свиноматок и поросят с процессами перегруппировок, взвешивания и т.д. Вакцинацию следует завершить за 10-15 дней до проведения технологических операций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2380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val="163913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постоянный контроль за полноценностью и качеством кормления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свинопоголовья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качеством поступающих кормов.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825625"/>
            <a:ext cx="4669536" cy="3502152"/>
          </a:xfrm>
        </p:spPr>
      </p:pic>
    </p:spTree>
    <p:extLst>
      <p:ext uri="{BB962C8B-B14F-4D97-AF65-F5344CB8AC3E}">
        <p14:creationId xmlns:p14="http://schemas.microsoft.com/office/powerpoint/2010/main" val="823170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607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Тема Office</vt:lpstr>
      <vt:lpstr>Тема урока: Изучение санитарного состояния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Ветеринарные требования к комплектованию промышленных комплексов.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Изучение санитарного состояния территории свинокомплекса</dc:title>
  <dc:creator>User</dc:creator>
  <cp:lastModifiedBy>User</cp:lastModifiedBy>
  <cp:revision>2</cp:revision>
  <dcterms:created xsi:type="dcterms:W3CDTF">2020-03-04T14:06:44Z</dcterms:created>
  <dcterms:modified xsi:type="dcterms:W3CDTF">2020-03-04T14:18:33Z</dcterms:modified>
</cp:coreProperties>
</file>