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9" r:id="rId3"/>
    <p:sldId id="256" r:id="rId4"/>
    <p:sldId id="271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16AC8EBE-6469-4240-9788-5AF6C58952F4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BB1E6A38-D2E0-47F3-AC7E-912D3259A5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338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C8EBE-6469-4240-9788-5AF6C58952F4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6A38-D2E0-47F3-AC7E-912D3259A5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011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C8EBE-6469-4240-9788-5AF6C58952F4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6A38-D2E0-47F3-AC7E-912D3259A5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072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C8EBE-6469-4240-9788-5AF6C58952F4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6A38-D2E0-47F3-AC7E-912D3259A5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82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C8EBE-6469-4240-9788-5AF6C58952F4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6A38-D2E0-47F3-AC7E-912D3259A5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445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C8EBE-6469-4240-9788-5AF6C58952F4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6A38-D2E0-47F3-AC7E-912D3259A5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045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C8EBE-6469-4240-9788-5AF6C58952F4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6A38-D2E0-47F3-AC7E-912D3259A5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599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C8EBE-6469-4240-9788-5AF6C58952F4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6A38-D2E0-47F3-AC7E-912D3259A5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877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C8EBE-6469-4240-9788-5AF6C58952F4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6A38-D2E0-47F3-AC7E-912D3259A5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57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C8EBE-6469-4240-9788-5AF6C58952F4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BB1E6A38-D2E0-47F3-AC7E-912D3259A5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557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16AC8EBE-6469-4240-9788-5AF6C58952F4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BB1E6A38-D2E0-47F3-AC7E-912D3259A5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6612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16AC8EBE-6469-4240-9788-5AF6C58952F4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BB1E6A38-D2E0-47F3-AC7E-912D3259A5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47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andia.ru/text/category/zakoni_v_rossii/" TargetMode="External"/><Relationship Id="rId2" Type="http://schemas.openxmlformats.org/officeDocument/2006/relationships/hyperlink" Target="https://pandia.ru/text/category/konstitutciya_rossijskoj_federatcii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andia.ru/text/category/zashita_sotcialmznaya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8790" y="1259176"/>
            <a:ext cx="11234420" cy="37856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8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безопасности детей – забота родителей» </a:t>
            </a:r>
            <a:endParaRPr lang="ru-RU" altLang="ru-RU" sz="8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8000" y="31058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1" u="sng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b="1" u="sng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b="1" u="sng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836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3936BE-BAC3-4790-9439-DAFC114B03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1093" y="396979"/>
            <a:ext cx="6698817" cy="2071587"/>
          </a:xfrm>
        </p:spPr>
        <p:txBody>
          <a:bodyPr/>
          <a:lstStyle/>
          <a:p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Отравление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1DBF84C-35A2-43CD-822A-B50B189586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10501" y="2071410"/>
            <a:ext cx="5818761" cy="385657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algn="ctr"/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список предметов, которые непременно нужно проглотить, возглавляют, те, что похожи, по их мнению, на конфеты.</a:t>
            </a:r>
          </a:p>
        </p:txBody>
      </p:sp>
      <p:pic>
        <p:nvPicPr>
          <p:cNvPr id="4" name="Рисунок 3" descr="https://cs71.babysfera.ru/1/d/a/a/f954556cb7a9733e0d944e282cf85102.jpeg">
            <a:extLst>
              <a:ext uri="{FF2B5EF4-FFF2-40B4-BE49-F238E27FC236}">
                <a16:creationId xmlns:a16="http://schemas.microsoft.com/office/drawing/2014/main" id="{F1C9D1A0-2A6E-4064-8BC7-7C70EC7788E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06" y="1592688"/>
            <a:ext cx="4598026" cy="48140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2206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DB6428-E78F-4922-9528-A166BE6AE1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9700" y="254025"/>
            <a:ext cx="9730525" cy="822960"/>
          </a:xfrm>
        </p:spPr>
        <p:txBody>
          <a:bodyPr/>
          <a:lstStyle/>
          <a:p>
            <a:r>
              <a:rPr lang="ru-RU" sz="5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поведения на воде </a:t>
            </a:r>
            <a:endParaRPr lang="ru-RU" sz="54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05E372A-26D3-4D14-8BB2-F3C9D57C33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11393" y="1197734"/>
            <a:ext cx="7608924" cy="540624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32500" lnSpcReduction="20000"/>
          </a:bodyPr>
          <a:lstStyle/>
          <a:p>
            <a:r>
              <a:rPr lang="ru-RU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 Дети должны купаться только под присмотром родителей.</a:t>
            </a:r>
          </a:p>
          <a:p>
            <a:r>
              <a:rPr lang="ru-RU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 Купаться можно только на обустроенных пляжах, на которых дежурят спасатели.</a:t>
            </a:r>
          </a:p>
          <a:p>
            <a:r>
              <a:rPr lang="ru-RU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 Ни в коем случае нельзя купаться в местах, возле которых размещены щиты с надписью «Купаться строго запрещено!».</a:t>
            </a:r>
          </a:p>
          <a:p>
            <a:r>
              <a:rPr lang="ru-RU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4. Детям нельзя играть и находиться у водоема, если вблизи нет родителей.</a:t>
            </a:r>
          </a:p>
          <a:p>
            <a:r>
              <a:rPr lang="ru-RU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 Детям нельзя купаться при повышенной температуре и недомогании.</a:t>
            </a:r>
          </a:p>
          <a:p>
            <a:r>
              <a:rPr lang="ru-RU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 Малышам нельзя находиться в воде больше 30 минут, а если вода прохладная – 5-7 минут.</a:t>
            </a:r>
          </a:p>
          <a:p>
            <a:r>
              <a:rPr lang="ru-RU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 Нельзя купаться сразу после обильного приема пищи. Нужно выждать 30-45 минут.</a:t>
            </a:r>
          </a:p>
          <a:p>
            <a:r>
              <a:rPr lang="ru-RU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 Если даже малыш умеет хорошо плавать, ему нельзя купаться в глубоких местах.</a:t>
            </a:r>
          </a:p>
          <a:p>
            <a:r>
              <a:rPr lang="ru-RU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 Нельзя заплывать за буйки, даже в присутствии родителей.</a:t>
            </a:r>
          </a:p>
          <a:p>
            <a:r>
              <a:rPr lang="ru-RU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 Нельзя нырять в незнакомых местах.</a:t>
            </a:r>
          </a:p>
          <a:p>
            <a:r>
              <a:rPr lang="ru-RU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 Нельзя прыгать в воду с неприспособленных для этого возвышений.</a:t>
            </a:r>
          </a:p>
          <a:p>
            <a:r>
              <a:rPr lang="ru-RU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 Категорически запрещается играть на воде игры, во время которых нужно топить других.</a:t>
            </a:r>
          </a:p>
          <a:p>
            <a:r>
              <a:rPr lang="ru-RU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 Нельзя спонтанно нырять и хватать кого-то за ноги в воде – перепуганный человек может случайно нанести травму ныряющему шутнику.</a:t>
            </a:r>
          </a:p>
          <a:p>
            <a:r>
              <a:rPr lang="ru-RU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 В жаркие солнечные дни нужно купаться в головных уборах.</a:t>
            </a:r>
          </a:p>
          <a:p>
            <a:r>
              <a:rPr lang="ru-RU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 Нельзя купаться в шторм и при большой волне.</a:t>
            </a:r>
          </a:p>
          <a:p>
            <a:r>
              <a:rPr lang="ru-RU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 Нельзя плавать на поврежденных плавсредствах (матрасах, кругах и др.)</a:t>
            </a:r>
          </a:p>
          <a:p>
            <a:r>
              <a:rPr lang="ru-RU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 Нельзя заплывать на плавсредствах за буйки.</a:t>
            </a:r>
          </a:p>
          <a:p>
            <a:r>
              <a:rPr lang="ru-RU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18. Нельзя плавать на плавсредствах при сильной волне и в шторм.</a:t>
            </a:r>
          </a:p>
          <a:p>
            <a:r>
              <a:rPr lang="ru-RU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19. После купания нужно хорошенько вытереться полотенцем и промокнуть уши</a:t>
            </a:r>
          </a:p>
          <a:p>
            <a:endParaRPr lang="ru-RU" dirty="0"/>
          </a:p>
        </p:txBody>
      </p:sp>
      <p:pic>
        <p:nvPicPr>
          <p:cNvPr id="4" name="Рисунок 3" descr="http://adm-usad.ru/tinybrowser/fulls/images/photo/2018/1/001.jpg">
            <a:extLst>
              <a:ext uri="{FF2B5EF4-FFF2-40B4-BE49-F238E27FC236}">
                <a16:creationId xmlns:a16="http://schemas.microsoft.com/office/drawing/2014/main" id="{BA8CAA61-82B3-4521-BA29-6B559EC072CD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0" t="22637" r="12512" b="3773"/>
          <a:stretch/>
        </p:blipFill>
        <p:spPr bwMode="auto">
          <a:xfrm>
            <a:off x="90152" y="1764405"/>
            <a:ext cx="4005329" cy="31166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2784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21E7D-A1B1-461F-BDB1-1612D92C8E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301" y="167425"/>
            <a:ext cx="10782300" cy="1122490"/>
          </a:xfrm>
        </p:spPr>
        <p:txBody>
          <a:bodyPr/>
          <a:lstStyle/>
          <a:p>
            <a:r>
              <a:rPr lang="ru-RU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Поведение на водоемах в осенне-зимний период</a:t>
            </a:r>
            <a:r>
              <a:rPr lang="ru-RU" sz="4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C73655D-E6DC-424A-9E4B-6B3183B0F2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3216" y="1442435"/>
            <a:ext cx="6413679" cy="441036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надо спешить с появлением первого ледяного покрова отправляться на водоем.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Играть в спортивные зимние игры лучше на специально оборудованных катках, чтобы быть уверенным в надежности льда.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Достаточно опасно спускаться на лед в незнакомых местах, особенно в оттепель. </a:t>
            </a:r>
          </a:p>
        </p:txBody>
      </p:sp>
      <p:pic>
        <p:nvPicPr>
          <p:cNvPr id="4" name="Рисунок 3" descr="http://mkdou-ds.ru/upload/iblock/6ab/6abaebc33ae0ee346eeea9bc55e802b3.jpg">
            <a:extLst>
              <a:ext uri="{FF2B5EF4-FFF2-40B4-BE49-F238E27FC236}">
                <a16:creationId xmlns:a16="http://schemas.microsoft.com/office/drawing/2014/main" id="{FF2500E4-02F8-4016-9A4D-FF77C0F81C1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05" y="1643207"/>
            <a:ext cx="4622239" cy="40088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973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189131.selcdn.ru/leonardo/uploadsForSiteId/1867/content/ffaf71fa-e959-40b9-a0ea-c859daf1554d.jpg">
            <a:extLst>
              <a:ext uri="{FF2B5EF4-FFF2-40B4-BE49-F238E27FC236}">
                <a16:creationId xmlns:a16="http://schemas.microsoft.com/office/drawing/2014/main" id="{5388E335-63E5-41AD-9B24-1780F14EBD2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38" y="543697"/>
            <a:ext cx="10849231" cy="56841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3932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ds27irbit.ru/upload/images/1559029220_cb0e1b464e3b5c1afaf2aa277dff6070_xl.jpg">
            <a:extLst>
              <a:ext uri="{FF2B5EF4-FFF2-40B4-BE49-F238E27FC236}">
                <a16:creationId xmlns:a16="http://schemas.microsoft.com/office/drawing/2014/main" id="{20860E93-0EDD-45C4-8441-13EF47102E1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009" y="476518"/>
            <a:ext cx="9955368" cy="58212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006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sibiryachok-abatsk.ru/upload/news/2019/08/orig_30195d6d09a708289855775ffaa94caa.jpg">
            <a:extLst>
              <a:ext uri="{FF2B5EF4-FFF2-40B4-BE49-F238E27FC236}">
                <a16:creationId xmlns:a16="http://schemas.microsoft.com/office/drawing/2014/main" id="{5DE4AD54-32EA-434C-8C7F-2CF4A8BDF88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996" y="634691"/>
            <a:ext cx="10033685" cy="55886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0647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7A829F-2C98-457D-B618-3D969DC0C4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850" y="550572"/>
            <a:ext cx="10782300" cy="5756856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base"/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в России ответственность за соблюдение прав детей регулируются следующими законами:</a:t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 </a:t>
            </a:r>
            <a:r>
              <a:rPr lang="ru-RU" sz="28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Конституция Российской Федераци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Конституция Российской Федерации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Семейный кодекс Российской Федерации.</a:t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Основы </a:t>
            </a:r>
            <a:r>
              <a:rPr lang="ru-RU" sz="28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Законы в Росси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законодательства Российской Федерации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об охране здоровья граждан.</a:t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Федеральный закон «Об образовании в Российской Федерации».</a:t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Закон об основных гарантиях прав ребенка в Российской Федерации.</a:t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Закон о дополнительных гарантиях </a:t>
            </a:r>
            <a:r>
              <a:rPr lang="ru-RU" sz="28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Защита социальна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социальной защиты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детей-сирот и детей, оставшихся без попечения родителей.</a:t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Закон о социальной защите инвалидов в Российской Федерации.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2590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F68163F-8C71-4496-8DC0-81D155510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8795" y="4686287"/>
            <a:ext cx="10637949" cy="164592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ответственность взрослых по отношению к детям – это обеспечение безопасной среды, в которой дети могут жить и развиваться без угрозы для их жизни и здоровья. </a:t>
            </a:r>
          </a:p>
        </p:txBody>
      </p:sp>
      <p:pic>
        <p:nvPicPr>
          <p:cNvPr id="4" name="Рисунок 3" descr="http://odm-nvrsk.ru/wp-content/uploads/2019/06/9lvSo5Pg1XI.jpg">
            <a:extLst>
              <a:ext uri="{FF2B5EF4-FFF2-40B4-BE49-F238E27FC236}">
                <a16:creationId xmlns:a16="http://schemas.microsoft.com/office/drawing/2014/main" id="{EBC52CB9-C37B-4F77-B56C-E23CCF02E66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169" y="231820"/>
            <a:ext cx="8435662" cy="42197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5964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3776FD-F1CE-4EAD-A571-36385259C9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1510" y="398112"/>
            <a:ext cx="9970051" cy="968181"/>
          </a:xfrm>
        </p:spPr>
        <p:txBody>
          <a:bodyPr/>
          <a:lstStyle/>
          <a:p>
            <a:br>
              <a:rPr lang="ru-RU" dirty="0"/>
            </a:br>
            <a:r>
              <a:rPr lang="ru-RU" sz="6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безопасности дома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4975188-8278-411B-988B-74F87665EC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47008" y="1837024"/>
            <a:ext cx="5925162" cy="436350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47500" lnSpcReduction="20000"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оставлять включенную плиту или опасные электроприборы без присмотра.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Категорически нельзя ставить на край стола или на незакрепленную скатерть емкости с горячей жидкостью, поскольку малыш может всё перевернуть на себя.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Электрические розетки должны иметь заглушки или поворотный механизм.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Низкие углы мебели должны быть скругленные или иметь смягчающие накладки.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чтобы на уровне ребенка торчали острые предметы, о которые он может пораниться.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доме не должно быть открытых проводов, которые можно тянуть и грызть.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Опасные места (такие как открытые окна) необходимо контролировать, не оставляйте там предметы по которым ребенок может залезть на окно.</a:t>
            </a:r>
          </a:p>
          <a:p>
            <a:endParaRPr lang="ru-RU" dirty="0"/>
          </a:p>
        </p:txBody>
      </p:sp>
      <p:pic>
        <p:nvPicPr>
          <p:cNvPr id="4" name="Рисунок 3" descr="http://ds-shukovka.ucoz.ru/Roditel/4.jpg">
            <a:extLst>
              <a:ext uri="{FF2B5EF4-FFF2-40B4-BE49-F238E27FC236}">
                <a16:creationId xmlns:a16="http://schemas.microsoft.com/office/drawing/2014/main" id="{BA31C489-0758-42CF-9779-536BDA7BC0F3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71" r="48988"/>
          <a:stretch/>
        </p:blipFill>
        <p:spPr bwMode="auto">
          <a:xfrm>
            <a:off x="807589" y="1837024"/>
            <a:ext cx="4137898" cy="41387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3245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3E39BB-9C69-4B22-ACE8-223091574D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7512" y="440457"/>
            <a:ext cx="10782300" cy="1839103"/>
          </a:xfrm>
        </p:spPr>
        <p:txBody>
          <a:bodyPr/>
          <a:lstStyle/>
          <a:p>
            <a:br>
              <a:rPr lang="ru-RU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прогулках с ребенком всегда следите чтобы:</a:t>
            </a:r>
            <a:br>
              <a:rPr lang="ru-RU" u="sng" dirty="0">
                <a:solidFill>
                  <a:srgbClr val="FF0000"/>
                </a:solidFill>
              </a:rPr>
            </a:b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D43B6EB-A85F-4518-93EE-ECD0970425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4580" y="1390918"/>
            <a:ext cx="6555347" cy="489397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В ближайшем окружении ребенка не было детей с опасным поведением или предметами.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Смотрите, чтобы малыш не подходил близко к качелям или каруселям.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Следите за тем, чтобы вокруг не находились пьяные люди или люди со странным поведением.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Обращайте внимание на собак во дворе, иногда даже мирное с виду животное может внезапно напасть на ребенка.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Просматривайте те места, где играет ребенок, следите, чтобы там не было шприцов, стекла и других опасных предметов.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Не разрешайте ребенку играть в местах, где есть острые углы, об которые он может травмироваться, например, такие углы могут быть на старых металлических площадках.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внимательны,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находится на лестницах, возле ограждений с острыми краями или вблизи дороги.</a:t>
            </a:r>
          </a:p>
          <a:p>
            <a:endParaRPr lang="ru-RU" dirty="0"/>
          </a:p>
        </p:txBody>
      </p:sp>
      <p:pic>
        <p:nvPicPr>
          <p:cNvPr id="4" name="Рисунок 3" descr="https://4.bp.blogspot.com/-KrAMv10DbIk/WUamphInAqI/AAAAAAAAAHc/_2NfkPtpmngOCmH0L59RrYkcfzyDJv1FwCLcBGAs/w1200-h630-p-k-no-nu/%25D0%25B8%25D0%25B3%25D1%2580%25D0%25B06.jpeg">
            <a:extLst>
              <a:ext uri="{FF2B5EF4-FFF2-40B4-BE49-F238E27FC236}">
                <a16:creationId xmlns:a16="http://schemas.microsoft.com/office/drawing/2014/main" id="{9B5D341D-6F4D-47E2-9F50-19ACF062C92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39" y="2165645"/>
            <a:ext cx="4837649" cy="31184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8578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7F4CB3-2107-476D-829D-F6916D8C09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866" y="180304"/>
            <a:ext cx="10782300" cy="2253804"/>
          </a:xfrm>
        </p:spPr>
        <p:txBody>
          <a:bodyPr/>
          <a:lstStyle/>
          <a:p>
            <a:br>
              <a:rPr lang="ru-RU" b="1" dirty="0"/>
            </a:br>
            <a:br>
              <a:rPr lang="ru-RU" b="1" dirty="0"/>
            </a:br>
            <a:r>
              <a:rPr lang="ru-RU" b="1" dirty="0"/>
              <a:t>   </a:t>
            </a:r>
            <a:r>
              <a:rPr lang="ru-RU" sz="4800" b="1" u="sng" dirty="0">
                <a:solidFill>
                  <a:srgbClr val="FF0000"/>
                </a:solidFill>
              </a:rPr>
              <a:t>Правила безопасности в сети Интернет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94ADCA0-30CC-4022-8D2B-2D9B7A923E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91696" y="1159100"/>
            <a:ext cx="7100997" cy="537049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47500" lnSpcReduction="20000"/>
          </a:bodyPr>
          <a:lstStyle/>
          <a:p>
            <a:r>
              <a:rPr lang="ru-RU" dirty="0"/>
              <a:t> 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Старайтесь держать компьютеры с подключением к Интернету в общих комнатах, в которых можно легко осуществлять визуальный контроль над тем, что делает ваш ребенок в Интернете. Не пускайте ребенка в Интернет ночью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• Убедитесь в том, что ваш ребенок знает и выполняет правила поведения, если он только начинает пользоваться Интернетом.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Создайте ребенку собственную учетную запись с ограниченными правами, чтобы он не мог заниматься чем-то посторонним без вашего ведома.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• Используйте средства фильтрования нежелательного материала как дополнение к родительскому контролю. 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Объясните детям, почему никогда нельзя выдавать личную информацию, в том числе фамилию, имя, домашний адрес, номера телефонов, название школы, адрес электронной почты, фамилии друзей или родственников, свои имена в программах мгновенного обмена сообщениями, тем более на страницах публичного доступа в соцсетях.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Требуйте от детей не загружать из Интернета программы без вашего разрешения.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Приучите детей сообщать вам, если что-либо или кто-либо в Сети тревожит или угрожает им.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Расскажите детям об ответственном, достойном поведении в Интернете.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• Дайте детям возможность принимать участие в домашних семейных делах.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Обеспечьте возможность посещать кружки, секции по интересам.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Старайтесь поддерживать с ребенком доверительные отношения.</a:t>
            </a:r>
          </a:p>
          <a:p>
            <a:endParaRPr lang="ru-RU" dirty="0"/>
          </a:p>
        </p:txBody>
      </p:sp>
      <p:pic>
        <p:nvPicPr>
          <p:cNvPr id="4" name="Рисунок 3" descr="https://i1.wp.com/pro100security.ru/wp-content/uploads/2017/08/SHkolnyiy-internet-Retina2-1024x547.jpg">
            <a:extLst>
              <a:ext uri="{FF2B5EF4-FFF2-40B4-BE49-F238E27FC236}">
                <a16:creationId xmlns:a16="http://schemas.microsoft.com/office/drawing/2014/main" id="{39F1FE8C-7737-4119-A115-F9F96C91B6D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584875"/>
            <a:ext cx="4068695" cy="27166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7161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E78328-6A27-4D54-93DE-2CDAC5ED44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0461" y="234778"/>
            <a:ext cx="9595641" cy="903787"/>
          </a:xfrm>
        </p:spPr>
        <p:txBody>
          <a:bodyPr/>
          <a:lstStyle/>
          <a:p>
            <a:r>
              <a:rPr lang="ru-RU" sz="6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на дорогах </a:t>
            </a:r>
            <a:endParaRPr lang="ru-RU" sz="60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BB8A5B4-70B4-455D-91F3-DA9E39A8E3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7308" y="1751527"/>
            <a:ext cx="5993414" cy="487169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32500" lnSpcReduction="20000"/>
          </a:bodyPr>
          <a:lstStyle/>
          <a:p>
            <a:endParaRPr lang="ru-RU" sz="3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8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 ребенка смотреть. 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8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движении по тротуару  придерживайтесь правой стороны.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8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Готовясь перейти дорогу,</a:t>
            </a:r>
            <a:br>
              <a:rPr lang="ru-RU" sz="8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остановитесь, осмотрите проезжую часть.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8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переходе проезжей части переходите дорогу только по пешеходному переходу или на перекрестке.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8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Сделайте ребенка заметным</a:t>
            </a:r>
          </a:p>
          <a:p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https://www.culture.ru/storage/images/a67ebc299b77c40a21bdfba0dcbbcf10/4dec0e2a69e1311785b956adb892879d.jpg">
            <a:extLst>
              <a:ext uri="{FF2B5EF4-FFF2-40B4-BE49-F238E27FC236}">
                <a16:creationId xmlns:a16="http://schemas.microsoft.com/office/drawing/2014/main" id="{BC218D72-B707-4C1F-9577-61AE0A5A37B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90" y="2433815"/>
            <a:ext cx="4914408" cy="32715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4346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782012-7A35-4399-888C-6FFFB8F4A8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3262" y="206347"/>
            <a:ext cx="9917612" cy="1148485"/>
          </a:xfrm>
        </p:spPr>
        <p:txBody>
          <a:bodyPr/>
          <a:lstStyle/>
          <a:p>
            <a:r>
              <a:rPr lang="ru-RU" sz="7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Электробезопасность</a:t>
            </a:r>
            <a:endParaRPr lang="ru-RU" sz="72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94DD67-A6CE-43E1-8333-542E20FED1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89431" y="1622739"/>
            <a:ext cx="6143223" cy="432021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Объяснить детям, что:</a:t>
            </a:r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провисшим и оборванным проводам линий электропередачи прикасаться нельзя</a:t>
            </a:r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опасно подходить к проводу, лежащему на земле</a:t>
            </a:r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самим не включать электрические приборы</a:t>
            </a:r>
          </a:p>
          <a:p>
            <a:endParaRPr lang="ru-RU" dirty="0"/>
          </a:p>
        </p:txBody>
      </p:sp>
      <p:pic>
        <p:nvPicPr>
          <p:cNvPr id="4" name="Рисунок 3" descr="https://heaclub.ru/tim/e810edf5e110eb401d1d44b680c47593.jpg">
            <a:extLst>
              <a:ext uri="{FF2B5EF4-FFF2-40B4-BE49-F238E27FC236}">
                <a16:creationId xmlns:a16="http://schemas.microsoft.com/office/drawing/2014/main" id="{09D8F33B-FBF1-4DF2-8405-51BF11B8736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97" y="2010316"/>
            <a:ext cx="4511384" cy="35018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8266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6A1BE2-0CE6-4853-91B9-0C23833498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3555" y="90152"/>
            <a:ext cx="8604889" cy="2202288"/>
          </a:xfrm>
        </p:spPr>
        <p:txBody>
          <a:bodyPr/>
          <a:lstStyle/>
          <a:p>
            <a:r>
              <a:rPr lang="ru-RU" dirty="0"/>
              <a:t> 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sz="6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Пожарная безопасность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0744F65-CDEE-4E67-AF18-CB04D25E5C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52315" y="1313645"/>
            <a:ext cx="5315127" cy="489658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Перечислите все возможные причины возгорания.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Объясните ребёнку, что он должен не только следить за собой, но и обращать внимание на то, что делают другие.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Объясните ребёнку, что дым не менее опасен, чем огонь! </a:t>
            </a:r>
          </a:p>
        </p:txBody>
      </p:sp>
      <p:pic>
        <p:nvPicPr>
          <p:cNvPr id="4" name="Рисунок 3" descr="https://ds02.infourok.ru/uploads/ex/0046/0008783d-1870d124/img6.jpg">
            <a:extLst>
              <a:ext uri="{FF2B5EF4-FFF2-40B4-BE49-F238E27FC236}">
                <a16:creationId xmlns:a16="http://schemas.microsoft.com/office/drawing/2014/main" id="{23B6FB09-0D3C-4709-9DD8-12D962CBB34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56" y="1313645"/>
            <a:ext cx="5940425" cy="4896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0192238"/>
      </p:ext>
    </p:extLst>
  </p:cSld>
  <p:clrMapOvr>
    <a:masterClrMapping/>
  </p:clrMapOvr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TM03457491[[fn=Метрополия]]</Template>
  <TotalTime>138</TotalTime>
  <Words>1109</Words>
  <Application>Microsoft Office PowerPoint</Application>
  <PresentationFormat>Широкоэкранный</PresentationFormat>
  <Paragraphs>75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 Light</vt:lpstr>
      <vt:lpstr>Times New Roman</vt:lpstr>
      <vt:lpstr>Wingdings</vt:lpstr>
      <vt:lpstr>Метрополия</vt:lpstr>
      <vt:lpstr>Презентация PowerPoint</vt:lpstr>
      <vt:lpstr>     Сегодня в России ответственность за соблюдение прав детей регулируются следующими законами:  • Конституция Российской Федерации. • Семейный кодекс Российской Федерации. • Основы законодательства Российской Федерации об охране здоровья граждан. • Федеральный закон «Об образовании в Российской Федерации». • Закон об основных гарантиях прав ребенка в Российской Федерации. • Закон о дополнительных гарантиях социальной защиты детей-сирот и детей, оставшихся без попечения родителей. • Закон о социальной защите инвалидов в Российской Федерации. </vt:lpstr>
      <vt:lpstr>Презентация PowerPoint</vt:lpstr>
      <vt:lpstr> правила безопасности дома</vt:lpstr>
      <vt:lpstr>    При прогулках с ребенком всегда следите чтобы: </vt:lpstr>
      <vt:lpstr>     Правила безопасности в сети Интернет </vt:lpstr>
      <vt:lpstr>Безопасность на дорогах </vt:lpstr>
      <vt:lpstr>Электробезопасность</vt:lpstr>
      <vt:lpstr>      Пожарная безопасность </vt:lpstr>
      <vt:lpstr>Отравление </vt:lpstr>
      <vt:lpstr>правила поведения на воде </vt:lpstr>
      <vt:lpstr>Поведение на водоемах в осенне-зимний период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Общее родительское собрание</dc:title>
  <dc:creator>Зайцев Андрей</dc:creator>
  <cp:lastModifiedBy>андрей</cp:lastModifiedBy>
  <cp:revision>17</cp:revision>
  <dcterms:created xsi:type="dcterms:W3CDTF">2019-12-03T10:58:41Z</dcterms:created>
  <dcterms:modified xsi:type="dcterms:W3CDTF">2021-02-25T08:16:16Z</dcterms:modified>
</cp:coreProperties>
</file>