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5" r:id="rId9"/>
    <p:sldId id="264" r:id="rId10"/>
    <p:sldId id="263" r:id="rId11"/>
    <p:sldId id="277" r:id="rId12"/>
    <p:sldId id="276" r:id="rId13"/>
    <p:sldId id="267" r:id="rId14"/>
    <p:sldId id="268" r:id="rId15"/>
    <p:sldId id="269" r:id="rId16"/>
    <p:sldId id="273" r:id="rId17"/>
    <p:sldId id="275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51E412-A2EA-5C4D-90C9-47EC126E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886200"/>
            <a:ext cx="6324599" cy="839665"/>
          </a:xfrm>
        </p:spPr>
        <p:txBody>
          <a:bodyPr>
            <a:normAutofit/>
          </a:bodyPr>
          <a:lstStyle/>
          <a:p>
            <a:r>
              <a:rPr lang="en-US" sz="3500" i="1" dirty="0" smtClean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“</a:t>
            </a:r>
            <a:r>
              <a:rPr lang="ru-RU" sz="3500" i="1" dirty="0" err="1" smtClean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Our</a:t>
            </a:r>
            <a:r>
              <a:rPr lang="ru-RU" sz="3500" i="1" dirty="0" smtClean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500" i="1" dirty="0" err="1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world</a:t>
            </a:r>
            <a:r>
              <a:rPr lang="ru-RU" sz="3500" i="1" dirty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500" i="1" dirty="0" err="1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in</a:t>
            </a:r>
            <a:r>
              <a:rPr lang="ru-RU" sz="3500" i="1" dirty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500" i="1" dirty="0" err="1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ten</a:t>
            </a:r>
            <a:r>
              <a:rPr lang="ru-RU" sz="3500" i="1" dirty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500" i="1" dirty="0" err="1" smtClean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years</a:t>
            </a:r>
            <a:r>
              <a:rPr lang="en-US" sz="3500" i="1" dirty="0" smtClean="0">
                <a:latin typeface="Times New Roman" panose="02020603050405020304" pitchFamily="18" charset="0"/>
                <a:ea typeface="Algerian" panose="02000000000000000000" pitchFamily="2" charset="0"/>
                <a:cs typeface="Times New Roman" panose="02020603050405020304" pitchFamily="18" charset="0"/>
              </a:rPr>
              <a:t>”</a:t>
            </a:r>
            <a:endParaRPr lang="ru-RU" sz="3500" i="1" dirty="0">
              <a:latin typeface="Times New Roman" panose="02020603050405020304" pitchFamily="18" charset="0"/>
              <a:ea typeface="Algeri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везда: 4 точки 3">
            <a:extLst>
              <a:ext uri="{FF2B5EF4-FFF2-40B4-BE49-F238E27FC236}">
                <a16:creationId xmlns="" xmlns:a16="http://schemas.microsoft.com/office/drawing/2014/main" id="{5EDD55D9-2712-5945-8849-E769D6B61824}"/>
              </a:ext>
            </a:extLst>
          </p:cNvPr>
          <p:cNvSpPr/>
          <p:nvPr/>
        </p:nvSpPr>
        <p:spPr>
          <a:xfrm>
            <a:off x="7784489" y="2481629"/>
            <a:ext cx="601175" cy="617659"/>
          </a:xfrm>
          <a:prstGeom prst="star4">
            <a:avLst>
              <a:gd name="adj" fmla="val 0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4 точки 4">
            <a:extLst>
              <a:ext uri="{FF2B5EF4-FFF2-40B4-BE49-F238E27FC236}">
                <a16:creationId xmlns="" xmlns:a16="http://schemas.microsoft.com/office/drawing/2014/main" id="{52C77FEF-52B1-764C-A235-C5B19DEE9EA3}"/>
              </a:ext>
            </a:extLst>
          </p:cNvPr>
          <p:cNvSpPr/>
          <p:nvPr/>
        </p:nvSpPr>
        <p:spPr>
          <a:xfrm>
            <a:off x="1970576" y="1184763"/>
            <a:ext cx="952867" cy="7495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4 точки 5">
            <a:extLst>
              <a:ext uri="{FF2B5EF4-FFF2-40B4-BE49-F238E27FC236}">
                <a16:creationId xmlns="" xmlns:a16="http://schemas.microsoft.com/office/drawing/2014/main" id="{6C4B4D70-048B-A048-91FA-823D4E8D8073}"/>
              </a:ext>
            </a:extLst>
          </p:cNvPr>
          <p:cNvSpPr/>
          <p:nvPr/>
        </p:nvSpPr>
        <p:spPr>
          <a:xfrm>
            <a:off x="5478340" y="4973873"/>
            <a:ext cx="764198" cy="532309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4 точки 6">
            <a:extLst>
              <a:ext uri="{FF2B5EF4-FFF2-40B4-BE49-F238E27FC236}">
                <a16:creationId xmlns="" xmlns:a16="http://schemas.microsoft.com/office/drawing/2014/main" id="{9DED93AC-BFDB-8048-8E84-411B1D9C08A4}"/>
              </a:ext>
            </a:extLst>
          </p:cNvPr>
          <p:cNvSpPr/>
          <p:nvPr/>
        </p:nvSpPr>
        <p:spPr>
          <a:xfrm>
            <a:off x="10215509" y="3976321"/>
            <a:ext cx="764198" cy="749544"/>
          </a:xfrm>
          <a:prstGeom prst="star4">
            <a:avLst/>
          </a:prstGeom>
          <a:solidFill>
            <a:schemeClr val="tx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86200" y="609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№618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</a:t>
            </a:r>
          </a:p>
          <a:p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.Санкт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6952" y="2481630"/>
            <a:ext cx="477812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дисциплине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Английский язык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5867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–преподаватель:</a:t>
            </a: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Ткалич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8340" y="6324600"/>
            <a:ext cx="76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825" y="235174"/>
            <a:ext cx="9866379" cy="134263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Working day will be reduced to three hours, so the routine work will be performed by robots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7814"/>
            <a:ext cx="4688978" cy="4682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5" y="1962741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9200" y="373158"/>
            <a:ext cx="10439400" cy="54784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dirty="0">
                <a:latin typeface="Bell MT" panose="02020503060305020303" pitchFamily="18" charset="0"/>
              </a:rPr>
              <a:t>It is difficult to predict what the future will be like. </a:t>
            </a:r>
            <a:endParaRPr lang="ru-RU" sz="3500" dirty="0" smtClean="0">
              <a:latin typeface="Bell MT" panose="02020503060305020303" pitchFamily="18" charset="0"/>
            </a:endParaRPr>
          </a:p>
          <a:p>
            <a:pPr algn="ctr"/>
            <a:r>
              <a:rPr lang="en-US" sz="3500" dirty="0" smtClean="0">
                <a:latin typeface="Bell MT" panose="02020503060305020303" pitchFamily="18" charset="0"/>
              </a:rPr>
              <a:t>Writers </a:t>
            </a:r>
            <a:r>
              <a:rPr lang="en-US" sz="3500" dirty="0">
                <a:latin typeface="Bell MT" panose="02020503060305020303" pitchFamily="18" charset="0"/>
              </a:rPr>
              <a:t>describe the future in different ways</a:t>
            </a:r>
            <a:r>
              <a:rPr lang="en-US" sz="3500" dirty="0" smtClean="0">
                <a:latin typeface="Bell MT" panose="02020503060305020303" pitchFamily="18" charset="0"/>
              </a:rPr>
              <a:t>.</a:t>
            </a:r>
            <a:endParaRPr lang="ru-RU" sz="3500" dirty="0" smtClean="0">
              <a:latin typeface="Bell MT" panose="02020503060305020303" pitchFamily="18" charset="0"/>
            </a:endParaRPr>
          </a:p>
          <a:p>
            <a:pPr algn="ctr"/>
            <a:endParaRPr lang="ru-RU" sz="3500" dirty="0">
              <a:latin typeface="Bell MT" panose="02020503060305020303" pitchFamily="18" charset="0"/>
            </a:endParaRPr>
          </a:p>
          <a:p>
            <a:pPr algn="ctr"/>
            <a:r>
              <a:rPr lang="en-US" sz="3500" dirty="0">
                <a:latin typeface="Bell MT" panose="02020503060305020303" pitchFamily="18" charset="0"/>
              </a:rPr>
              <a:t> But in most cases, they are similar in one thing: robots with artificial intelligence will appear in human society, and people will begin to move to other planets</a:t>
            </a:r>
            <a:r>
              <a:rPr lang="en-US" sz="3500" dirty="0" smtClean="0">
                <a:latin typeface="Bell MT" panose="02020503060305020303" pitchFamily="18" charset="0"/>
              </a:rPr>
              <a:t>.</a:t>
            </a:r>
            <a:endParaRPr lang="ru-RU" sz="3500" dirty="0" smtClean="0">
              <a:latin typeface="Bell MT" panose="02020503060305020303" pitchFamily="18" charset="0"/>
            </a:endParaRPr>
          </a:p>
          <a:p>
            <a:pPr algn="ctr"/>
            <a:r>
              <a:rPr lang="en-US" sz="3500" dirty="0" smtClean="0">
                <a:latin typeface="Bell MT" panose="02020503060305020303" pitchFamily="18" charset="0"/>
              </a:rPr>
              <a:t> </a:t>
            </a:r>
            <a:endParaRPr lang="ru-RU" sz="3500" dirty="0" smtClean="0">
              <a:latin typeface="Bell MT" panose="02020503060305020303" pitchFamily="18" charset="0"/>
            </a:endParaRPr>
          </a:p>
          <a:p>
            <a:pPr algn="ctr"/>
            <a:r>
              <a:rPr lang="en-US" sz="3500" dirty="0" smtClean="0">
                <a:latin typeface="Bell MT" panose="02020503060305020303" pitchFamily="18" charset="0"/>
              </a:rPr>
              <a:t>Nevertheless, people will discover  and </a:t>
            </a:r>
          </a:p>
          <a:p>
            <a:pPr algn="ctr"/>
            <a:r>
              <a:rPr lang="en-US" sz="3500" dirty="0" smtClean="0">
                <a:latin typeface="Bell MT" panose="02020503060305020303" pitchFamily="18" charset="0"/>
              </a:rPr>
              <a:t>settle new planets </a:t>
            </a:r>
            <a:endParaRPr lang="ru-RU" sz="3500" dirty="0" smtClean="0">
              <a:latin typeface="Bell MT" panose="02020503060305020303" pitchFamily="18" charset="0"/>
            </a:endParaRPr>
          </a:p>
          <a:p>
            <a:pPr algn="ctr"/>
            <a:r>
              <a:rPr lang="en-US" sz="3500" dirty="0" smtClean="0">
                <a:latin typeface="Bell MT" panose="02020503060305020303" pitchFamily="18" charset="0"/>
              </a:rPr>
              <a:t>as </a:t>
            </a:r>
            <a:r>
              <a:rPr lang="en-US" sz="3500" dirty="0">
                <a:latin typeface="Bell MT" panose="02020503060305020303" pitchFamily="18" charset="0"/>
              </a:rPr>
              <a:t>they once discovered new continents.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57659423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5714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will be able to travel into space.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find a cure for most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diseases.</a:t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ten years, we will have more surveillance: police, video cameras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streets, tracking personal mail.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We'll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more video games,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television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34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113" y="1143001"/>
            <a:ext cx="7908687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228DEE"/>
                </a:solidFill>
              </a:rPr>
              <a:t>the world in 50 years</a:t>
            </a:r>
            <a:endParaRPr lang="ru-RU" sz="6000" dirty="0">
              <a:solidFill>
                <a:srgbClr val="228DE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50 years everything will change in the world. </a:t>
            </a:r>
          </a:p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Buildings, cars, music, and creativity will change.</a:t>
            </a:r>
          </a:p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People will face global problems. </a:t>
            </a:r>
          </a:p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since progress does not stand still</a:t>
            </a:r>
          </a:p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many problems with health and diseases will be solved.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13" y="228600"/>
            <a:ext cx="5074823" cy="272392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Arial Narrow" panose="020B0606020202030204" pitchFamily="34" charset="0"/>
              </a:rPr>
              <a:t>The buildings will be constructed from cheap but high-quality materials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b="3349"/>
          <a:stretch/>
        </p:blipFill>
        <p:spPr>
          <a:xfrm>
            <a:off x="7117722" y="92553"/>
            <a:ext cx="4620019" cy="6616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841" r="29419" b="1774"/>
          <a:stretch/>
        </p:blipFill>
        <p:spPr>
          <a:xfrm>
            <a:off x="534389" y="2269476"/>
            <a:ext cx="5579717" cy="43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5880" r="2008"/>
          <a:stretch/>
        </p:blipFill>
        <p:spPr>
          <a:xfrm>
            <a:off x="6477000" y="169710"/>
            <a:ext cx="5585553" cy="3106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5960" r="3284" b="6148"/>
          <a:stretch/>
        </p:blipFill>
        <p:spPr>
          <a:xfrm>
            <a:off x="12879" y="3429000"/>
            <a:ext cx="6422834" cy="3300472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304800"/>
            <a:ext cx="5638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cars will be equipped with a flight system.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Modern machines will be faster and easier to maintain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61722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influence of the population on the Earth:  pollution , destruction of natural resources  and  influence to the climate</a:t>
            </a:r>
          </a:p>
          <a:p>
            <a:pPr marL="0" indent="0" algn="ctr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new cleaning machines for advance living.</a:t>
            </a:r>
          </a:p>
          <a:p>
            <a:pPr marL="0" indent="0" algn="ctr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it will be possible to move for living at Mars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470" r="4007" b="10129"/>
          <a:stretch/>
        </p:blipFill>
        <p:spPr>
          <a:xfrm>
            <a:off x="0" y="3328439"/>
            <a:ext cx="6709272" cy="3529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1711"/>
          <a:stretch/>
        </p:blipFill>
        <p:spPr>
          <a:xfrm>
            <a:off x="6817163" y="0"/>
            <a:ext cx="5374837" cy="29693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38918" y="4493055"/>
            <a:ext cx="41313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Expeditions of several dozen people will be sent to Mars to prepare the planet for settlement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81200"/>
            <a:ext cx="5551583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because of the air pollution, </a:t>
            </a:r>
          </a:p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will have to wear protective suits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7" y="-11017"/>
            <a:ext cx="4095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"/>
          <a:stretch/>
        </p:blipFill>
        <p:spPr>
          <a:xfrm>
            <a:off x="0" y="3800819"/>
            <a:ext cx="6261260" cy="3057181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8" r="2738" b="3700"/>
          <a:stretch/>
        </p:blipFill>
        <p:spPr>
          <a:xfrm>
            <a:off x="6261260" y="-33049"/>
            <a:ext cx="5930740" cy="3670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076" y="1202281"/>
            <a:ext cx="4537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lang="en-US" sz="30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ountries of the world will unite to gain access to all the resources of the planet</a:t>
            </a:r>
            <a:endParaRPr lang="ru-RU" sz="30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4114800"/>
            <a:ext cx="4780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By combining common resources and technologies, 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you can solve lots of problems and global issues</a:t>
            </a:r>
            <a:endParaRPr lang="ru-RU" sz="30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228600"/>
            <a:ext cx="10134600" cy="65556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hope that in ten years all people will 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garbage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 ongoing basis, 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down less forests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all the seas of garbage. </a:t>
            </a:r>
            <a:endParaRPr lang="en-US" sz="3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expect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people will come to their senses and stop showing racism. They will normally treat people with a gay orientation. I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people will solve one of the main problems at the moment: 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poverty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very important. I believe humans have solved the problem of 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 natural resources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all, now natural resources are being depleted at an alarming rate.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future depends on ourselves</a:t>
            </a:r>
            <a:r>
              <a:rPr lang="en-US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only we are able to change it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90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9B7391-208F-6C41-874E-4E5068DC027E}"/>
              </a:ext>
            </a:extLst>
          </p:cNvPr>
          <p:cNvSpPr txBox="1"/>
          <p:nvPr/>
        </p:nvSpPr>
        <p:spPr>
          <a:xfrm>
            <a:off x="546198" y="228284"/>
            <a:ext cx="11099603" cy="2400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af-ZA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I think our world will get better in 10 years.  New technologies will </a:t>
            </a:r>
            <a:r>
              <a:rPr lang="af-Z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increase, </a:t>
            </a:r>
            <a:r>
              <a:rPr lang="af-ZA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such as cleaning robots, flying cars and space cities.  I would like to see flying boards invented.  </a:t>
            </a:r>
            <a:r>
              <a:rPr lang="af-Z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It would </a:t>
            </a:r>
            <a:r>
              <a:rPr lang="af-ZA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be interesting to fly around the city and look around.  It would be </a:t>
            </a:r>
            <a:r>
              <a:rPr lang="af-Z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excellent </a:t>
            </a:r>
            <a:r>
              <a:rPr lang="af-ZA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if people </a:t>
            </a:r>
            <a:r>
              <a:rPr lang="af-ZA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invent machines </a:t>
            </a:r>
            <a:r>
              <a:rPr lang="af-ZA" sz="3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Bradley Hand ITC" panose="02000000000000000000" pitchFamily="2" charset="0"/>
                <a:cs typeface="Times New Roman" panose="02020603050405020304" pitchFamily="18" charset="0"/>
              </a:rPr>
              <a:t>that could recycle any garbage. </a:t>
            </a:r>
            <a:endParaRPr lang="ru-RU" sz="3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Bradley Hand ITC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6634CB4-3C67-D542-9642-14CABF4C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38008"/>
            <a:ext cx="6231821" cy="382714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ABB02F98-DCEA-5C41-BCB4-72C19F0B0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423" y="3048000"/>
            <a:ext cx="4682377" cy="3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170037-7B77-2A4C-8400-5DEEFDD4FE54}"/>
              </a:ext>
            </a:extLst>
          </p:cNvPr>
          <p:cNvSpPr txBox="1"/>
          <p:nvPr/>
        </p:nvSpPr>
        <p:spPr>
          <a:xfrm>
            <a:off x="0" y="239275"/>
            <a:ext cx="12191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2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 </a:t>
            </a:r>
            <a:r>
              <a:rPr lang="af-ZA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people start planting forests in larger numbers, it will improve the environment.  Ecology affects the health of people and animals.  I think that soon they will start building </a:t>
            </a:r>
            <a:r>
              <a:rPr lang="af-ZA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multi-storeyed </a:t>
            </a:r>
            <a:r>
              <a:rPr lang="af-ZA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buildings with vegetation everywhere.  It will look like a platform opposite the windows, planted with trees and flowers.  Besides the benefits, it is also very beautiful.  Schools will also be improved: equipped with new technologies, and each class will have large windows overlooking </a:t>
            </a:r>
            <a:r>
              <a:rPr lang="af-ZA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and beautiful school grounds.  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8F30E10-9748-8540-80BC-1940EBC5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2" y="2362933"/>
            <a:ext cx="4557346" cy="256076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BC06B301-5A25-8A43-971B-5141D505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34" y="4919007"/>
            <a:ext cx="3762375" cy="193899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22365761-7FB9-FF4A-ADAE-4430F1AD0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499" y="2430722"/>
            <a:ext cx="4850423" cy="2352928"/>
          </a:xfrm>
          <a:prstGeom prst="rect">
            <a:avLst/>
          </a:prstGeom>
        </p:spPr>
      </p:pic>
      <p:sp>
        <p:nvSpPr>
          <p:cNvPr id="7" name="Солнце 6">
            <a:extLst>
              <a:ext uri="{FF2B5EF4-FFF2-40B4-BE49-F238E27FC236}">
                <a16:creationId xmlns="" xmlns:a16="http://schemas.microsoft.com/office/drawing/2014/main" id="{1B6F3BA5-61EB-754B-AE71-F1AAFDA381CF}"/>
              </a:ext>
            </a:extLst>
          </p:cNvPr>
          <p:cNvSpPr/>
          <p:nvPr/>
        </p:nvSpPr>
        <p:spPr>
          <a:xfrm>
            <a:off x="4953000" y="3043844"/>
            <a:ext cx="1524000" cy="1299556"/>
          </a:xfrm>
          <a:prstGeom prst="su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72401" y="5638801"/>
            <a:ext cx="4267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how I imagine our future and I hope it will be this way!</a:t>
            </a:r>
            <a:endParaRPr 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743200"/>
            <a:ext cx="4281153" cy="3276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Taxis and public transport will be without drivers, robot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3600" dirty="0" smtClean="0"/>
              <a:t> will  give service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22" y="1904719"/>
            <a:ext cx="7725177" cy="4961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1120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and improved technologies will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invented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used in everyday life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8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14" y="215789"/>
            <a:ext cx="10515600" cy="129103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There will be a lot of prominent scientists </a:t>
            </a:r>
            <a:br>
              <a:rPr lang="en-US" sz="3600" dirty="0" smtClean="0"/>
            </a:br>
            <a:r>
              <a:rPr lang="en-US" sz="3600" dirty="0" smtClean="0"/>
              <a:t>who will  make various useful discoveries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94" y="1622737"/>
            <a:ext cx="9360448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4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09" y="0"/>
            <a:ext cx="10265624" cy="13651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People will be able to fly to the moon to work, educate and live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15" y="1365161"/>
            <a:ext cx="7632813" cy="53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1"/>
            <a:ext cx="5486399" cy="12953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There will be new types of species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888642"/>
            <a:ext cx="3860723" cy="2897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" y="888642"/>
            <a:ext cx="3502041" cy="3295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07" y="2948209"/>
            <a:ext cx="5829156" cy="3846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4" y="4404576"/>
            <a:ext cx="3790671" cy="23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431" y="138516"/>
            <a:ext cx="9698954" cy="7243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architectural buildings will appear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28976"/>
            <a:ext cx="4227778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31" y="4133307"/>
            <a:ext cx="4200947" cy="2457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81" y="1028976"/>
            <a:ext cx="4998705" cy="5464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3218"/>
            <a:ext cx="2438400" cy="55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533400"/>
            <a:ext cx="51816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retired </a:t>
            </a:r>
            <a:br>
              <a:rPr lang="en-US" sz="3600" dirty="0" smtClean="0"/>
            </a:br>
            <a:r>
              <a:rPr lang="en-US" sz="3600" dirty="0" smtClean="0"/>
              <a:t>and disable people </a:t>
            </a:r>
            <a:br>
              <a:rPr lang="en-US" sz="3600" dirty="0" smtClean="0"/>
            </a:br>
            <a:r>
              <a:rPr lang="en-US" sz="3600" dirty="0" smtClean="0"/>
              <a:t>will get a possibility</a:t>
            </a:r>
            <a:br>
              <a:rPr lang="en-US" sz="3600" dirty="0" smtClean="0"/>
            </a:br>
            <a:r>
              <a:rPr lang="en-US" sz="3600" dirty="0" smtClean="0"/>
              <a:t> to live or work </a:t>
            </a:r>
            <a:br>
              <a:rPr lang="en-US" sz="3600" dirty="0" smtClean="0"/>
            </a:br>
            <a:r>
              <a:rPr lang="en-US" sz="3600" dirty="0" smtClean="0"/>
              <a:t>at the seaside abroad without a visa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74" y="533400"/>
            <a:ext cx="7158375" cy="5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672</Words>
  <Application>Microsoft Office PowerPoint</Application>
  <PresentationFormat>Произвольный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Небесная</vt:lpstr>
      <vt:lpstr>“Our world in ten years”</vt:lpstr>
      <vt:lpstr>Презентация PowerPoint</vt:lpstr>
      <vt:lpstr>Презентация PowerPoint</vt:lpstr>
      <vt:lpstr>Презентация PowerPoint</vt:lpstr>
      <vt:lpstr>There will be a lot of prominent scientists  who will  make various useful discoveries </vt:lpstr>
      <vt:lpstr>People will be able to fly to the moon to work, educate and live</vt:lpstr>
      <vt:lpstr>There will be new types of species</vt:lpstr>
      <vt:lpstr>New architectural buildings will appear</vt:lpstr>
      <vt:lpstr>More retired  and disable people  will get a possibility  to live or work  at the seaside abroad without a visa</vt:lpstr>
      <vt:lpstr>The Working day will be reduced to three hours, so the routine work will be performed by robots.</vt:lpstr>
      <vt:lpstr>Презентация PowerPoint</vt:lpstr>
      <vt:lpstr>People will be able to travel into space.   People will find a cure for most  diseases.  In ten years, we will have more surveillance: police, video cameras in the streets, tracking personal mail.   We'll have more video games,  more television programmes </vt:lpstr>
      <vt:lpstr>the world in 50 years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in ten years</dc:title>
  <dc:creator>Неизвестный пользователь</dc:creator>
  <cp:lastModifiedBy>Мария Александровна</cp:lastModifiedBy>
  <cp:revision>12</cp:revision>
  <dcterms:created xsi:type="dcterms:W3CDTF">2021-02-03T14:56:24Z</dcterms:created>
  <dcterms:modified xsi:type="dcterms:W3CDTF">2021-02-21T01:04:30Z</dcterms:modified>
</cp:coreProperties>
</file>