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8722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«Начало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движение по кольцевому маршруту, остановка в заданном месте с применением различных способов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торможения»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85728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</a:rPr>
              <a:t>Областное государственное автономное </a:t>
            </a:r>
            <a:endParaRPr lang="ru-RU" sz="1050" b="1" dirty="0" smtClean="0">
              <a:ea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ea typeface="Times New Roman" pitchFamily="18" charset="0"/>
              </a:rPr>
              <a:t>профессиональное образовательное учреждение</a:t>
            </a:r>
            <a:endParaRPr lang="ru-RU" sz="1050" b="1" dirty="0" smtClean="0"/>
          </a:p>
          <a:p>
            <a:pPr algn="ctr" eaLnBrk="0" hangingPunct="0"/>
            <a:r>
              <a:rPr lang="ru-RU" b="1" dirty="0" smtClean="0">
                <a:cs typeface="Times New Roman" pitchFamily="18" charset="0"/>
              </a:rPr>
              <a:t> «Борисовский агромеханический техникум»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9290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для специальности</a:t>
            </a:r>
            <a:endParaRPr lang="ru-RU" dirty="0" smtClean="0"/>
          </a:p>
          <a:p>
            <a:r>
              <a:rPr lang="ru-RU" u="sng" dirty="0" smtClean="0"/>
              <a:t>23.02.03   «Техническое обслуживание и ремонт автомобильного транспорта»</a:t>
            </a:r>
            <a:endParaRPr lang="ru-RU" dirty="0" smtClean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57620" y="5143512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Выполнил студент группы № 9 ТОРАТ, </a:t>
            </a:r>
            <a:r>
              <a:rPr lang="ru-RU" dirty="0" err="1" smtClean="0">
                <a:latin typeface="Times New Roman" pitchFamily="18" charset="0"/>
              </a:rPr>
              <a:t>Мусалямов</a:t>
            </a:r>
            <a:r>
              <a:rPr lang="ru-RU" dirty="0" smtClean="0">
                <a:latin typeface="Times New Roman" pitchFamily="18" charset="0"/>
              </a:rPr>
              <a:t> Игорь Андреевич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Руководитель: </a:t>
            </a:r>
            <a:r>
              <a:rPr lang="ru-RU" dirty="0" err="1">
                <a:latin typeface="Times New Roman" pitchFamily="18" charset="0"/>
              </a:rPr>
              <a:t>Барило</a:t>
            </a:r>
            <a:r>
              <a:rPr lang="ru-RU" dirty="0">
                <a:latin typeface="Times New Roman" pitchFamily="18" charset="0"/>
              </a:rPr>
              <a:t> Владимир Анатольевич, преподаватель </a:t>
            </a:r>
            <a:r>
              <a:rPr lang="ru-RU" dirty="0" err="1">
                <a:latin typeface="Times New Roman" pitchFamily="18" charset="0"/>
              </a:rPr>
              <a:t>профцикла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7030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sz="3600" dirty="0"/>
              <a:t>Начало движения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65" y="1600200"/>
            <a:ext cx="6800669" cy="4525963"/>
          </a:xfrm>
        </p:spPr>
      </p:pic>
    </p:spTree>
    <p:extLst>
      <p:ext uri="{BB962C8B-B14F-4D97-AF65-F5344CB8AC3E}">
        <p14:creationId xmlns="" xmlns:p14="http://schemas.microsoft.com/office/powerpoint/2010/main" val="217746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/>
              <a:t>Д</a:t>
            </a:r>
            <a:r>
              <a:rPr lang="ru-RU" sz="3600" dirty="0" smtClean="0"/>
              <a:t>вижении </a:t>
            </a:r>
            <a:r>
              <a:rPr lang="ru-RU" sz="3600" dirty="0"/>
              <a:t>по кольцевому маршруту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24935" cy="5472608"/>
          </a:xfrm>
        </p:spPr>
      </p:pic>
    </p:spTree>
    <p:extLst>
      <p:ext uri="{BB962C8B-B14F-4D97-AF65-F5344CB8AC3E}">
        <p14:creationId xmlns="" xmlns:p14="http://schemas.microsoft.com/office/powerpoint/2010/main" val="414658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Остановка в заданном месте с </a:t>
            </a:r>
            <a:r>
              <a:rPr lang="ru-RU" sz="3600" dirty="0"/>
              <a:t>применением плавного торможения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Это самый плавный вид перехода автомобиля в статичное положение. Водитель при нём заранее назначает место, в котором автомобиль полностью должен потерять свою динамику. Человек, управляющий транспортным средством, сначала перестаёт газовать, а затем понемногу начинает тормозить. В результате машина сбрасывает скорость легко и постепенно.</a:t>
            </a:r>
          </a:p>
        </p:txBody>
      </p:sp>
    </p:spTree>
    <p:extLst>
      <p:ext uri="{BB962C8B-B14F-4D97-AF65-F5344CB8AC3E}">
        <p14:creationId xmlns="" xmlns:p14="http://schemas.microsoft.com/office/powerpoint/2010/main" val="243919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Остановка </a:t>
            </a:r>
            <a:r>
              <a:rPr lang="ru-RU" sz="3200" dirty="0"/>
              <a:t>в заданном месте с применением прерывистого торможения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00200"/>
            <a:ext cx="8136904" cy="4997152"/>
          </a:xfrm>
        </p:spPr>
      </p:pic>
    </p:spTree>
    <p:extLst>
      <p:ext uri="{BB962C8B-B14F-4D97-AF65-F5344CB8AC3E}">
        <p14:creationId xmlns="" xmlns:p14="http://schemas.microsoft.com/office/powerpoint/2010/main" val="96995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561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Остановка </a:t>
            </a:r>
            <a:r>
              <a:rPr lang="ru-RU" sz="3600" dirty="0"/>
              <a:t>в заданном месте с применением ступенчатого торможения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208911" cy="4680520"/>
          </a:xfrm>
        </p:spPr>
      </p:pic>
    </p:spTree>
    <p:extLst>
      <p:ext uri="{BB962C8B-B14F-4D97-AF65-F5344CB8AC3E}">
        <p14:creationId xmlns="" xmlns:p14="http://schemas.microsoft.com/office/powerpoint/2010/main" val="224804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ru-RU" sz="3600" dirty="0"/>
              <a:t>О</a:t>
            </a:r>
            <a:r>
              <a:rPr lang="ru-RU" sz="3600" smtClean="0"/>
              <a:t>становка </a:t>
            </a:r>
            <a:r>
              <a:rPr lang="ru-RU" sz="3600" dirty="0"/>
              <a:t>в заданном месте с применением экстренного торможения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5414"/>
            <a:ext cx="8229600" cy="4275534"/>
          </a:xfrm>
        </p:spPr>
      </p:pic>
    </p:spTree>
    <p:extLst>
      <p:ext uri="{BB962C8B-B14F-4D97-AF65-F5344CB8AC3E}">
        <p14:creationId xmlns="" xmlns:p14="http://schemas.microsoft.com/office/powerpoint/2010/main" val="3715038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</TotalTime>
  <Words>151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Тема: «Начало движения, движение по кольцевому маршруту, остановка в заданном месте с применением различных способов торможения»</vt:lpstr>
      <vt:lpstr>Начало движения</vt:lpstr>
      <vt:lpstr>Движении по кольцевому маршруту</vt:lpstr>
      <vt:lpstr>Остановка в заданном месте с применением плавного торможения</vt:lpstr>
      <vt:lpstr>Остановка в заданном месте с применением прерывистого торможения </vt:lpstr>
      <vt:lpstr>Остановка в заданном месте с применением ступенчатого торможения</vt:lpstr>
      <vt:lpstr>Остановка в заданном месте с применением экстренного торможения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«Начало движения, движение по кольцевому маршруту, остановка в заданном месте с применением различных способов торможения»</dc:title>
  <dc:creator>Яна</dc:creator>
  <cp:lastModifiedBy>ryabinina</cp:lastModifiedBy>
  <cp:revision>13</cp:revision>
  <dcterms:created xsi:type="dcterms:W3CDTF">2020-11-15T15:34:44Z</dcterms:created>
  <dcterms:modified xsi:type="dcterms:W3CDTF">2021-02-11T06:31:37Z</dcterms:modified>
</cp:coreProperties>
</file>