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64" r:id="rId4"/>
    <p:sldId id="265" r:id="rId5"/>
    <p:sldId id="257" r:id="rId6"/>
    <p:sldId id="258" r:id="rId7"/>
    <p:sldId id="259" r:id="rId8"/>
    <p:sldId id="260" r:id="rId9"/>
    <p:sldId id="261" r:id="rId10"/>
    <p:sldId id="262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62" autoAdjust="0"/>
  </p:normalViewPr>
  <p:slideViewPr>
    <p:cSldViewPr>
      <p:cViewPr varScale="1">
        <p:scale>
          <a:sx n="65" d="100"/>
          <a:sy n="65" d="100"/>
        </p:scale>
        <p:origin x="-58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1571612"/>
            <a:ext cx="7772400" cy="266429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Тема: «</a:t>
            </a:r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Пуск 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двигателя, начало движения, переключение передач в восходящем порядке, переключение передач в нисходящем порядке, остановка, выключение </a:t>
            </a:r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двигателя»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42976" y="285728"/>
            <a:ext cx="6858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ea typeface="Times New Roman" pitchFamily="18" charset="0"/>
              </a:rPr>
              <a:t>Областное государственное автономное </a:t>
            </a:r>
            <a:endParaRPr lang="ru-RU" sz="1050" b="1" dirty="0" smtClean="0">
              <a:ea typeface="Times New Roman" pitchFamily="18" charset="0"/>
            </a:endParaRPr>
          </a:p>
          <a:p>
            <a:pPr algn="ctr" eaLnBrk="0" hangingPunct="0"/>
            <a:r>
              <a:rPr lang="ru-RU" b="1" dirty="0" smtClean="0">
                <a:ea typeface="Times New Roman" pitchFamily="18" charset="0"/>
              </a:rPr>
              <a:t>профессиональное образовательное учреждение</a:t>
            </a:r>
            <a:endParaRPr lang="ru-RU" sz="1050" b="1" dirty="0" smtClean="0"/>
          </a:p>
          <a:p>
            <a:pPr algn="ctr" eaLnBrk="0" hangingPunct="0"/>
            <a:r>
              <a:rPr lang="ru-RU" b="1" dirty="0" smtClean="0">
                <a:cs typeface="Times New Roman" pitchFamily="18" charset="0"/>
              </a:rPr>
              <a:t> «Борисовский агромеханический техникум»</a:t>
            </a:r>
            <a:endParaRPr lang="ru-RU" sz="24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357422" y="414338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i="1" dirty="0" smtClean="0"/>
              <a:t>для специальности</a:t>
            </a:r>
            <a:endParaRPr lang="ru-RU" dirty="0" smtClean="0"/>
          </a:p>
          <a:p>
            <a:r>
              <a:rPr lang="ru-RU" u="sng" dirty="0" smtClean="0"/>
              <a:t>23.02.03   «Техническое обслуживание и ремонт автомобильного транспорта»</a:t>
            </a:r>
            <a:endParaRPr lang="ru-RU" dirty="0" smtClean="0"/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3857620" y="5143512"/>
            <a:ext cx="4572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>
                <a:latin typeface="Times New Roman" pitchFamily="18" charset="0"/>
              </a:rPr>
              <a:t>Выполнил студент группы № 9 ТОРАТ, </a:t>
            </a:r>
            <a:r>
              <a:rPr lang="ru-RU" dirty="0" smtClean="0">
                <a:latin typeface="Times New Roman" pitchFamily="18" charset="0"/>
              </a:rPr>
              <a:t>Мосеев Данил Сергеевич</a:t>
            </a:r>
            <a:endParaRPr lang="ru-RU" dirty="0">
              <a:latin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</a:rPr>
              <a:t>Руководитель: </a:t>
            </a:r>
            <a:r>
              <a:rPr lang="ru-RU" dirty="0" err="1">
                <a:latin typeface="Times New Roman" pitchFamily="18" charset="0"/>
              </a:rPr>
              <a:t>Барило</a:t>
            </a:r>
            <a:r>
              <a:rPr lang="ru-RU" dirty="0">
                <a:latin typeface="Times New Roman" pitchFamily="18" charset="0"/>
              </a:rPr>
              <a:t> Владимир Анатольевич, преподаватель </a:t>
            </a:r>
            <a:r>
              <a:rPr lang="ru-RU" dirty="0" err="1">
                <a:latin typeface="Times New Roman" pitchFamily="18" charset="0"/>
              </a:rPr>
              <a:t>профцикла</a:t>
            </a:r>
            <a:r>
              <a:rPr lang="ru-RU" dirty="0">
                <a:latin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3884160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0"/>
            <a:ext cx="7838256" cy="1505104"/>
          </a:xfrm>
        </p:spPr>
        <p:txBody>
          <a:bodyPr>
            <a:normAutofit fontScale="90000"/>
          </a:bodyPr>
          <a:lstStyle/>
          <a:p>
            <a:pPr algn="ctr">
              <a:buNone/>
            </a:pPr>
            <a:r>
              <a:rPr lang="ru-RU" dirty="0"/>
              <a:t>Действия при </a:t>
            </a:r>
            <a:r>
              <a:rPr lang="ru-RU" dirty="0" smtClean="0"/>
              <a:t>выключении двигателя автомобиля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85720" y="1357298"/>
            <a:ext cx="8280920" cy="528641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Чтобы коробка сцепления и силовой агрегат не получили повреждения, достаточно воспользоваться данным алгоритмом, сохраняя последовательность действий:</a:t>
            </a:r>
          </a:p>
          <a:p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Найти разрешенное место для парковки и остановиться, выровняв перед этим машину.</a:t>
            </a:r>
          </a:p>
          <a:p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Обратить внимание на положение рукоятки (селектора) передач. На механической КПП перевести в нейтрал; на автоматической КПП – в нейтрал (N) или паркинг (P).</a:t>
            </a:r>
          </a:p>
          <a:p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Поставить автомобиль на ручной тормоз (поднять ручку до упора).</a:t>
            </a:r>
          </a:p>
          <a:p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Выключить фары: ближний свет или габаритные огни.</a:t>
            </a:r>
          </a:p>
          <a:p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Выдержать паузу в 30-60 секунд.</a:t>
            </a:r>
          </a:p>
          <a:p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только после этого перевести ключ из положения 2 в положение 1, а затем вытащить его из замка зажигания. Если автомобиль запускается кнопкой, то правильно останавливать его надо с помощью аналогичного действия: нажать кнопку.</a:t>
            </a:r>
          </a:p>
          <a:p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Добиться срабатывания рулевого замка, поворачивая руль в любую сторону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81282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929718" cy="1643042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Ошибками при выполнении данного упражнения являются: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500034" y="2240272"/>
            <a:ext cx="8643966" cy="4617728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1"/>
                </a:solidFill>
              </a:rPr>
              <a:t>1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Не включил световую сигнализацию (не выключил).</a:t>
            </a:r>
          </a:p>
          <a:p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 При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трогании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автомобиль дернулся</a:t>
            </a:r>
          </a:p>
          <a:p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 Двигатель заглох</a:t>
            </a:r>
          </a:p>
          <a:p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 Двигатель "ревет".</a:t>
            </a:r>
          </a:p>
          <a:p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 Не убедился в безопасности манёвра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357158" y="731520"/>
            <a:ext cx="8286808" cy="548356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Пуск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двигателя и начало движения автомобиля, остановка автомобиля и выключения двигателя является логическим продолжением совершенствования техники управления автомобилем- это то упражнение которое включает в себя ранее изучение элементы и приёмы действий органами управления автомобиля и является продолжением изучения практического вождения автомобиля. Оно позволит в будущем при самостоятельном управлении автомобилем стать полноправным и профессиональным участником дорожного движения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14290"/>
            <a:ext cx="8162956" cy="1714512"/>
          </a:xfrm>
        </p:spPr>
        <p:txBody>
          <a:bodyPr/>
          <a:lstStyle/>
          <a:p>
            <a:pPr algn="ctr">
              <a:buNone/>
            </a:pPr>
            <a:r>
              <a:rPr lang="ru-RU" b="0" dirty="0" smtClean="0"/>
              <a:t>Перечислить </a:t>
            </a:r>
            <a:r>
              <a:rPr lang="ru-RU" b="0" dirty="0" smtClean="0"/>
              <a:t>основные органы управления.?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428596" y="1714488"/>
            <a:ext cx="8715404" cy="41891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Ответ.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Рулевое колесо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Педаль сцепления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Педаль тормоза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Педаль акселератора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Рычаг управления КПП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Рычаг стояночного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тормоза</a:t>
            </a: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357166"/>
            <a:ext cx="8643998" cy="2286016"/>
          </a:xfrm>
        </p:spPr>
        <p:txBody>
          <a:bodyPr/>
          <a:lstStyle/>
          <a:p>
            <a:pPr algn="ctr">
              <a:buNone/>
            </a:pPr>
            <a:r>
              <a:rPr lang="ru-RU" b="0" dirty="0" smtClean="0"/>
              <a:t>Перечислить </a:t>
            </a:r>
            <a:r>
              <a:rPr lang="ru-RU" b="0" dirty="0" smtClean="0"/>
              <a:t>порядок алгоритм действий при </a:t>
            </a:r>
            <a:r>
              <a:rPr lang="ru-RU" b="0" dirty="0" err="1" smtClean="0"/>
              <a:t>трогании</a:t>
            </a:r>
            <a:r>
              <a:rPr lang="ru-RU" b="0" dirty="0" smtClean="0"/>
              <a:t> автомобиля места.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428596" y="2857496"/>
            <a:ext cx="8215370" cy="347472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Ответ:</a:t>
            </a:r>
            <a:r>
              <a:rPr lang="ru-RU" dirty="0" smtClean="0"/>
              <a:t> 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Порядок </a:t>
            </a:r>
            <a:r>
              <a:rPr lang="ru-RU" dirty="0" err="1" smtClean="0"/>
              <a:t>трогания</a:t>
            </a:r>
            <a:r>
              <a:rPr lang="ru-RU" dirty="0" smtClean="0"/>
              <a:t> автомобиля с места: включить указатель поворота, выключить сцепление, включить первую передачу, убедившись, что не создаются помехи другим участникам движения начать движения.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7" y="4372168"/>
            <a:ext cx="7550224" cy="164912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/>
              <a:t>Д</a:t>
            </a:r>
            <a:r>
              <a:rPr lang="ru-RU" dirty="0" smtClean="0"/>
              <a:t>ействия </a:t>
            </a:r>
            <a:r>
              <a:rPr lang="ru-RU" dirty="0"/>
              <a:t>при пуске </a:t>
            </a:r>
            <a:r>
              <a:rPr lang="ru-RU" dirty="0" smtClean="0"/>
              <a:t>двигателя автомобиля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43042" y="428604"/>
            <a:ext cx="6739111" cy="3781664"/>
          </a:xfrm>
        </p:spPr>
      </p:pic>
    </p:spTree>
    <p:extLst>
      <p:ext uri="{BB962C8B-B14F-4D97-AF65-F5344CB8AC3E}">
        <p14:creationId xmlns:p14="http://schemas.microsoft.com/office/powerpoint/2010/main" xmlns="" val="3849639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7" y="4372168"/>
            <a:ext cx="7910264" cy="157711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Действия при начале движения автомобиля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5576" y="332656"/>
            <a:ext cx="7704856" cy="3874219"/>
          </a:xfrm>
        </p:spPr>
      </p:pic>
    </p:spTree>
    <p:extLst>
      <p:ext uri="{BB962C8B-B14F-4D97-AF65-F5344CB8AC3E}">
        <p14:creationId xmlns:p14="http://schemas.microsoft.com/office/powerpoint/2010/main" xmlns="" val="67819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3" y="4372168"/>
            <a:ext cx="7766248" cy="1649120"/>
          </a:xfrm>
        </p:spPr>
        <p:txBody>
          <a:bodyPr>
            <a:normAutofit fontScale="90000"/>
          </a:bodyPr>
          <a:lstStyle/>
          <a:p>
            <a:pPr algn="ctr">
              <a:buNone/>
            </a:pPr>
            <a:r>
              <a:rPr lang="ru-RU" dirty="0" smtClean="0"/>
              <a:t>Действия при переключении </a:t>
            </a:r>
            <a:r>
              <a:rPr lang="ru-RU" dirty="0"/>
              <a:t>передач в восходящем порядке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1560" y="332656"/>
            <a:ext cx="7416824" cy="3874219"/>
          </a:xfrm>
        </p:spPr>
      </p:pic>
    </p:spTree>
    <p:extLst>
      <p:ext uri="{BB962C8B-B14F-4D97-AF65-F5344CB8AC3E}">
        <p14:creationId xmlns:p14="http://schemas.microsoft.com/office/powerpoint/2010/main" xmlns="" val="1493466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9" y="4372168"/>
            <a:ext cx="7982272" cy="1793136"/>
          </a:xfrm>
        </p:spPr>
        <p:txBody>
          <a:bodyPr>
            <a:normAutofit fontScale="90000"/>
          </a:bodyPr>
          <a:lstStyle/>
          <a:p>
            <a:pPr algn="ctr">
              <a:buNone/>
            </a:pPr>
            <a:r>
              <a:rPr lang="ru-RU" dirty="0" smtClean="0"/>
              <a:t>Действия при переключении </a:t>
            </a:r>
            <a:r>
              <a:rPr lang="ru-RU" dirty="0"/>
              <a:t>передач в нисходящем порядке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5576" y="620688"/>
            <a:ext cx="7704856" cy="3672408"/>
          </a:xfrm>
        </p:spPr>
      </p:pic>
    </p:spTree>
    <p:extLst>
      <p:ext uri="{BB962C8B-B14F-4D97-AF65-F5344CB8AC3E}">
        <p14:creationId xmlns:p14="http://schemas.microsoft.com/office/powerpoint/2010/main" xmlns="" val="1641659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0"/>
            <a:ext cx="7910264" cy="151216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Действия при остановке</a:t>
            </a:r>
            <a:r>
              <a:rPr lang="ru-RU" dirty="0"/>
              <a:t> </a:t>
            </a:r>
            <a:r>
              <a:rPr lang="ru-RU" dirty="0" smtClean="0"/>
              <a:t>автомобиля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28596" y="1500174"/>
            <a:ext cx="7704856" cy="4857784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ru-RU" sz="1800" dirty="0" smtClean="0">
                <a:solidFill>
                  <a:schemeClr val="tx1"/>
                </a:solidFill>
              </a:rPr>
              <a:t>П</a:t>
            </a:r>
            <a:r>
              <a:rPr lang="ru-RU" sz="1800" dirty="0" smtClean="0">
                <a:solidFill>
                  <a:schemeClr val="tx1"/>
                </a:solidFill>
              </a:rPr>
              <a:t>оследовательность </a:t>
            </a:r>
            <a:r>
              <a:rPr lang="ru-RU" sz="1800" dirty="0">
                <a:solidFill>
                  <a:schemeClr val="tx1"/>
                </a:solidFill>
              </a:rPr>
              <a:t>действий:</a:t>
            </a:r>
          </a:p>
          <a:p>
            <a:r>
              <a:rPr lang="ru-RU" sz="1800" dirty="0">
                <a:solidFill>
                  <a:schemeClr val="tx1"/>
                </a:solidFill>
              </a:rPr>
              <a:t>включаем правый указатель поворота,</a:t>
            </a:r>
          </a:p>
          <a:p>
            <a:r>
              <a:rPr lang="ru-RU" sz="1800" dirty="0">
                <a:solidFill>
                  <a:schemeClr val="tx1"/>
                </a:solidFill>
              </a:rPr>
              <a:t>убеждаемся в отсутствии автомобилей, движущихся по правой попутной полосе движения,</a:t>
            </a:r>
          </a:p>
          <a:p>
            <a:r>
              <a:rPr lang="ru-RU" sz="1800" dirty="0">
                <a:solidFill>
                  <a:schemeClr val="tx1"/>
                </a:solidFill>
              </a:rPr>
              <a:t>просматриваем так называемые "мертвые зоны",</a:t>
            </a:r>
          </a:p>
          <a:p>
            <a:r>
              <a:rPr lang="ru-RU" sz="1800" dirty="0">
                <a:solidFill>
                  <a:schemeClr val="tx1"/>
                </a:solidFill>
              </a:rPr>
              <a:t>смещаемся в правый ряд и выбираем необходимое расстояние от автомобиля до края дороги,</a:t>
            </a:r>
          </a:p>
          <a:p>
            <a:r>
              <a:rPr lang="ru-RU" sz="1800" dirty="0">
                <a:solidFill>
                  <a:schemeClr val="tx1"/>
                </a:solidFill>
              </a:rPr>
              <a:t>выжимаем сцепление,</a:t>
            </a:r>
          </a:p>
          <a:p>
            <a:r>
              <a:rPr lang="ru-RU" sz="1800" dirty="0">
                <a:solidFill>
                  <a:schemeClr val="tx1"/>
                </a:solidFill>
              </a:rPr>
              <a:t>притормаживаем до полной остановки автомобиля,</a:t>
            </a:r>
          </a:p>
          <a:p>
            <a:r>
              <a:rPr lang="ru-RU" sz="1800" dirty="0">
                <a:solidFill>
                  <a:schemeClr val="tx1"/>
                </a:solidFill>
              </a:rPr>
              <a:t>снимаем с передачи (устанавливаем рычаг КПП в нейтральное положение)</a:t>
            </a:r>
          </a:p>
          <a:p>
            <a:r>
              <a:rPr lang="ru-RU" sz="1800" dirty="0">
                <a:solidFill>
                  <a:schemeClr val="tx1"/>
                </a:solidFill>
              </a:rPr>
              <a:t>включаем ручной тормоз,</a:t>
            </a:r>
          </a:p>
          <a:p>
            <a:r>
              <a:rPr lang="ru-RU" sz="1800" dirty="0">
                <a:solidFill>
                  <a:schemeClr val="tx1"/>
                </a:solidFill>
              </a:rPr>
              <a:t>отпускаем сцепление,</a:t>
            </a:r>
          </a:p>
          <a:p>
            <a:r>
              <a:rPr lang="ru-RU" sz="1800" dirty="0">
                <a:solidFill>
                  <a:schemeClr val="tx1"/>
                </a:solidFill>
              </a:rPr>
              <a:t>выключаем указатель </a:t>
            </a:r>
            <a:r>
              <a:rPr lang="ru-RU" sz="1800" dirty="0" smtClean="0">
                <a:solidFill>
                  <a:schemeClr val="tx1"/>
                </a:solidFill>
              </a:rPr>
              <a:t>поворота</a:t>
            </a:r>
            <a:endParaRPr lang="ru-RU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35283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42</TotalTime>
  <Words>420</Words>
  <Application>Microsoft Office PowerPoint</Application>
  <PresentationFormat>Экран (4:3)</PresentationFormat>
  <Paragraphs>51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Воздушный поток</vt:lpstr>
      <vt:lpstr>Тема: «Пуск двигателя, начало движения, переключение передач в восходящем порядке, переключение передач в нисходящем порядке, остановка, выключение двигателя» </vt:lpstr>
      <vt:lpstr>Слайд 2</vt:lpstr>
      <vt:lpstr>Перечислить основные органы управления.?</vt:lpstr>
      <vt:lpstr>Перечислить порядок алгоритм действий при трогании автомобиля места.</vt:lpstr>
      <vt:lpstr>Действия при пуске двигателя автомобиля</vt:lpstr>
      <vt:lpstr>Действия при начале движения автомобиля</vt:lpstr>
      <vt:lpstr>Действия при переключении передач в восходящем порядке</vt:lpstr>
      <vt:lpstr>Действия при переключении передач в нисходящем порядке</vt:lpstr>
      <vt:lpstr>Действия при остановке автомобиля</vt:lpstr>
      <vt:lpstr>Действия при выключении двигателя автомобиля</vt:lpstr>
      <vt:lpstr>Ошибками при выполнении данного упражнения являются: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«Пуск двигателя, начало движения, переключение передач в восходящем порядке, переключение передач в нисходящем порядке, остановка, выключение двигателя» </dc:title>
  <dc:creator>Яна</dc:creator>
  <cp:lastModifiedBy>ryabinina</cp:lastModifiedBy>
  <cp:revision>8</cp:revision>
  <dcterms:created xsi:type="dcterms:W3CDTF">2020-11-15T15:15:18Z</dcterms:created>
  <dcterms:modified xsi:type="dcterms:W3CDTF">2021-02-11T06:29:36Z</dcterms:modified>
</cp:coreProperties>
</file>