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428736"/>
            <a:ext cx="8572560" cy="2184405"/>
          </a:xfrm>
        </p:spPr>
        <p:txBody>
          <a:bodyPr>
            <a:noAutofit/>
          </a:bodyPr>
          <a:lstStyle/>
          <a:p>
            <a:r>
              <a:rPr lang="ru-RU" b="1" i="1" dirty="0" smtClean="0"/>
              <a:t>Тема: Посадка, действия органами управления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0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a typeface="Times New Roman" pitchFamily="18" charset="0"/>
              </a:rPr>
              <a:t>Областное государственное автономное </a:t>
            </a:r>
            <a:endParaRPr lang="ru-RU" sz="1050" b="1" dirty="0" smtClean="0">
              <a:ea typeface="Times New Roman" pitchFamily="18" charset="0"/>
            </a:endParaRPr>
          </a:p>
          <a:p>
            <a:pPr algn="ctr" eaLnBrk="0" hangingPunct="0"/>
            <a:r>
              <a:rPr lang="ru-RU" b="1" dirty="0" smtClean="0">
                <a:ea typeface="Times New Roman" pitchFamily="18" charset="0"/>
              </a:rPr>
              <a:t>профессиональное образовательное учреждение</a:t>
            </a:r>
            <a:endParaRPr lang="ru-RU" sz="1050" b="1" dirty="0" smtClean="0"/>
          </a:p>
          <a:p>
            <a:pPr algn="ctr" eaLnBrk="0" hangingPunct="0"/>
            <a:r>
              <a:rPr lang="ru-RU" b="1" dirty="0" smtClean="0">
                <a:cs typeface="Times New Roman" pitchFamily="18" charset="0"/>
              </a:rPr>
              <a:t> «Борисовский агромеханический техникум»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35718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для специальности</a:t>
            </a:r>
            <a:endParaRPr lang="ru-RU" dirty="0" smtClean="0"/>
          </a:p>
          <a:p>
            <a:r>
              <a:rPr lang="ru-RU" u="sng" dirty="0" smtClean="0"/>
              <a:t>23.02.03   «Техническое обслуживание и ремонт автомобильного транспорта»</a:t>
            </a:r>
            <a:endParaRPr lang="ru-RU" dirty="0" smtClean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857620" y="4929198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</a:rPr>
              <a:t>Выполнил студент группы № 9 ТОРАТ, </a:t>
            </a:r>
            <a:r>
              <a:rPr lang="ru-RU" dirty="0" smtClean="0">
                <a:latin typeface="Times New Roman" pitchFamily="18" charset="0"/>
              </a:rPr>
              <a:t>Масленников Илья Романович</a:t>
            </a:r>
            <a:endParaRPr lang="ru-RU" dirty="0">
              <a:latin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</a:rPr>
              <a:t>Руководитель: </a:t>
            </a:r>
            <a:r>
              <a:rPr lang="ru-RU" dirty="0" err="1">
                <a:latin typeface="Times New Roman" pitchFamily="18" charset="0"/>
              </a:rPr>
              <a:t>Барило</a:t>
            </a:r>
            <a:r>
              <a:rPr lang="ru-RU" dirty="0">
                <a:latin typeface="Times New Roman" pitchFamily="18" charset="0"/>
              </a:rPr>
              <a:t> Владимир Анатольевич, преподаватель </a:t>
            </a:r>
            <a:r>
              <a:rPr lang="ru-RU" dirty="0" err="1">
                <a:latin typeface="Times New Roman" pitchFamily="18" charset="0"/>
              </a:rPr>
              <a:t>профцикла</a:t>
            </a:r>
            <a:r>
              <a:rPr lang="ru-RU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485412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органами управления и контрольно-измерительными приборами учебного транспортного средства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1600200"/>
            <a:ext cx="8072493" cy="4708525"/>
          </a:xfrm>
        </p:spPr>
      </p:pic>
    </p:spTree>
    <p:extLst>
      <p:ext uri="{BB962C8B-B14F-4D97-AF65-F5344CB8AC3E}">
        <p14:creationId xmlns="" xmlns:p14="http://schemas.microsoft.com/office/powerpoint/2010/main" val="2904421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</a:t>
            </a:r>
            <a:r>
              <a:rPr lang="ru-RU" dirty="0" smtClean="0"/>
              <a:t>егулировка </a:t>
            </a:r>
            <a:r>
              <a:rPr lang="ru-RU" dirty="0"/>
              <a:t>положения </a:t>
            </a:r>
            <a:r>
              <a:rPr lang="ru-RU" dirty="0" smtClean="0"/>
              <a:t>сиденья и органов управления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1600200"/>
            <a:ext cx="7929617" cy="4708525"/>
          </a:xfrm>
        </p:spPr>
      </p:pic>
    </p:spTree>
    <p:extLst>
      <p:ext uri="{BB962C8B-B14F-4D97-AF65-F5344CB8AC3E}">
        <p14:creationId xmlns="" xmlns:p14="http://schemas.microsoft.com/office/powerpoint/2010/main" val="369963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Регулировка зеркал </a:t>
            </a:r>
            <a:r>
              <a:rPr lang="ru-RU" dirty="0"/>
              <a:t>заднего вида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352928" cy="5256584"/>
          </a:xfrm>
        </p:spPr>
      </p:pic>
    </p:spTree>
    <p:extLst>
      <p:ext uri="{BB962C8B-B14F-4D97-AF65-F5344CB8AC3E}">
        <p14:creationId xmlns="" xmlns:p14="http://schemas.microsoft.com/office/powerpoint/2010/main" val="4263680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</a:t>
            </a:r>
            <a:r>
              <a:rPr lang="ru-RU" smtClean="0"/>
              <a:t>ристегивание </a:t>
            </a:r>
            <a:r>
              <a:rPr lang="ru-RU" dirty="0"/>
              <a:t>ремнем безопасности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835" y="1600200"/>
            <a:ext cx="6036329" cy="4708525"/>
          </a:xfrm>
        </p:spPr>
      </p:pic>
    </p:spTree>
    <p:extLst>
      <p:ext uri="{BB962C8B-B14F-4D97-AF65-F5344CB8AC3E}">
        <p14:creationId xmlns="" xmlns:p14="http://schemas.microsoft.com/office/powerpoint/2010/main" val="4198852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тработка </a:t>
            </a:r>
            <a:r>
              <a:rPr lang="ru-RU" dirty="0"/>
              <a:t>приемов руления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8208912" cy="4968552"/>
          </a:xfrm>
        </p:spPr>
      </p:pic>
    </p:spTree>
    <p:extLst>
      <p:ext uri="{BB962C8B-B14F-4D97-AF65-F5344CB8AC3E}">
        <p14:creationId xmlns="" xmlns:p14="http://schemas.microsoft.com/office/powerpoint/2010/main" val="2296582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</TotalTime>
  <Words>74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Тема: Посадка, действия органами управления</vt:lpstr>
      <vt:lpstr>Ознакомление с органами управления и контрольно-измерительными приборами учебного транспортного средства</vt:lpstr>
      <vt:lpstr>Регулировка положения сиденья и органов управления</vt:lpstr>
      <vt:lpstr>Регулировка зеркал заднего вида</vt:lpstr>
      <vt:lpstr>Пристегивание ремнем безопасности</vt:lpstr>
      <vt:lpstr>Отработка приемов руления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Посадка, действия органами управления</dc:title>
  <dc:creator>Яна</dc:creator>
  <cp:lastModifiedBy>ryabinina</cp:lastModifiedBy>
  <cp:revision>9</cp:revision>
  <dcterms:created xsi:type="dcterms:W3CDTF">2020-11-15T15:05:48Z</dcterms:created>
  <dcterms:modified xsi:type="dcterms:W3CDTF">2021-02-11T06:19:42Z</dcterms:modified>
</cp:coreProperties>
</file>