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62" r:id="rId4"/>
    <p:sldId id="265" r:id="rId5"/>
    <p:sldId id="261" r:id="rId6"/>
    <p:sldId id="264" r:id="rId7"/>
    <p:sldId id="257" r:id="rId8"/>
    <p:sldId id="258" r:id="rId9"/>
    <p:sldId id="259" r:id="rId10"/>
    <p:sldId id="260" r:id="rId11"/>
    <p:sldId id="271" r:id="rId12"/>
    <p:sldId id="273" r:id="rId13"/>
    <p:sldId id="274" r:id="rId14"/>
    <p:sldId id="267" r:id="rId15"/>
    <p:sldId id="275" r:id="rId16"/>
    <p:sldId id="268" r:id="rId17"/>
    <p:sldId id="276" r:id="rId18"/>
    <p:sldId id="269" r:id="rId19"/>
    <p:sldId id="277" r:id="rId20"/>
    <p:sldId id="272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3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B2658-3D1E-4037-8AA7-5B95749DCE7D}" type="doc">
      <dgm:prSet loTypeId="urn:microsoft.com/office/officeart/2005/8/layout/hierarchy1" loCatId="hierarchy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E4FB34F-F863-46A3-AA88-24E93C8A82D9}">
      <dgm:prSet phldrT="[Текст]"/>
      <dgm:spPr/>
      <dgm:t>
        <a:bodyPr/>
        <a:lstStyle/>
        <a:p>
          <a:r>
            <a:rPr lang="ru-RU" dirty="0" smtClean="0"/>
            <a:t>Перекресток</a:t>
          </a:r>
          <a:endParaRPr lang="ru-RU" dirty="0"/>
        </a:p>
      </dgm:t>
    </dgm:pt>
    <dgm:pt modelId="{2A83DA63-023A-46BB-830E-D7F619EBD310}" type="parTrans" cxnId="{2FA38C5B-2C14-4517-B920-0CC9BFA2EDB7}">
      <dgm:prSet/>
      <dgm:spPr/>
      <dgm:t>
        <a:bodyPr/>
        <a:lstStyle/>
        <a:p>
          <a:endParaRPr lang="ru-RU"/>
        </a:p>
      </dgm:t>
    </dgm:pt>
    <dgm:pt modelId="{4E01D95E-6253-4EAF-9757-EA6A4517A58C}" type="sibTrans" cxnId="{2FA38C5B-2C14-4517-B920-0CC9BFA2EDB7}">
      <dgm:prSet/>
      <dgm:spPr/>
      <dgm:t>
        <a:bodyPr/>
        <a:lstStyle/>
        <a:p>
          <a:endParaRPr lang="ru-RU"/>
        </a:p>
      </dgm:t>
    </dgm:pt>
    <dgm:pt modelId="{5E9D036D-E3AA-422D-BC72-B94EDA3C81F3}">
      <dgm:prSet phldrT="[Текст]"/>
      <dgm:spPr/>
      <dgm:t>
        <a:bodyPr/>
        <a:lstStyle/>
        <a:p>
          <a:r>
            <a:rPr lang="ru-RU" dirty="0" smtClean="0"/>
            <a:t>регулируемый перекресток</a:t>
          </a:r>
          <a:endParaRPr lang="ru-RU" dirty="0"/>
        </a:p>
      </dgm:t>
    </dgm:pt>
    <dgm:pt modelId="{3ABD143D-167F-408B-8E27-D7B0B83F282A}" type="parTrans" cxnId="{22965321-1F2A-4A27-8448-E8BDB6A0F825}">
      <dgm:prSet/>
      <dgm:spPr/>
      <dgm:t>
        <a:bodyPr/>
        <a:lstStyle/>
        <a:p>
          <a:endParaRPr lang="ru-RU"/>
        </a:p>
      </dgm:t>
    </dgm:pt>
    <dgm:pt modelId="{9B9B7104-B72C-43DD-A48F-A7F07231457A}" type="sibTrans" cxnId="{22965321-1F2A-4A27-8448-E8BDB6A0F825}">
      <dgm:prSet/>
      <dgm:spPr/>
      <dgm:t>
        <a:bodyPr/>
        <a:lstStyle/>
        <a:p>
          <a:endParaRPr lang="ru-RU"/>
        </a:p>
      </dgm:t>
    </dgm:pt>
    <dgm:pt modelId="{2895EABC-3237-4CC5-BD68-DB222B404EA8}">
      <dgm:prSet phldrT="[Текст]"/>
      <dgm:spPr/>
      <dgm:t>
        <a:bodyPr/>
        <a:lstStyle/>
        <a:p>
          <a:r>
            <a:rPr lang="ru-RU" dirty="0" smtClean="0"/>
            <a:t>движение регулируется регулировщиком</a:t>
          </a:r>
          <a:endParaRPr lang="ru-RU" dirty="0"/>
        </a:p>
      </dgm:t>
    </dgm:pt>
    <dgm:pt modelId="{5377BD1A-3FF4-4021-AF58-9721E530FDFD}" type="parTrans" cxnId="{64187E7B-7BDE-487E-8ACB-63BFE8D0C3C0}">
      <dgm:prSet/>
      <dgm:spPr/>
      <dgm:t>
        <a:bodyPr/>
        <a:lstStyle/>
        <a:p>
          <a:endParaRPr lang="ru-RU"/>
        </a:p>
      </dgm:t>
    </dgm:pt>
    <dgm:pt modelId="{0046DF9B-617B-4639-A965-502CA8348EFA}" type="sibTrans" cxnId="{64187E7B-7BDE-487E-8ACB-63BFE8D0C3C0}">
      <dgm:prSet/>
      <dgm:spPr/>
      <dgm:t>
        <a:bodyPr/>
        <a:lstStyle/>
        <a:p>
          <a:endParaRPr lang="ru-RU"/>
        </a:p>
      </dgm:t>
    </dgm:pt>
    <dgm:pt modelId="{80E53269-F1B8-40BF-A004-DB21149D3868}">
      <dgm:prSet phldrT="[Текст]"/>
      <dgm:spPr/>
      <dgm:t>
        <a:bodyPr/>
        <a:lstStyle/>
        <a:p>
          <a:r>
            <a:rPr lang="ru-RU" dirty="0" smtClean="0"/>
            <a:t>движение регулируется светофором</a:t>
          </a:r>
          <a:endParaRPr lang="ru-RU" dirty="0"/>
        </a:p>
      </dgm:t>
    </dgm:pt>
    <dgm:pt modelId="{CF0ADDDC-513E-4282-9C03-0B9FFD01A392}" type="parTrans" cxnId="{A6F8C798-09A2-49C4-9AFA-9DC9660B960B}">
      <dgm:prSet/>
      <dgm:spPr/>
      <dgm:t>
        <a:bodyPr/>
        <a:lstStyle/>
        <a:p>
          <a:endParaRPr lang="ru-RU"/>
        </a:p>
      </dgm:t>
    </dgm:pt>
    <dgm:pt modelId="{8D17435B-E753-4A72-AE72-4D66D1C44D50}" type="sibTrans" cxnId="{A6F8C798-09A2-49C4-9AFA-9DC9660B960B}">
      <dgm:prSet/>
      <dgm:spPr/>
      <dgm:t>
        <a:bodyPr/>
        <a:lstStyle/>
        <a:p>
          <a:endParaRPr lang="ru-RU"/>
        </a:p>
      </dgm:t>
    </dgm:pt>
    <dgm:pt modelId="{C57521D9-7513-4972-BC8F-32B38BE5D5CF}">
      <dgm:prSet phldrT="[Текст]"/>
      <dgm:spPr/>
      <dgm:t>
        <a:bodyPr/>
        <a:lstStyle/>
        <a:p>
          <a:r>
            <a:rPr lang="ru-RU" dirty="0" smtClean="0"/>
            <a:t>нерегулируемый перекресток</a:t>
          </a:r>
          <a:endParaRPr lang="ru-RU" dirty="0"/>
        </a:p>
      </dgm:t>
    </dgm:pt>
    <dgm:pt modelId="{5702AB7B-232D-4D62-8E92-1F665BFE7A66}" type="parTrans" cxnId="{02093C97-1BD9-4E69-9C58-18A2A9D8F621}">
      <dgm:prSet/>
      <dgm:spPr/>
      <dgm:t>
        <a:bodyPr/>
        <a:lstStyle/>
        <a:p>
          <a:endParaRPr lang="ru-RU"/>
        </a:p>
      </dgm:t>
    </dgm:pt>
    <dgm:pt modelId="{FF73E604-4209-42F9-A79A-179EB6A367B1}" type="sibTrans" cxnId="{02093C97-1BD9-4E69-9C58-18A2A9D8F621}">
      <dgm:prSet/>
      <dgm:spPr/>
      <dgm:t>
        <a:bodyPr/>
        <a:lstStyle/>
        <a:p>
          <a:endParaRPr lang="ru-RU"/>
        </a:p>
      </dgm:t>
    </dgm:pt>
    <dgm:pt modelId="{30EE76A6-80D4-4B60-A3D0-2F81CEF3CC29}">
      <dgm:prSet phldrT="[Текст]"/>
      <dgm:spPr/>
      <dgm:t>
        <a:bodyPr/>
        <a:lstStyle/>
        <a:p>
          <a:r>
            <a:rPr lang="ru-RU" dirty="0" smtClean="0"/>
            <a:t>перекресток неравнозначных дорог</a:t>
          </a:r>
          <a:endParaRPr lang="ru-RU" dirty="0"/>
        </a:p>
      </dgm:t>
    </dgm:pt>
    <dgm:pt modelId="{5728E447-DA7E-488A-A4B4-A2DB343E0B8B}" type="parTrans" cxnId="{ADF784D9-2624-43F9-9607-B255A8A6E108}">
      <dgm:prSet/>
      <dgm:spPr/>
      <dgm:t>
        <a:bodyPr/>
        <a:lstStyle/>
        <a:p>
          <a:endParaRPr lang="ru-RU"/>
        </a:p>
      </dgm:t>
    </dgm:pt>
    <dgm:pt modelId="{69DB900D-32D3-40A5-97A5-6CAC1D9DE265}" type="sibTrans" cxnId="{ADF784D9-2624-43F9-9607-B255A8A6E108}">
      <dgm:prSet/>
      <dgm:spPr/>
      <dgm:t>
        <a:bodyPr/>
        <a:lstStyle/>
        <a:p>
          <a:endParaRPr lang="ru-RU"/>
        </a:p>
      </dgm:t>
    </dgm:pt>
    <dgm:pt modelId="{92F347C1-D9DE-4A21-A409-C8555809A24B}">
      <dgm:prSet/>
      <dgm:spPr/>
      <dgm:t>
        <a:bodyPr/>
        <a:lstStyle/>
        <a:p>
          <a:r>
            <a:rPr lang="ru-RU" smtClean="0"/>
            <a:t>перекресток равнозначных дорог</a:t>
          </a:r>
          <a:endParaRPr lang="ru-RU"/>
        </a:p>
      </dgm:t>
    </dgm:pt>
    <dgm:pt modelId="{51697C62-D42C-40FD-A3DC-D4AE9F632D19}" type="parTrans" cxnId="{20CF2EDD-4165-45F6-BCB8-31A653A980E6}">
      <dgm:prSet/>
      <dgm:spPr/>
      <dgm:t>
        <a:bodyPr/>
        <a:lstStyle/>
        <a:p>
          <a:endParaRPr lang="ru-RU"/>
        </a:p>
      </dgm:t>
    </dgm:pt>
    <dgm:pt modelId="{4B042059-E19E-4092-B1FB-4145CFE438A9}" type="sibTrans" cxnId="{20CF2EDD-4165-45F6-BCB8-31A653A980E6}">
      <dgm:prSet/>
      <dgm:spPr/>
      <dgm:t>
        <a:bodyPr/>
        <a:lstStyle/>
        <a:p>
          <a:endParaRPr lang="ru-RU"/>
        </a:p>
      </dgm:t>
    </dgm:pt>
    <dgm:pt modelId="{4BAA1920-237C-4C16-89FE-2A03F4D41ADC}" type="pres">
      <dgm:prSet presAssocID="{46EB2658-3D1E-4037-8AA7-5B95749DCE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2153B9-CBB9-4527-A436-3BD1616E04BC}" type="pres">
      <dgm:prSet presAssocID="{AE4FB34F-F863-46A3-AA88-24E93C8A82D9}" presName="hierRoot1" presStyleCnt="0"/>
      <dgm:spPr/>
    </dgm:pt>
    <dgm:pt modelId="{315C0E97-6D3F-40D6-829F-656A7EC282A9}" type="pres">
      <dgm:prSet presAssocID="{AE4FB34F-F863-46A3-AA88-24E93C8A82D9}" presName="composite" presStyleCnt="0"/>
      <dgm:spPr/>
    </dgm:pt>
    <dgm:pt modelId="{EBAF6412-B6AF-421A-8EFA-390679DB609A}" type="pres">
      <dgm:prSet presAssocID="{AE4FB34F-F863-46A3-AA88-24E93C8A82D9}" presName="background" presStyleLbl="node0" presStyleIdx="0" presStyleCnt="1"/>
      <dgm:spPr/>
    </dgm:pt>
    <dgm:pt modelId="{A1D827B8-23D7-4667-B100-755356F93A0A}" type="pres">
      <dgm:prSet presAssocID="{AE4FB34F-F863-46A3-AA88-24E93C8A82D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3E85F-46E9-48CE-B509-FC223BF01213}" type="pres">
      <dgm:prSet presAssocID="{AE4FB34F-F863-46A3-AA88-24E93C8A82D9}" presName="hierChild2" presStyleCnt="0"/>
      <dgm:spPr/>
    </dgm:pt>
    <dgm:pt modelId="{75E6B878-71F0-4822-856F-24B942EC22C3}" type="pres">
      <dgm:prSet presAssocID="{3ABD143D-167F-408B-8E27-D7B0B83F282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1D63DA1-849B-4478-991F-2AF3A59222A1}" type="pres">
      <dgm:prSet presAssocID="{5E9D036D-E3AA-422D-BC72-B94EDA3C81F3}" presName="hierRoot2" presStyleCnt="0"/>
      <dgm:spPr/>
    </dgm:pt>
    <dgm:pt modelId="{01C94583-2AB6-4A74-8881-C63B9B5E09CF}" type="pres">
      <dgm:prSet presAssocID="{5E9D036D-E3AA-422D-BC72-B94EDA3C81F3}" presName="composite2" presStyleCnt="0"/>
      <dgm:spPr/>
    </dgm:pt>
    <dgm:pt modelId="{CA7C9E80-6CF9-409C-8743-64AF90F2763C}" type="pres">
      <dgm:prSet presAssocID="{5E9D036D-E3AA-422D-BC72-B94EDA3C81F3}" presName="background2" presStyleLbl="node2" presStyleIdx="0" presStyleCnt="2"/>
      <dgm:spPr/>
    </dgm:pt>
    <dgm:pt modelId="{6F68F6F5-D2B5-4ED5-B763-B969FAC2BCFF}" type="pres">
      <dgm:prSet presAssocID="{5E9D036D-E3AA-422D-BC72-B94EDA3C81F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96BBCE-0082-4388-A5DF-BC1DED0F2B88}" type="pres">
      <dgm:prSet presAssocID="{5E9D036D-E3AA-422D-BC72-B94EDA3C81F3}" presName="hierChild3" presStyleCnt="0"/>
      <dgm:spPr/>
    </dgm:pt>
    <dgm:pt modelId="{05283A3C-DDB2-4DD8-B51F-627E2BA49965}" type="pres">
      <dgm:prSet presAssocID="{5377BD1A-3FF4-4021-AF58-9721E530FDFD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201F843-E362-48F4-BE3F-7FBB55FC8FD6}" type="pres">
      <dgm:prSet presAssocID="{2895EABC-3237-4CC5-BD68-DB222B404EA8}" presName="hierRoot3" presStyleCnt="0"/>
      <dgm:spPr/>
    </dgm:pt>
    <dgm:pt modelId="{309BF75F-9807-4EF8-A693-22B8DC08B2DA}" type="pres">
      <dgm:prSet presAssocID="{2895EABC-3237-4CC5-BD68-DB222B404EA8}" presName="composite3" presStyleCnt="0"/>
      <dgm:spPr/>
    </dgm:pt>
    <dgm:pt modelId="{2650606E-3C1E-4D54-972E-1A5AB52092D2}" type="pres">
      <dgm:prSet presAssocID="{2895EABC-3237-4CC5-BD68-DB222B404EA8}" presName="background3" presStyleLbl="node3" presStyleIdx="0" presStyleCnt="4"/>
      <dgm:spPr/>
    </dgm:pt>
    <dgm:pt modelId="{AA4C1F9B-ADA8-40FB-AFAA-4A6903B5BA02}" type="pres">
      <dgm:prSet presAssocID="{2895EABC-3237-4CC5-BD68-DB222B404EA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6F4687-90E5-4AC6-969E-DCF22C75385A}" type="pres">
      <dgm:prSet presAssocID="{2895EABC-3237-4CC5-BD68-DB222B404EA8}" presName="hierChild4" presStyleCnt="0"/>
      <dgm:spPr/>
    </dgm:pt>
    <dgm:pt modelId="{ED8A2B7C-8888-4CC8-B86E-0AFA54E69264}" type="pres">
      <dgm:prSet presAssocID="{CF0ADDDC-513E-4282-9C03-0B9FFD01A392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CC19FB4-5FAA-4BC7-A8A1-908B36564767}" type="pres">
      <dgm:prSet presAssocID="{80E53269-F1B8-40BF-A004-DB21149D3868}" presName="hierRoot3" presStyleCnt="0"/>
      <dgm:spPr/>
    </dgm:pt>
    <dgm:pt modelId="{2F9558BA-8450-40FA-BBA6-44372357ED34}" type="pres">
      <dgm:prSet presAssocID="{80E53269-F1B8-40BF-A004-DB21149D3868}" presName="composite3" presStyleCnt="0"/>
      <dgm:spPr/>
    </dgm:pt>
    <dgm:pt modelId="{54543EC8-331B-4FCA-B07F-54BE1C85B586}" type="pres">
      <dgm:prSet presAssocID="{80E53269-F1B8-40BF-A004-DB21149D3868}" presName="background3" presStyleLbl="node3" presStyleIdx="1" presStyleCnt="4"/>
      <dgm:spPr/>
    </dgm:pt>
    <dgm:pt modelId="{52267798-BA4C-42DC-8EB9-DB2DAD1DEF25}" type="pres">
      <dgm:prSet presAssocID="{80E53269-F1B8-40BF-A004-DB21149D386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AC8DE3-F912-4D25-906D-E8C3A0A95576}" type="pres">
      <dgm:prSet presAssocID="{80E53269-F1B8-40BF-A004-DB21149D3868}" presName="hierChild4" presStyleCnt="0"/>
      <dgm:spPr/>
    </dgm:pt>
    <dgm:pt modelId="{83D86C96-4D33-4D39-9072-05B7BE1415E0}" type="pres">
      <dgm:prSet presAssocID="{5702AB7B-232D-4D62-8E92-1F665BFE7A6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20050B3-6C58-433F-9C04-9FCD98C8D856}" type="pres">
      <dgm:prSet presAssocID="{C57521D9-7513-4972-BC8F-32B38BE5D5CF}" presName="hierRoot2" presStyleCnt="0"/>
      <dgm:spPr/>
    </dgm:pt>
    <dgm:pt modelId="{3D1A0E8E-5740-4667-BFBD-BD35E6CE3E05}" type="pres">
      <dgm:prSet presAssocID="{C57521D9-7513-4972-BC8F-32B38BE5D5CF}" presName="composite2" presStyleCnt="0"/>
      <dgm:spPr/>
    </dgm:pt>
    <dgm:pt modelId="{70FCCB80-3373-4601-B3A9-C79968FB39A8}" type="pres">
      <dgm:prSet presAssocID="{C57521D9-7513-4972-BC8F-32B38BE5D5CF}" presName="background2" presStyleLbl="node2" presStyleIdx="1" presStyleCnt="2"/>
      <dgm:spPr/>
    </dgm:pt>
    <dgm:pt modelId="{19CD3FD5-6B88-4A5A-96CA-AAC9D5875F6D}" type="pres">
      <dgm:prSet presAssocID="{C57521D9-7513-4972-BC8F-32B38BE5D5C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7E0A4C-B937-4E32-8D52-5257077A4ED9}" type="pres">
      <dgm:prSet presAssocID="{C57521D9-7513-4972-BC8F-32B38BE5D5CF}" presName="hierChild3" presStyleCnt="0"/>
      <dgm:spPr/>
    </dgm:pt>
    <dgm:pt modelId="{EC931B9F-3D61-4D1D-9CB9-9FE38A656A67}" type="pres">
      <dgm:prSet presAssocID="{5728E447-DA7E-488A-A4B4-A2DB343E0B8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3F28D4B-9F8D-4774-9E07-ABCC2923BC70}" type="pres">
      <dgm:prSet presAssocID="{30EE76A6-80D4-4B60-A3D0-2F81CEF3CC29}" presName="hierRoot3" presStyleCnt="0"/>
      <dgm:spPr/>
    </dgm:pt>
    <dgm:pt modelId="{17D2C34B-B8BE-4802-8D93-D350088DF1AB}" type="pres">
      <dgm:prSet presAssocID="{30EE76A6-80D4-4B60-A3D0-2F81CEF3CC29}" presName="composite3" presStyleCnt="0"/>
      <dgm:spPr/>
    </dgm:pt>
    <dgm:pt modelId="{8F1C7714-DBF4-4088-9BAD-24F536B11450}" type="pres">
      <dgm:prSet presAssocID="{30EE76A6-80D4-4B60-A3D0-2F81CEF3CC29}" presName="background3" presStyleLbl="node3" presStyleIdx="2" presStyleCnt="4"/>
      <dgm:spPr/>
    </dgm:pt>
    <dgm:pt modelId="{E933F986-B271-46B7-A5BA-4B0EE3773BAF}" type="pres">
      <dgm:prSet presAssocID="{30EE76A6-80D4-4B60-A3D0-2F81CEF3CC2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64E0A-E9EB-49A2-B8AD-836A788577C3}" type="pres">
      <dgm:prSet presAssocID="{30EE76A6-80D4-4B60-A3D0-2F81CEF3CC29}" presName="hierChild4" presStyleCnt="0"/>
      <dgm:spPr/>
    </dgm:pt>
    <dgm:pt modelId="{CA5B56B9-5B0A-44FA-8E5B-818B6285ED9C}" type="pres">
      <dgm:prSet presAssocID="{51697C62-D42C-40FD-A3DC-D4AE9F632D1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FD2D3F7-D4F1-4E24-859D-BF0282604973}" type="pres">
      <dgm:prSet presAssocID="{92F347C1-D9DE-4A21-A409-C8555809A24B}" presName="hierRoot3" presStyleCnt="0"/>
      <dgm:spPr/>
    </dgm:pt>
    <dgm:pt modelId="{586E6FD5-CB2C-4349-A911-073EBE23586A}" type="pres">
      <dgm:prSet presAssocID="{92F347C1-D9DE-4A21-A409-C8555809A24B}" presName="composite3" presStyleCnt="0"/>
      <dgm:spPr/>
    </dgm:pt>
    <dgm:pt modelId="{09207064-6EC0-4036-969E-CD4F2E1F5E9C}" type="pres">
      <dgm:prSet presAssocID="{92F347C1-D9DE-4A21-A409-C8555809A24B}" presName="background3" presStyleLbl="node3" presStyleIdx="3" presStyleCnt="4"/>
      <dgm:spPr/>
    </dgm:pt>
    <dgm:pt modelId="{B621D54F-F6BC-434C-B132-9A5EBCE16786}" type="pres">
      <dgm:prSet presAssocID="{92F347C1-D9DE-4A21-A409-C8555809A24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5E5BFB-A72D-4A95-A2DC-86D248405273}" type="pres">
      <dgm:prSet presAssocID="{92F347C1-D9DE-4A21-A409-C8555809A24B}" presName="hierChild4" presStyleCnt="0"/>
      <dgm:spPr/>
    </dgm:pt>
  </dgm:ptLst>
  <dgm:cxnLst>
    <dgm:cxn modelId="{CA37DCA1-88C1-461B-B9EC-1AA7AE419927}" type="presOf" srcId="{51697C62-D42C-40FD-A3DC-D4AE9F632D19}" destId="{CA5B56B9-5B0A-44FA-8E5B-818B6285ED9C}" srcOrd="0" destOrd="0" presId="urn:microsoft.com/office/officeart/2005/8/layout/hierarchy1"/>
    <dgm:cxn modelId="{D94D2D01-FE63-47A6-ABC6-87C8C05105D1}" type="presOf" srcId="{3ABD143D-167F-408B-8E27-D7B0B83F282A}" destId="{75E6B878-71F0-4822-856F-24B942EC22C3}" srcOrd="0" destOrd="0" presId="urn:microsoft.com/office/officeart/2005/8/layout/hierarchy1"/>
    <dgm:cxn modelId="{02093C97-1BD9-4E69-9C58-18A2A9D8F621}" srcId="{AE4FB34F-F863-46A3-AA88-24E93C8A82D9}" destId="{C57521D9-7513-4972-BC8F-32B38BE5D5CF}" srcOrd="1" destOrd="0" parTransId="{5702AB7B-232D-4D62-8E92-1F665BFE7A66}" sibTransId="{FF73E604-4209-42F9-A79A-179EB6A367B1}"/>
    <dgm:cxn modelId="{1FE3ABA4-BFBE-43D5-8BC3-788AB379B500}" type="presOf" srcId="{AE4FB34F-F863-46A3-AA88-24E93C8A82D9}" destId="{A1D827B8-23D7-4667-B100-755356F93A0A}" srcOrd="0" destOrd="0" presId="urn:microsoft.com/office/officeart/2005/8/layout/hierarchy1"/>
    <dgm:cxn modelId="{8DF10F94-EE0E-412B-9435-0D2599E493E1}" type="presOf" srcId="{C57521D9-7513-4972-BC8F-32B38BE5D5CF}" destId="{19CD3FD5-6B88-4A5A-96CA-AAC9D5875F6D}" srcOrd="0" destOrd="0" presId="urn:microsoft.com/office/officeart/2005/8/layout/hierarchy1"/>
    <dgm:cxn modelId="{44BF7461-EC2F-4E29-B5D9-17C2ADFB80F9}" type="presOf" srcId="{46EB2658-3D1E-4037-8AA7-5B95749DCE7D}" destId="{4BAA1920-237C-4C16-89FE-2A03F4D41ADC}" srcOrd="0" destOrd="0" presId="urn:microsoft.com/office/officeart/2005/8/layout/hierarchy1"/>
    <dgm:cxn modelId="{CD9D53F3-3F3B-4841-A88F-C2DF2C11750D}" type="presOf" srcId="{5E9D036D-E3AA-422D-BC72-B94EDA3C81F3}" destId="{6F68F6F5-D2B5-4ED5-B763-B969FAC2BCFF}" srcOrd="0" destOrd="0" presId="urn:microsoft.com/office/officeart/2005/8/layout/hierarchy1"/>
    <dgm:cxn modelId="{89617D7A-9557-4D9E-8812-DE9CEA9DC29B}" type="presOf" srcId="{5702AB7B-232D-4D62-8E92-1F665BFE7A66}" destId="{83D86C96-4D33-4D39-9072-05B7BE1415E0}" srcOrd="0" destOrd="0" presId="urn:microsoft.com/office/officeart/2005/8/layout/hierarchy1"/>
    <dgm:cxn modelId="{79858DF1-6F4D-4EA5-A7EA-2763EDD1E4B1}" type="presOf" srcId="{92F347C1-D9DE-4A21-A409-C8555809A24B}" destId="{B621D54F-F6BC-434C-B132-9A5EBCE16786}" srcOrd="0" destOrd="0" presId="urn:microsoft.com/office/officeart/2005/8/layout/hierarchy1"/>
    <dgm:cxn modelId="{25CD181B-B1A6-473F-AFF5-6113D3C1580B}" type="presOf" srcId="{5377BD1A-3FF4-4021-AF58-9721E530FDFD}" destId="{05283A3C-DDB2-4DD8-B51F-627E2BA49965}" srcOrd="0" destOrd="0" presId="urn:microsoft.com/office/officeart/2005/8/layout/hierarchy1"/>
    <dgm:cxn modelId="{5A3FD43F-4A42-4BD7-BF65-916EF85CD940}" type="presOf" srcId="{CF0ADDDC-513E-4282-9C03-0B9FFD01A392}" destId="{ED8A2B7C-8888-4CC8-B86E-0AFA54E69264}" srcOrd="0" destOrd="0" presId="urn:microsoft.com/office/officeart/2005/8/layout/hierarchy1"/>
    <dgm:cxn modelId="{ADF784D9-2624-43F9-9607-B255A8A6E108}" srcId="{C57521D9-7513-4972-BC8F-32B38BE5D5CF}" destId="{30EE76A6-80D4-4B60-A3D0-2F81CEF3CC29}" srcOrd="0" destOrd="0" parTransId="{5728E447-DA7E-488A-A4B4-A2DB343E0B8B}" sibTransId="{69DB900D-32D3-40A5-97A5-6CAC1D9DE265}"/>
    <dgm:cxn modelId="{20CF2EDD-4165-45F6-BCB8-31A653A980E6}" srcId="{C57521D9-7513-4972-BC8F-32B38BE5D5CF}" destId="{92F347C1-D9DE-4A21-A409-C8555809A24B}" srcOrd="1" destOrd="0" parTransId="{51697C62-D42C-40FD-A3DC-D4AE9F632D19}" sibTransId="{4B042059-E19E-4092-B1FB-4145CFE438A9}"/>
    <dgm:cxn modelId="{CABF25CB-F5E0-4168-B09C-99D63DC2F66D}" type="presOf" srcId="{30EE76A6-80D4-4B60-A3D0-2F81CEF3CC29}" destId="{E933F986-B271-46B7-A5BA-4B0EE3773BAF}" srcOrd="0" destOrd="0" presId="urn:microsoft.com/office/officeart/2005/8/layout/hierarchy1"/>
    <dgm:cxn modelId="{0D369130-901C-439C-A2B0-676711336153}" type="presOf" srcId="{80E53269-F1B8-40BF-A004-DB21149D3868}" destId="{52267798-BA4C-42DC-8EB9-DB2DAD1DEF25}" srcOrd="0" destOrd="0" presId="urn:microsoft.com/office/officeart/2005/8/layout/hierarchy1"/>
    <dgm:cxn modelId="{22965321-1F2A-4A27-8448-E8BDB6A0F825}" srcId="{AE4FB34F-F863-46A3-AA88-24E93C8A82D9}" destId="{5E9D036D-E3AA-422D-BC72-B94EDA3C81F3}" srcOrd="0" destOrd="0" parTransId="{3ABD143D-167F-408B-8E27-D7B0B83F282A}" sibTransId="{9B9B7104-B72C-43DD-A48F-A7F07231457A}"/>
    <dgm:cxn modelId="{64187E7B-7BDE-487E-8ACB-63BFE8D0C3C0}" srcId="{5E9D036D-E3AA-422D-BC72-B94EDA3C81F3}" destId="{2895EABC-3237-4CC5-BD68-DB222B404EA8}" srcOrd="0" destOrd="0" parTransId="{5377BD1A-3FF4-4021-AF58-9721E530FDFD}" sibTransId="{0046DF9B-617B-4639-A965-502CA8348EFA}"/>
    <dgm:cxn modelId="{A6F8C798-09A2-49C4-9AFA-9DC9660B960B}" srcId="{5E9D036D-E3AA-422D-BC72-B94EDA3C81F3}" destId="{80E53269-F1B8-40BF-A004-DB21149D3868}" srcOrd="1" destOrd="0" parTransId="{CF0ADDDC-513E-4282-9C03-0B9FFD01A392}" sibTransId="{8D17435B-E753-4A72-AE72-4D66D1C44D50}"/>
    <dgm:cxn modelId="{ABEEDA3B-414D-4253-B5D5-27D0B13ED730}" type="presOf" srcId="{5728E447-DA7E-488A-A4B4-A2DB343E0B8B}" destId="{EC931B9F-3D61-4D1D-9CB9-9FE38A656A67}" srcOrd="0" destOrd="0" presId="urn:microsoft.com/office/officeart/2005/8/layout/hierarchy1"/>
    <dgm:cxn modelId="{589AF3C3-066C-45E3-8273-75BDD88FAFCE}" type="presOf" srcId="{2895EABC-3237-4CC5-BD68-DB222B404EA8}" destId="{AA4C1F9B-ADA8-40FB-AFAA-4A6903B5BA02}" srcOrd="0" destOrd="0" presId="urn:microsoft.com/office/officeart/2005/8/layout/hierarchy1"/>
    <dgm:cxn modelId="{2FA38C5B-2C14-4517-B920-0CC9BFA2EDB7}" srcId="{46EB2658-3D1E-4037-8AA7-5B95749DCE7D}" destId="{AE4FB34F-F863-46A3-AA88-24E93C8A82D9}" srcOrd="0" destOrd="0" parTransId="{2A83DA63-023A-46BB-830E-D7F619EBD310}" sibTransId="{4E01D95E-6253-4EAF-9757-EA6A4517A58C}"/>
    <dgm:cxn modelId="{BD785361-17AE-4EBF-96DC-B4B1C2ECD778}" type="presParOf" srcId="{4BAA1920-237C-4C16-89FE-2A03F4D41ADC}" destId="{B22153B9-CBB9-4527-A436-3BD1616E04BC}" srcOrd="0" destOrd="0" presId="urn:microsoft.com/office/officeart/2005/8/layout/hierarchy1"/>
    <dgm:cxn modelId="{C7D2AB09-23B6-4ACA-A86B-1BA96D2149C1}" type="presParOf" srcId="{B22153B9-CBB9-4527-A436-3BD1616E04BC}" destId="{315C0E97-6D3F-40D6-829F-656A7EC282A9}" srcOrd="0" destOrd="0" presId="urn:microsoft.com/office/officeart/2005/8/layout/hierarchy1"/>
    <dgm:cxn modelId="{597DBBBD-0E16-4E13-A3FD-082928DB9567}" type="presParOf" srcId="{315C0E97-6D3F-40D6-829F-656A7EC282A9}" destId="{EBAF6412-B6AF-421A-8EFA-390679DB609A}" srcOrd="0" destOrd="0" presId="urn:microsoft.com/office/officeart/2005/8/layout/hierarchy1"/>
    <dgm:cxn modelId="{13A9C596-3EFA-452A-9EB8-CD2832540489}" type="presParOf" srcId="{315C0E97-6D3F-40D6-829F-656A7EC282A9}" destId="{A1D827B8-23D7-4667-B100-755356F93A0A}" srcOrd="1" destOrd="0" presId="urn:microsoft.com/office/officeart/2005/8/layout/hierarchy1"/>
    <dgm:cxn modelId="{28510198-517D-42E0-B7AF-CE007FE8B461}" type="presParOf" srcId="{B22153B9-CBB9-4527-A436-3BD1616E04BC}" destId="{3B03E85F-46E9-48CE-B509-FC223BF01213}" srcOrd="1" destOrd="0" presId="urn:microsoft.com/office/officeart/2005/8/layout/hierarchy1"/>
    <dgm:cxn modelId="{B28B0BC7-7A12-4AD6-9A1C-F6A649CAF952}" type="presParOf" srcId="{3B03E85F-46E9-48CE-B509-FC223BF01213}" destId="{75E6B878-71F0-4822-856F-24B942EC22C3}" srcOrd="0" destOrd="0" presId="urn:microsoft.com/office/officeart/2005/8/layout/hierarchy1"/>
    <dgm:cxn modelId="{968CE910-4352-4DE4-A675-CE3592B4A6D1}" type="presParOf" srcId="{3B03E85F-46E9-48CE-B509-FC223BF01213}" destId="{61D63DA1-849B-4478-991F-2AF3A59222A1}" srcOrd="1" destOrd="0" presId="urn:microsoft.com/office/officeart/2005/8/layout/hierarchy1"/>
    <dgm:cxn modelId="{4DF71469-5983-4DCC-AB76-E8EFB06679C6}" type="presParOf" srcId="{61D63DA1-849B-4478-991F-2AF3A59222A1}" destId="{01C94583-2AB6-4A74-8881-C63B9B5E09CF}" srcOrd="0" destOrd="0" presId="urn:microsoft.com/office/officeart/2005/8/layout/hierarchy1"/>
    <dgm:cxn modelId="{AC830BE4-4467-43F3-A6FC-79E059FA11C3}" type="presParOf" srcId="{01C94583-2AB6-4A74-8881-C63B9B5E09CF}" destId="{CA7C9E80-6CF9-409C-8743-64AF90F2763C}" srcOrd="0" destOrd="0" presId="urn:microsoft.com/office/officeart/2005/8/layout/hierarchy1"/>
    <dgm:cxn modelId="{1E1ECFB3-E3B5-4EC8-8132-2C5635F641ED}" type="presParOf" srcId="{01C94583-2AB6-4A74-8881-C63B9B5E09CF}" destId="{6F68F6F5-D2B5-4ED5-B763-B969FAC2BCFF}" srcOrd="1" destOrd="0" presId="urn:microsoft.com/office/officeart/2005/8/layout/hierarchy1"/>
    <dgm:cxn modelId="{73799B3D-8C27-4C77-BA80-A8C5CB8D0E44}" type="presParOf" srcId="{61D63DA1-849B-4478-991F-2AF3A59222A1}" destId="{B496BBCE-0082-4388-A5DF-BC1DED0F2B88}" srcOrd="1" destOrd="0" presId="urn:microsoft.com/office/officeart/2005/8/layout/hierarchy1"/>
    <dgm:cxn modelId="{5CDDFF56-0117-479F-8C00-B69AA2A06A09}" type="presParOf" srcId="{B496BBCE-0082-4388-A5DF-BC1DED0F2B88}" destId="{05283A3C-DDB2-4DD8-B51F-627E2BA49965}" srcOrd="0" destOrd="0" presId="urn:microsoft.com/office/officeart/2005/8/layout/hierarchy1"/>
    <dgm:cxn modelId="{CCCB02B4-08B5-4B12-B1FF-988A333643FA}" type="presParOf" srcId="{B496BBCE-0082-4388-A5DF-BC1DED0F2B88}" destId="{6201F843-E362-48F4-BE3F-7FBB55FC8FD6}" srcOrd="1" destOrd="0" presId="urn:microsoft.com/office/officeart/2005/8/layout/hierarchy1"/>
    <dgm:cxn modelId="{18430571-F3FA-4A69-ACBA-EF3C6E686937}" type="presParOf" srcId="{6201F843-E362-48F4-BE3F-7FBB55FC8FD6}" destId="{309BF75F-9807-4EF8-A693-22B8DC08B2DA}" srcOrd="0" destOrd="0" presId="urn:microsoft.com/office/officeart/2005/8/layout/hierarchy1"/>
    <dgm:cxn modelId="{FBEC9A9E-5D0D-48CE-9056-F0ACD36BCA79}" type="presParOf" srcId="{309BF75F-9807-4EF8-A693-22B8DC08B2DA}" destId="{2650606E-3C1E-4D54-972E-1A5AB52092D2}" srcOrd="0" destOrd="0" presId="urn:microsoft.com/office/officeart/2005/8/layout/hierarchy1"/>
    <dgm:cxn modelId="{79FBE179-25D3-4C67-95BD-E7040FAB1BB7}" type="presParOf" srcId="{309BF75F-9807-4EF8-A693-22B8DC08B2DA}" destId="{AA4C1F9B-ADA8-40FB-AFAA-4A6903B5BA02}" srcOrd="1" destOrd="0" presId="urn:microsoft.com/office/officeart/2005/8/layout/hierarchy1"/>
    <dgm:cxn modelId="{227D155C-30A3-4E6E-BBD6-DB7A832CE657}" type="presParOf" srcId="{6201F843-E362-48F4-BE3F-7FBB55FC8FD6}" destId="{656F4687-90E5-4AC6-969E-DCF22C75385A}" srcOrd="1" destOrd="0" presId="urn:microsoft.com/office/officeart/2005/8/layout/hierarchy1"/>
    <dgm:cxn modelId="{B3D0A99E-7302-4AE0-A8C2-54CDDE0DAB07}" type="presParOf" srcId="{B496BBCE-0082-4388-A5DF-BC1DED0F2B88}" destId="{ED8A2B7C-8888-4CC8-B86E-0AFA54E69264}" srcOrd="2" destOrd="0" presId="urn:microsoft.com/office/officeart/2005/8/layout/hierarchy1"/>
    <dgm:cxn modelId="{0EACFDE4-FE04-49DE-B610-116479B6AD25}" type="presParOf" srcId="{B496BBCE-0082-4388-A5DF-BC1DED0F2B88}" destId="{ECC19FB4-5FAA-4BC7-A8A1-908B36564767}" srcOrd="3" destOrd="0" presId="urn:microsoft.com/office/officeart/2005/8/layout/hierarchy1"/>
    <dgm:cxn modelId="{D13C7008-FDF6-4B71-99D5-E91B6BEDC7F5}" type="presParOf" srcId="{ECC19FB4-5FAA-4BC7-A8A1-908B36564767}" destId="{2F9558BA-8450-40FA-BBA6-44372357ED34}" srcOrd="0" destOrd="0" presId="urn:microsoft.com/office/officeart/2005/8/layout/hierarchy1"/>
    <dgm:cxn modelId="{C485C747-B589-4FB1-80C7-CE7940CD44BA}" type="presParOf" srcId="{2F9558BA-8450-40FA-BBA6-44372357ED34}" destId="{54543EC8-331B-4FCA-B07F-54BE1C85B586}" srcOrd="0" destOrd="0" presId="urn:microsoft.com/office/officeart/2005/8/layout/hierarchy1"/>
    <dgm:cxn modelId="{1519226F-87B3-425B-97F4-BD142F4FFCB3}" type="presParOf" srcId="{2F9558BA-8450-40FA-BBA6-44372357ED34}" destId="{52267798-BA4C-42DC-8EB9-DB2DAD1DEF25}" srcOrd="1" destOrd="0" presId="urn:microsoft.com/office/officeart/2005/8/layout/hierarchy1"/>
    <dgm:cxn modelId="{F55315FE-717A-489A-8743-534530B654B1}" type="presParOf" srcId="{ECC19FB4-5FAA-4BC7-A8A1-908B36564767}" destId="{68AC8DE3-F912-4D25-906D-E8C3A0A95576}" srcOrd="1" destOrd="0" presId="urn:microsoft.com/office/officeart/2005/8/layout/hierarchy1"/>
    <dgm:cxn modelId="{75D4EC56-95B0-4028-8922-ADC8DB9E22EC}" type="presParOf" srcId="{3B03E85F-46E9-48CE-B509-FC223BF01213}" destId="{83D86C96-4D33-4D39-9072-05B7BE1415E0}" srcOrd="2" destOrd="0" presId="urn:microsoft.com/office/officeart/2005/8/layout/hierarchy1"/>
    <dgm:cxn modelId="{A1B0AAF3-23D9-48CD-BC32-231FE48E371D}" type="presParOf" srcId="{3B03E85F-46E9-48CE-B509-FC223BF01213}" destId="{420050B3-6C58-433F-9C04-9FCD98C8D856}" srcOrd="3" destOrd="0" presId="urn:microsoft.com/office/officeart/2005/8/layout/hierarchy1"/>
    <dgm:cxn modelId="{070A487D-D2FC-4F11-9D70-DF33E9032D96}" type="presParOf" srcId="{420050B3-6C58-433F-9C04-9FCD98C8D856}" destId="{3D1A0E8E-5740-4667-BFBD-BD35E6CE3E05}" srcOrd="0" destOrd="0" presId="urn:microsoft.com/office/officeart/2005/8/layout/hierarchy1"/>
    <dgm:cxn modelId="{9B20B4EA-FCB7-4F08-96B0-FAD5060DF100}" type="presParOf" srcId="{3D1A0E8E-5740-4667-BFBD-BD35E6CE3E05}" destId="{70FCCB80-3373-4601-B3A9-C79968FB39A8}" srcOrd="0" destOrd="0" presId="urn:microsoft.com/office/officeart/2005/8/layout/hierarchy1"/>
    <dgm:cxn modelId="{4A896950-34E8-4A6C-A1C6-9DA0D4A273D0}" type="presParOf" srcId="{3D1A0E8E-5740-4667-BFBD-BD35E6CE3E05}" destId="{19CD3FD5-6B88-4A5A-96CA-AAC9D5875F6D}" srcOrd="1" destOrd="0" presId="urn:microsoft.com/office/officeart/2005/8/layout/hierarchy1"/>
    <dgm:cxn modelId="{CF88B4F0-29A9-4211-B61D-DB8C8CFC59BF}" type="presParOf" srcId="{420050B3-6C58-433F-9C04-9FCD98C8D856}" destId="{D97E0A4C-B937-4E32-8D52-5257077A4ED9}" srcOrd="1" destOrd="0" presId="urn:microsoft.com/office/officeart/2005/8/layout/hierarchy1"/>
    <dgm:cxn modelId="{D88AEFEF-F256-44A4-B01E-12862E670F10}" type="presParOf" srcId="{D97E0A4C-B937-4E32-8D52-5257077A4ED9}" destId="{EC931B9F-3D61-4D1D-9CB9-9FE38A656A67}" srcOrd="0" destOrd="0" presId="urn:microsoft.com/office/officeart/2005/8/layout/hierarchy1"/>
    <dgm:cxn modelId="{D95EF1A6-914C-4C26-B7EA-A68116AA93F7}" type="presParOf" srcId="{D97E0A4C-B937-4E32-8D52-5257077A4ED9}" destId="{D3F28D4B-9F8D-4774-9E07-ABCC2923BC70}" srcOrd="1" destOrd="0" presId="urn:microsoft.com/office/officeart/2005/8/layout/hierarchy1"/>
    <dgm:cxn modelId="{AD32C25D-8DC7-4810-8932-AC8F059E6F86}" type="presParOf" srcId="{D3F28D4B-9F8D-4774-9E07-ABCC2923BC70}" destId="{17D2C34B-B8BE-4802-8D93-D350088DF1AB}" srcOrd="0" destOrd="0" presId="urn:microsoft.com/office/officeart/2005/8/layout/hierarchy1"/>
    <dgm:cxn modelId="{2DC17D84-9729-46B8-834B-DB23272BE2B7}" type="presParOf" srcId="{17D2C34B-B8BE-4802-8D93-D350088DF1AB}" destId="{8F1C7714-DBF4-4088-9BAD-24F536B11450}" srcOrd="0" destOrd="0" presId="urn:microsoft.com/office/officeart/2005/8/layout/hierarchy1"/>
    <dgm:cxn modelId="{827883B8-4FC4-4BC8-A676-E9FAF4E643FA}" type="presParOf" srcId="{17D2C34B-B8BE-4802-8D93-D350088DF1AB}" destId="{E933F986-B271-46B7-A5BA-4B0EE3773BAF}" srcOrd="1" destOrd="0" presId="urn:microsoft.com/office/officeart/2005/8/layout/hierarchy1"/>
    <dgm:cxn modelId="{CDC76F31-8349-4F3D-8A65-6BA435F7088F}" type="presParOf" srcId="{D3F28D4B-9F8D-4774-9E07-ABCC2923BC70}" destId="{B1964E0A-E9EB-49A2-B8AD-836A788577C3}" srcOrd="1" destOrd="0" presId="urn:microsoft.com/office/officeart/2005/8/layout/hierarchy1"/>
    <dgm:cxn modelId="{C7E6F2B1-9BD6-4848-8B5D-49E964422F72}" type="presParOf" srcId="{D97E0A4C-B937-4E32-8D52-5257077A4ED9}" destId="{CA5B56B9-5B0A-44FA-8E5B-818B6285ED9C}" srcOrd="2" destOrd="0" presId="urn:microsoft.com/office/officeart/2005/8/layout/hierarchy1"/>
    <dgm:cxn modelId="{3FC78538-0C10-4A3B-AE3F-517DD7179B41}" type="presParOf" srcId="{D97E0A4C-B937-4E32-8D52-5257077A4ED9}" destId="{7FD2D3F7-D4F1-4E24-859D-BF0282604973}" srcOrd="3" destOrd="0" presId="urn:microsoft.com/office/officeart/2005/8/layout/hierarchy1"/>
    <dgm:cxn modelId="{50473F59-4A70-49F9-B7CF-3FAA8F619DF7}" type="presParOf" srcId="{7FD2D3F7-D4F1-4E24-859D-BF0282604973}" destId="{586E6FD5-CB2C-4349-A911-073EBE23586A}" srcOrd="0" destOrd="0" presId="urn:microsoft.com/office/officeart/2005/8/layout/hierarchy1"/>
    <dgm:cxn modelId="{8629971B-E3AC-4D5C-9EFA-1FB6D94AA96D}" type="presParOf" srcId="{586E6FD5-CB2C-4349-A911-073EBE23586A}" destId="{09207064-6EC0-4036-969E-CD4F2E1F5E9C}" srcOrd="0" destOrd="0" presId="urn:microsoft.com/office/officeart/2005/8/layout/hierarchy1"/>
    <dgm:cxn modelId="{56ED5F64-FA02-4662-9160-1DE00E02CE0D}" type="presParOf" srcId="{586E6FD5-CB2C-4349-A911-073EBE23586A}" destId="{B621D54F-F6BC-434C-B132-9A5EBCE16786}" srcOrd="1" destOrd="0" presId="urn:microsoft.com/office/officeart/2005/8/layout/hierarchy1"/>
    <dgm:cxn modelId="{3F969762-6594-4AD7-8669-524140C9BCAC}" type="presParOf" srcId="{7FD2D3F7-D4F1-4E24-859D-BF0282604973}" destId="{015E5BFB-A72D-4A95-A2DC-86D248405273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5B56B9-5B0A-44FA-8E5B-818B6285ED9C}">
      <dsp:nvSpPr>
        <dsp:cNvPr id="0" name=""/>
        <dsp:cNvSpPr/>
      </dsp:nvSpPr>
      <dsp:spPr>
        <a:xfrm>
          <a:off x="6088921" y="2699473"/>
          <a:ext cx="1046121" cy="497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76"/>
              </a:lnTo>
              <a:lnTo>
                <a:pt x="1046121" y="339276"/>
              </a:lnTo>
              <a:lnTo>
                <a:pt x="1046121" y="497858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31B9F-3D61-4D1D-9CB9-9FE38A656A67}">
      <dsp:nvSpPr>
        <dsp:cNvPr id="0" name=""/>
        <dsp:cNvSpPr/>
      </dsp:nvSpPr>
      <dsp:spPr>
        <a:xfrm>
          <a:off x="5042800" y="2699473"/>
          <a:ext cx="1046121" cy="497858"/>
        </a:xfrm>
        <a:custGeom>
          <a:avLst/>
          <a:gdLst/>
          <a:ahLst/>
          <a:cxnLst/>
          <a:rect l="0" t="0" r="0" b="0"/>
          <a:pathLst>
            <a:path>
              <a:moveTo>
                <a:pt x="1046121" y="0"/>
              </a:moveTo>
              <a:lnTo>
                <a:pt x="1046121" y="339276"/>
              </a:lnTo>
              <a:lnTo>
                <a:pt x="0" y="339276"/>
              </a:lnTo>
              <a:lnTo>
                <a:pt x="0" y="497858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86C96-4D33-4D39-9072-05B7BE1415E0}">
      <dsp:nvSpPr>
        <dsp:cNvPr id="0" name=""/>
        <dsp:cNvSpPr/>
      </dsp:nvSpPr>
      <dsp:spPr>
        <a:xfrm>
          <a:off x="3996679" y="1114599"/>
          <a:ext cx="2092242" cy="497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76"/>
              </a:lnTo>
              <a:lnTo>
                <a:pt x="2092242" y="339276"/>
              </a:lnTo>
              <a:lnTo>
                <a:pt x="2092242" y="497858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A2B7C-8888-4CC8-B86E-0AFA54E69264}">
      <dsp:nvSpPr>
        <dsp:cNvPr id="0" name=""/>
        <dsp:cNvSpPr/>
      </dsp:nvSpPr>
      <dsp:spPr>
        <a:xfrm>
          <a:off x="1904436" y="2699473"/>
          <a:ext cx="1046121" cy="497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76"/>
              </a:lnTo>
              <a:lnTo>
                <a:pt x="1046121" y="339276"/>
              </a:lnTo>
              <a:lnTo>
                <a:pt x="1046121" y="497858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83A3C-DDB2-4DD8-B51F-627E2BA49965}">
      <dsp:nvSpPr>
        <dsp:cNvPr id="0" name=""/>
        <dsp:cNvSpPr/>
      </dsp:nvSpPr>
      <dsp:spPr>
        <a:xfrm>
          <a:off x="858314" y="2699473"/>
          <a:ext cx="1046121" cy="497858"/>
        </a:xfrm>
        <a:custGeom>
          <a:avLst/>
          <a:gdLst/>
          <a:ahLst/>
          <a:cxnLst/>
          <a:rect l="0" t="0" r="0" b="0"/>
          <a:pathLst>
            <a:path>
              <a:moveTo>
                <a:pt x="1046121" y="0"/>
              </a:moveTo>
              <a:lnTo>
                <a:pt x="1046121" y="339276"/>
              </a:lnTo>
              <a:lnTo>
                <a:pt x="0" y="339276"/>
              </a:lnTo>
              <a:lnTo>
                <a:pt x="0" y="497858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6B878-71F0-4822-856F-24B942EC22C3}">
      <dsp:nvSpPr>
        <dsp:cNvPr id="0" name=""/>
        <dsp:cNvSpPr/>
      </dsp:nvSpPr>
      <dsp:spPr>
        <a:xfrm>
          <a:off x="1904436" y="1114599"/>
          <a:ext cx="2092242" cy="497858"/>
        </a:xfrm>
        <a:custGeom>
          <a:avLst/>
          <a:gdLst/>
          <a:ahLst/>
          <a:cxnLst/>
          <a:rect l="0" t="0" r="0" b="0"/>
          <a:pathLst>
            <a:path>
              <a:moveTo>
                <a:pt x="2092242" y="0"/>
              </a:moveTo>
              <a:lnTo>
                <a:pt x="2092242" y="339276"/>
              </a:lnTo>
              <a:lnTo>
                <a:pt x="0" y="339276"/>
              </a:lnTo>
              <a:lnTo>
                <a:pt x="0" y="497858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F6412-B6AF-421A-8EFA-390679DB609A}">
      <dsp:nvSpPr>
        <dsp:cNvPr id="0" name=""/>
        <dsp:cNvSpPr/>
      </dsp:nvSpPr>
      <dsp:spPr>
        <a:xfrm>
          <a:off x="3140761" y="27584"/>
          <a:ext cx="1711834" cy="108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827B8-23D7-4667-B100-755356F93A0A}">
      <dsp:nvSpPr>
        <dsp:cNvPr id="0" name=""/>
        <dsp:cNvSpPr/>
      </dsp:nvSpPr>
      <dsp:spPr>
        <a:xfrm>
          <a:off x="3330965" y="208277"/>
          <a:ext cx="1711834" cy="10870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Перекресток</a:t>
          </a:r>
          <a:endParaRPr lang="ru-RU" sz="1300" kern="1200" dirty="0"/>
        </a:p>
      </dsp:txBody>
      <dsp:txXfrm>
        <a:off x="3330965" y="208277"/>
        <a:ext cx="1711834" cy="1087015"/>
      </dsp:txXfrm>
    </dsp:sp>
    <dsp:sp modelId="{CA7C9E80-6CF9-409C-8743-64AF90F2763C}">
      <dsp:nvSpPr>
        <dsp:cNvPr id="0" name=""/>
        <dsp:cNvSpPr/>
      </dsp:nvSpPr>
      <dsp:spPr>
        <a:xfrm>
          <a:off x="1048518" y="1612458"/>
          <a:ext cx="1711834" cy="108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68F6F5-D2B5-4ED5-B763-B969FAC2BCFF}">
      <dsp:nvSpPr>
        <dsp:cNvPr id="0" name=""/>
        <dsp:cNvSpPr/>
      </dsp:nvSpPr>
      <dsp:spPr>
        <a:xfrm>
          <a:off x="1238722" y="1793151"/>
          <a:ext cx="1711834" cy="10870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регулируемый перекресток</a:t>
          </a:r>
          <a:endParaRPr lang="ru-RU" sz="1300" kern="1200" dirty="0"/>
        </a:p>
      </dsp:txBody>
      <dsp:txXfrm>
        <a:off x="1238722" y="1793151"/>
        <a:ext cx="1711834" cy="1087015"/>
      </dsp:txXfrm>
    </dsp:sp>
    <dsp:sp modelId="{2650606E-3C1E-4D54-972E-1A5AB52092D2}">
      <dsp:nvSpPr>
        <dsp:cNvPr id="0" name=""/>
        <dsp:cNvSpPr/>
      </dsp:nvSpPr>
      <dsp:spPr>
        <a:xfrm>
          <a:off x="2397" y="3197331"/>
          <a:ext cx="1711834" cy="108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C1F9B-ADA8-40FB-AFAA-4A6903B5BA02}">
      <dsp:nvSpPr>
        <dsp:cNvPr id="0" name=""/>
        <dsp:cNvSpPr/>
      </dsp:nvSpPr>
      <dsp:spPr>
        <a:xfrm>
          <a:off x="192601" y="3378025"/>
          <a:ext cx="1711834" cy="10870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движение регулируется регулировщиком</a:t>
          </a:r>
          <a:endParaRPr lang="ru-RU" sz="1300" kern="1200" dirty="0"/>
        </a:p>
      </dsp:txBody>
      <dsp:txXfrm>
        <a:off x="192601" y="3378025"/>
        <a:ext cx="1711834" cy="1087015"/>
      </dsp:txXfrm>
    </dsp:sp>
    <dsp:sp modelId="{54543EC8-331B-4FCA-B07F-54BE1C85B586}">
      <dsp:nvSpPr>
        <dsp:cNvPr id="0" name=""/>
        <dsp:cNvSpPr/>
      </dsp:nvSpPr>
      <dsp:spPr>
        <a:xfrm>
          <a:off x="2094640" y="3197331"/>
          <a:ext cx="1711834" cy="108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267798-BA4C-42DC-8EB9-DB2DAD1DEF25}">
      <dsp:nvSpPr>
        <dsp:cNvPr id="0" name=""/>
        <dsp:cNvSpPr/>
      </dsp:nvSpPr>
      <dsp:spPr>
        <a:xfrm>
          <a:off x="2284844" y="3378025"/>
          <a:ext cx="1711834" cy="10870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движение регулируется светофором</a:t>
          </a:r>
          <a:endParaRPr lang="ru-RU" sz="1300" kern="1200" dirty="0"/>
        </a:p>
      </dsp:txBody>
      <dsp:txXfrm>
        <a:off x="2284844" y="3378025"/>
        <a:ext cx="1711834" cy="1087015"/>
      </dsp:txXfrm>
    </dsp:sp>
    <dsp:sp modelId="{70FCCB80-3373-4601-B3A9-C79968FB39A8}">
      <dsp:nvSpPr>
        <dsp:cNvPr id="0" name=""/>
        <dsp:cNvSpPr/>
      </dsp:nvSpPr>
      <dsp:spPr>
        <a:xfrm>
          <a:off x="5233004" y="1612458"/>
          <a:ext cx="1711834" cy="108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CD3FD5-6B88-4A5A-96CA-AAC9D5875F6D}">
      <dsp:nvSpPr>
        <dsp:cNvPr id="0" name=""/>
        <dsp:cNvSpPr/>
      </dsp:nvSpPr>
      <dsp:spPr>
        <a:xfrm>
          <a:off x="5423208" y="1793151"/>
          <a:ext cx="1711834" cy="10870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нерегулируемый перекресток</a:t>
          </a:r>
          <a:endParaRPr lang="ru-RU" sz="1300" kern="1200" dirty="0"/>
        </a:p>
      </dsp:txBody>
      <dsp:txXfrm>
        <a:off x="5423208" y="1793151"/>
        <a:ext cx="1711834" cy="1087015"/>
      </dsp:txXfrm>
    </dsp:sp>
    <dsp:sp modelId="{8F1C7714-DBF4-4088-9BAD-24F536B11450}">
      <dsp:nvSpPr>
        <dsp:cNvPr id="0" name=""/>
        <dsp:cNvSpPr/>
      </dsp:nvSpPr>
      <dsp:spPr>
        <a:xfrm>
          <a:off x="4186882" y="3197331"/>
          <a:ext cx="1711834" cy="108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3F986-B271-46B7-A5BA-4B0EE3773BAF}">
      <dsp:nvSpPr>
        <dsp:cNvPr id="0" name=""/>
        <dsp:cNvSpPr/>
      </dsp:nvSpPr>
      <dsp:spPr>
        <a:xfrm>
          <a:off x="4377086" y="3378025"/>
          <a:ext cx="1711834" cy="10870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перекресток неравнозначных дорог</a:t>
          </a:r>
          <a:endParaRPr lang="ru-RU" sz="1300" kern="1200" dirty="0"/>
        </a:p>
      </dsp:txBody>
      <dsp:txXfrm>
        <a:off x="4377086" y="3378025"/>
        <a:ext cx="1711834" cy="1087015"/>
      </dsp:txXfrm>
    </dsp:sp>
    <dsp:sp modelId="{09207064-6EC0-4036-969E-CD4F2E1F5E9C}">
      <dsp:nvSpPr>
        <dsp:cNvPr id="0" name=""/>
        <dsp:cNvSpPr/>
      </dsp:nvSpPr>
      <dsp:spPr>
        <a:xfrm>
          <a:off x="6279125" y="3197331"/>
          <a:ext cx="1711834" cy="108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21D54F-F6BC-434C-B132-9A5EBCE16786}">
      <dsp:nvSpPr>
        <dsp:cNvPr id="0" name=""/>
        <dsp:cNvSpPr/>
      </dsp:nvSpPr>
      <dsp:spPr>
        <a:xfrm>
          <a:off x="6469329" y="3378025"/>
          <a:ext cx="1711834" cy="10870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перекресток равнозначных дорог</a:t>
          </a:r>
          <a:endParaRPr lang="ru-RU" sz="1300" kern="1200"/>
        </a:p>
      </dsp:txBody>
      <dsp:txXfrm>
        <a:off x="6469329" y="3378025"/>
        <a:ext cx="1711834" cy="1087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pdd-avto.ru/wp-content/uploads/2014/03/87.jpg" TargetMode="External"/><Relationship Id="rId7" Type="http://schemas.openxmlformats.org/officeDocument/2006/relationships/hyperlink" Target="http://pdd-avto.ru/wp-content/uploads/2014/03/8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pdd-avto.ru/wp-content/uploads/2014/03/91.jpg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2514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ОГАПОУ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Борисовский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агромеханический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техникум.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Тема: 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Проезд 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перекрестков.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7772400" cy="1447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 студент группы № 107 Тракторист.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Цапко Никита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Валеоьевич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Преподаватель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Бабынин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Р.П.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то может называться культурным водителем - Алексей Громаковский Самоучитель безопасного вождения. Чему не учат в автошкол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90547"/>
            <a:ext cx="7322127" cy="362445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2920" y="838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Определить тип </a:t>
            </a:r>
            <a:br>
              <a:rPr lang="ru-RU" dirty="0" smtClean="0"/>
            </a:br>
            <a:r>
              <a:rPr lang="ru-RU" dirty="0" smtClean="0"/>
              <a:t>и последовательность проезда перекрестка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ировщик 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3200400"/>
            <a:ext cx="1329108" cy="77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ировщик 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657600" y="3200400"/>
            <a:ext cx="1329108" cy="77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ировщик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657600" y="3733800"/>
            <a:ext cx="1639117" cy="49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ировщик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505201" y="3429000"/>
            <a:ext cx="1639117" cy="49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ировщик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240343" y="3959740"/>
            <a:ext cx="1639117" cy="49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Проезд перекрестков </a:t>
            </a:r>
            <a:endParaRPr lang="ru-RU" dirty="0"/>
          </a:p>
        </p:txBody>
      </p:sp>
      <p:pic>
        <p:nvPicPr>
          <p:cNvPr id="10242" name="Picture 2" descr="Сайт Пдд-авто www.pdd-avto.ru - Статьи, новости, обзоры, фото, видео &quot; Правила дорожного движения Российской Федерации по состо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2390775" cy="1485900"/>
          </a:xfrm>
          <a:prstGeom prst="rect">
            <a:avLst/>
          </a:prstGeom>
          <a:noFill/>
          <a:ln w="28575">
            <a:solidFill>
              <a:srgbClr val="DC5316"/>
            </a:solidFill>
          </a:ln>
        </p:spPr>
      </p:pic>
      <p:pic>
        <p:nvPicPr>
          <p:cNvPr id="10244" name="Picture 4" descr="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2390775" cy="1485900"/>
          </a:xfrm>
          <a:prstGeom prst="rect">
            <a:avLst/>
          </a:prstGeom>
          <a:noFill/>
          <a:ln w="28575">
            <a:solidFill>
              <a:srgbClr val="DC5316"/>
            </a:solidFill>
          </a:ln>
        </p:spPr>
      </p:pic>
      <p:pic>
        <p:nvPicPr>
          <p:cNvPr id="10246" name="Picture 6" descr="9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352800"/>
            <a:ext cx="2390775" cy="1485900"/>
          </a:xfrm>
          <a:prstGeom prst="rect">
            <a:avLst/>
          </a:prstGeom>
          <a:noFill/>
          <a:ln w="28575">
            <a:solidFill>
              <a:srgbClr val="DC5316"/>
            </a:solidFill>
          </a:ln>
        </p:spPr>
      </p:pic>
      <p:pic>
        <p:nvPicPr>
          <p:cNvPr id="10248" name="Picture 8" descr="8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505200"/>
            <a:ext cx="2390775" cy="1485900"/>
          </a:xfrm>
          <a:prstGeom prst="rect">
            <a:avLst/>
          </a:prstGeom>
          <a:noFill/>
          <a:ln w="28575">
            <a:solidFill>
              <a:srgbClr val="DC531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Удачи на дорогах!</a:t>
            </a:r>
            <a:endParaRPr lang="ru-RU" dirty="0"/>
          </a:p>
        </p:txBody>
      </p:sp>
      <p:pic>
        <p:nvPicPr>
          <p:cNvPr id="4" name="Содержимое 3" descr="674562081bdebffb8b5dfc31dd9a1ca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09600" y="381000"/>
            <a:ext cx="4064795" cy="2709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Типы перекрестков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183562" cy="449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83880" cy="1051560"/>
          </a:xfrm>
        </p:spPr>
        <p:txBody>
          <a:bodyPr/>
          <a:lstStyle/>
          <a:p>
            <a:r>
              <a:rPr lang="ru-RU" dirty="0" smtClean="0"/>
              <a:t>Общие правила: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2971800"/>
          </a:xfrm>
        </p:spPr>
        <p:txBody>
          <a:bodyPr/>
          <a:lstStyle/>
          <a:p>
            <a:pPr lvl="0"/>
            <a:r>
              <a:rPr lang="ru-RU" i="1" dirty="0" smtClean="0"/>
              <a:t>При повороте уступить дорогу пешеходам, переходящим проезжую часть и велосипедистам, пересекающим ее по велосипедной дорожке.</a:t>
            </a:r>
            <a:endParaRPr lang="ru-RU" dirty="0" smtClean="0"/>
          </a:p>
          <a:p>
            <a:pPr lvl="0"/>
            <a:r>
              <a:rPr lang="ru-RU" i="1" dirty="0" smtClean="0"/>
              <a:t>Запрещается выезжать на перекресток, если за ним образовался затор.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746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проезда перекрестков</a:t>
            </a: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3400" y="1143000"/>
            <a:ext cx="8153400" cy="4724400"/>
            <a:chOff x="1551" y="4251"/>
            <a:chExt cx="8677" cy="4626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4055" y="4251"/>
              <a:ext cx="3629" cy="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Подъезжаем к перекрестку.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Есть ли регулировщик?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6514" y="5657"/>
              <a:ext cx="3629" cy="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Светофоры работают?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1563" y="5345"/>
              <a:ext cx="3629" cy="12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Выполняем требования регулировщика. На знаки приоритета и светофоры не обращаем внимания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6598" y="6966"/>
              <a:ext cx="3629" cy="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Есть знаки приоритета?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1551" y="6877"/>
              <a:ext cx="3629" cy="100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Руководствуемся сигналами светофора, на знаки приоритета не обращаем внимания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551" y="8118"/>
              <a:ext cx="3629" cy="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Руководствуемся правилами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0,1,2,3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6599" y="8151"/>
              <a:ext cx="3629" cy="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Руководствуемся правилами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1,2,3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H="1">
              <a:off x="5180" y="4977"/>
              <a:ext cx="1479" cy="4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7142" y="4977"/>
              <a:ext cx="381" cy="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H="1">
              <a:off x="5180" y="6383"/>
              <a:ext cx="1419" cy="5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7523" y="6383"/>
              <a:ext cx="230" cy="5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 flipH="1">
              <a:off x="5180" y="7692"/>
              <a:ext cx="1479" cy="6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>
              <a:off x="7937" y="7692"/>
              <a:ext cx="254" cy="4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5276" y="4977"/>
              <a:ext cx="53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5516" y="6383"/>
              <a:ext cx="53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5516" y="7692"/>
              <a:ext cx="53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7226" y="5101"/>
              <a:ext cx="682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нет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7523" y="6443"/>
              <a:ext cx="682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нет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8089" y="7727"/>
              <a:ext cx="682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нет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Правило проезда перекрестков: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374648"/>
            <a:ext cx="8183880" cy="4187952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ru-RU" i="1" dirty="0" smtClean="0"/>
              <a:t>Преимущество у того, кто подъехал к перекрёстку по главной дороге.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1.</a:t>
            </a:r>
            <a:r>
              <a:rPr lang="ru-RU" i="1" dirty="0" smtClean="0"/>
              <a:t>Уступить дорогу трамваю.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2.</a:t>
            </a:r>
            <a:r>
              <a:rPr lang="ru-RU" i="1" dirty="0" smtClean="0"/>
              <a:t>Уступить тому, кто справа.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3.</a:t>
            </a:r>
            <a:r>
              <a:rPr lang="ru-RU" i="1" dirty="0" smtClean="0"/>
              <a:t>При повороте налево или развороте уступить всем, кто движется со встречного направления прямо или поворачивает направо.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Определить тип </a:t>
            </a:r>
            <a:br>
              <a:rPr lang="ru-RU" dirty="0" smtClean="0"/>
            </a:br>
            <a:r>
              <a:rPr lang="ru-RU" dirty="0" smtClean="0"/>
              <a:t>и последовательность проезда перекрестка</a:t>
            </a:r>
            <a:endParaRPr lang="ru-RU" dirty="0"/>
          </a:p>
        </p:txBody>
      </p:sp>
      <p:pic>
        <p:nvPicPr>
          <p:cNvPr id="5122" name="Picture 2" descr="http://www.avtotut.ru/law/withexamples/Proezd_perekr/pic/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609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vtotut.ru/law/withexamples/Proezd_perekr/pic/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14600"/>
            <a:ext cx="6248400" cy="31242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2964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Определить тип </a:t>
            </a:r>
            <a:br>
              <a:rPr lang="ru-RU" dirty="0" smtClean="0"/>
            </a:br>
            <a:r>
              <a:rPr lang="ru-RU" dirty="0" smtClean="0"/>
              <a:t>и последовательность проезда перекрестка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vtotut.ru/law/withexamples/Proezd_perekr/pic/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400800" cy="32004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2920" y="838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Определить тип </a:t>
            </a:r>
            <a:br>
              <a:rPr lang="ru-RU" dirty="0" smtClean="0"/>
            </a:br>
            <a:r>
              <a:rPr lang="ru-RU" dirty="0" smtClean="0"/>
              <a:t>и последовательность проезда перекрестка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</TotalTime>
  <Words>182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ОГАПОУ Борисовский агромеханический техникум.  Тема: Проезд перекрестков. </vt:lpstr>
      <vt:lpstr>Проезд перекрестков </vt:lpstr>
      <vt:lpstr>Типы перекрестков</vt:lpstr>
      <vt:lpstr>Общие правила:</vt:lpstr>
      <vt:lpstr>Алгоритм проезда перекрестков</vt:lpstr>
      <vt:lpstr>Правило проезда перекрестков:</vt:lpstr>
      <vt:lpstr>Определить тип  и последовательность проезда перекрестка</vt:lpstr>
      <vt:lpstr>Определить тип  и последовательность проезда перекрестка</vt:lpstr>
      <vt:lpstr>Определить тип  и последовательность проезда перекрестка</vt:lpstr>
      <vt:lpstr>Определить тип  и последовательность проезда перекрестка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Удачи на дорогах!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user_2</cp:lastModifiedBy>
  <cp:revision>13</cp:revision>
  <dcterms:created xsi:type="dcterms:W3CDTF">2014-10-19T14:31:19Z</dcterms:created>
  <dcterms:modified xsi:type="dcterms:W3CDTF">2021-02-11T15:55:58Z</dcterms:modified>
</cp:coreProperties>
</file>