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  <p:sldId id="282" r:id="rId5"/>
    <p:sldId id="265" r:id="rId6"/>
    <p:sldId id="280" r:id="rId7"/>
    <p:sldId id="266" r:id="rId8"/>
    <p:sldId id="267" r:id="rId9"/>
    <p:sldId id="268" r:id="rId10"/>
    <p:sldId id="281" r:id="rId11"/>
    <p:sldId id="269" r:id="rId12"/>
    <p:sldId id="270" r:id="rId13"/>
    <p:sldId id="279" r:id="rId14"/>
    <p:sldId id="271" r:id="rId15"/>
    <p:sldId id="272" r:id="rId16"/>
    <p:sldId id="283" r:id="rId17"/>
    <p:sldId id="273" r:id="rId18"/>
    <p:sldId id="274" r:id="rId19"/>
    <p:sldId id="284" r:id="rId20"/>
    <p:sldId id="275" r:id="rId21"/>
    <p:sldId id="276" r:id="rId22"/>
    <p:sldId id="278" r:id="rId23"/>
    <p:sldId id="277" r:id="rId24"/>
    <p:sldId id="285" r:id="rId25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8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ОГАПОУ «БАМТ»</a:t>
            </a:r>
            <a:br>
              <a:rPr lang="ru-RU" dirty="0" smtClean="0"/>
            </a:br>
            <a:r>
              <a:rPr lang="ru-RU" dirty="0" smtClean="0"/>
              <a:t>Студенческая научно-практическая конференция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280920" cy="4896544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ru-RU" sz="6000" b="1" dirty="0" smtClean="0">
                <a:solidFill>
                  <a:srgbClr val="002060"/>
                </a:solidFill>
              </a:rPr>
              <a:t>«Техника будущего в сельском хозяйстве»</a:t>
            </a:r>
          </a:p>
          <a:p>
            <a:pPr marL="137160" indent="0" algn="ctr">
              <a:buNone/>
            </a:pPr>
            <a:r>
              <a:rPr lang="ru-RU" sz="3200" b="1" dirty="0" smtClean="0"/>
              <a:t>Выполнил: студент группы 109 «Тракторист-машинист сельскохозяйственного производства» Иванов Максим Александрович</a:t>
            </a:r>
          </a:p>
          <a:p>
            <a:pPr marL="137160" indent="0" algn="ctr">
              <a:buNone/>
            </a:pPr>
            <a:r>
              <a:rPr lang="ru-RU" sz="3200" b="1" dirty="0" smtClean="0"/>
              <a:t>Руководитель: Елецкий А.С.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924561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Ольга\Desktop\презентация студента\Claas_Etrion_40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1330" y="836712"/>
            <a:ext cx="10221922" cy="6512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278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Новые или уже изученные ранее навыки можно потренировать на симуляторе до начала сезонных работ, для того, чтобы улучшить свою продуктивность на поле или снизить операционные ошибки.</a:t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77602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904696"/>
          </a:xfrm>
        </p:spPr>
        <p:txBody>
          <a:bodyPr>
            <a:noAutofit/>
          </a:bodyPr>
          <a:lstStyle/>
          <a:p>
            <a:r>
              <a:rPr lang="ru-RU" sz="3200" dirty="0"/>
              <a:t>Одной из главных технических новинок прошлого года стало появление первого в мире серийного электрокара (автомобиль, ездящий на электроэнергии) под торговой маркой </a:t>
            </a:r>
            <a:r>
              <a:rPr lang="ru-RU" sz="3200" dirty="0" err="1"/>
              <a:t>Tesla</a:t>
            </a:r>
            <a:r>
              <a:rPr lang="ru-RU" sz="3200" dirty="0"/>
              <a:t>. Несравнимо больший КПД, чем у бензиновых или дизельных конкурентов, экономичность (на 450 км топливо стоит примерно 200 рублей), улучшенные технологические характеристики – все это говорит  о том, что автомобильный рынок стоит на пороге революции.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18048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Однако не только он. Производители сельхозтехники также приступили к разработке «электрических машин».</a:t>
            </a:r>
            <a:r>
              <a:rPr lang="ru-RU" sz="3200" dirty="0"/>
              <a:t/>
            </a:r>
            <a:br>
              <a:rPr lang="ru-RU" sz="3200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67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147248" cy="5760680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/>
              <a:t>Сегодня мы можем наблюдать и переходные формы. Так, компания Мерло (</a:t>
            </a:r>
            <a:r>
              <a:rPr lang="ru-RU" sz="3200" dirty="0" err="1"/>
              <a:t>Merlo</a:t>
            </a:r>
            <a:r>
              <a:rPr lang="ru-RU" sz="3200" dirty="0"/>
              <a:t>) разработала гибридный погрузчик с телескопической стрелой.  Его особенностью является возможность переключения режима работы с электрического на дизель-электрик. В электрическом режиме энергия обеспечивается за счет 30-килоВаттной </a:t>
            </a:r>
            <a:r>
              <a:rPr lang="ru-RU" sz="3200" dirty="0" err="1"/>
              <a:t>литийной</a:t>
            </a:r>
            <a:r>
              <a:rPr lang="ru-RU" sz="3200" dirty="0"/>
              <a:t> </a:t>
            </a:r>
            <a:r>
              <a:rPr lang="ru-RU" sz="3200" dirty="0" smtClean="0"/>
              <a:t>батареи.</a:t>
            </a:r>
          </a:p>
          <a:p>
            <a:r>
              <a:rPr lang="ru-RU" sz="3200" dirty="0"/>
              <a:t>В гибридном режиме, когда дизельный двигатель работает с постоянной, одинаковой скоростью, он одновременно подает питание для тягового привода и заряжает батарею.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49261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Повышение стоимости товаров снабжения (удобрения, пестициды, ГСМ и т.д.) заставляет конструкторов работать и над снижением </a:t>
            </a:r>
            <a:r>
              <a:rPr lang="ru-RU" dirty="0" err="1"/>
              <a:t>энергозатратности</a:t>
            </a:r>
            <a:r>
              <a:rPr lang="ru-RU" dirty="0"/>
              <a:t> техники. Помимо вышеописанного гибридного погрузчика Мерло, в мире сегодня сотни новых моделей техники переделываются с тем, чтобы увеличить производительность.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4005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Ольга\Desktop\презентация студента\Valtra_ANT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1484784"/>
            <a:ext cx="9775421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065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Чаще всего производители решают эту проблему внедрением высокоточного измерительного оборудования, которое само может проанализировать потери энергии и </a:t>
            </a:r>
            <a:r>
              <a:rPr lang="ru-RU" dirty="0" err="1"/>
              <a:t>перенастроиться</a:t>
            </a:r>
            <a:r>
              <a:rPr lang="ru-RU" dirty="0"/>
              <a:t> наиболее оптимальным образом. Например, в новой системе контроля от компании </a:t>
            </a:r>
            <a:r>
              <a:rPr lang="ru-RU" dirty="0" err="1"/>
              <a:t>Лемкен</a:t>
            </a:r>
            <a:r>
              <a:rPr lang="ru-RU" dirty="0"/>
              <a:t> (</a:t>
            </a:r>
            <a:r>
              <a:rPr lang="ru-RU" dirty="0" err="1"/>
              <a:t>Lemken</a:t>
            </a:r>
            <a:r>
              <a:rPr lang="ru-RU" dirty="0"/>
              <a:t>) действующая нагрузка на опорные колеса </a:t>
            </a:r>
            <a:r>
              <a:rPr lang="ru-RU" dirty="0" err="1"/>
              <a:t>культивартора</a:t>
            </a:r>
            <a:r>
              <a:rPr lang="ru-RU" dirty="0"/>
              <a:t> постоянно измеряется и таким образом постоянно контролируется позиция вала. Если нагрузка на опоры уменьшается,  ролик поднимается и культиватор входит в землю до уровня, который заранее настроен опорными колесами, и наоборот.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665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Российские разработки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Стоит отметить, российские разработчики также стараются идти в ногу со временем. Компания Ростсельмаш, большинство производственных мощностей которой расположено в России (Ростовская область), за последнее десятилетие вывел на рынок 5 новых машин, не считая различных модификаций. На подходе еще несколько новых </a:t>
            </a:r>
            <a:r>
              <a:rPr lang="ru-RU" dirty="0" smtClean="0"/>
              <a:t>продуктов.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369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Ольга\Desktop\презентация студента\yt01_02_0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09436" cy="6508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7012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Развитие новейших технологий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256624"/>
          </a:xfrm>
        </p:spPr>
        <p:txBody>
          <a:bodyPr>
            <a:noAutofit/>
          </a:bodyPr>
          <a:lstStyle/>
          <a:p>
            <a:r>
              <a:rPr lang="ru-RU" sz="3200" dirty="0" smtClean="0"/>
              <a:t>Прогресс неумолимо движется вперёд. Развитие новейших технологий касается не только мобильных телефоном, бытовой и компьютерной техники.</a:t>
            </a:r>
          </a:p>
          <a:p>
            <a:r>
              <a:rPr lang="ru-RU" sz="3200" dirty="0"/>
              <a:t>Как показало исследование Южного аграрного агентства, рынок сельскохозяйственной техники переживает в последние годы бум новых технологий, а через 5-7 лет на полях (по меньшей мере, на полях развитых стран) будут работать машины нового поколения.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21523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Рынок России и других стран меняется очень стремительно. С каждым годом  возрастает конкуренция, покупатель становится более требовательным. В таких условиях выигрывает тот, кто постоянно предлагает своим клиентам новые продукты, кто не только соответствует сформированным ожиданиям потребителя, но и предвосхищает их, при этом демонстрируя высокое качество и приемлемый уровень себестоимости.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26889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Ростсельмаш успешно завершил первый этап проекта по разработке и выпуску новой платформы зерноуборочных комбайнов. Она создается в рамках государственного контракта. Нашим конструкторам доверена разработка целого семейства машин, состоящего из пяти видов зерноуборочных комбайнов. На данный момент две машины из нового семейства уже проходят испытания на полях России.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62281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08520" y="4575390"/>
            <a:ext cx="9453736" cy="3390114"/>
          </a:xfrm>
        </p:spPr>
        <p:txBody>
          <a:bodyPr/>
          <a:lstStyle/>
          <a:p>
            <a:r>
              <a:rPr lang="ru-RU" dirty="0"/>
              <a:t>Не исключено, что со временем трактор </a:t>
            </a:r>
            <a:r>
              <a:rPr lang="ru-RU" dirty="0" smtClean="0"/>
              <a:t>даже сможет </a:t>
            </a:r>
            <a:r>
              <a:rPr lang="ru-RU" dirty="0"/>
              <a:t>работать в поле самостоятельно, без участия человека.</a:t>
            </a:r>
          </a:p>
          <a:p>
            <a:endParaRPr lang="ru-RU" dirty="0"/>
          </a:p>
        </p:txBody>
      </p:sp>
      <p:pic>
        <p:nvPicPr>
          <p:cNvPr id="3074" name="Picture 2" descr="C:\Users\Ольга\Desktop\презентация студента\robot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5"/>
            <a:ext cx="8568952" cy="410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71531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Наша цель - </a:t>
            </a:r>
            <a:r>
              <a:rPr lang="ru-RU" sz="3600" dirty="0"/>
              <a:t>идти </a:t>
            </a:r>
            <a:r>
              <a:rPr lang="ru-RU" sz="3600" dirty="0" smtClean="0"/>
              <a:t>в ногу со временем. </a:t>
            </a:r>
          </a:p>
          <a:p>
            <a:r>
              <a:rPr lang="ru-RU" sz="3600" dirty="0" smtClean="0"/>
              <a:t>И мы, </a:t>
            </a:r>
            <a:r>
              <a:rPr lang="ru-RU" sz="3600" dirty="0"/>
              <a:t>молодое </a:t>
            </a:r>
            <a:r>
              <a:rPr lang="ru-RU" sz="3600" dirty="0" smtClean="0"/>
              <a:t>поколение,  </a:t>
            </a:r>
            <a:r>
              <a:rPr lang="ru-RU" sz="3600" dirty="0"/>
              <a:t>должны изучать </a:t>
            </a:r>
            <a:r>
              <a:rPr lang="ru-RU" sz="3600" dirty="0" smtClean="0"/>
              <a:t>инновации </a:t>
            </a:r>
            <a:r>
              <a:rPr lang="ru-RU" sz="3600" dirty="0"/>
              <a:t>и </a:t>
            </a:r>
            <a:r>
              <a:rPr lang="ru-RU" sz="3600" dirty="0" smtClean="0"/>
              <a:t>технологии, чтобы </a:t>
            </a:r>
            <a:r>
              <a:rPr lang="ru-RU" sz="3600" dirty="0"/>
              <a:t>в </a:t>
            </a:r>
            <a:r>
              <a:rPr lang="ru-RU" sz="3600" dirty="0" smtClean="0"/>
              <a:t>недалеком </a:t>
            </a:r>
            <a:r>
              <a:rPr lang="ru-RU" sz="3600" dirty="0"/>
              <a:t>будущем не только </a:t>
            </a:r>
            <a:r>
              <a:rPr lang="ru-RU" sz="3600" dirty="0" smtClean="0"/>
              <a:t>уметь эксплуатировать, но </a:t>
            </a:r>
            <a:r>
              <a:rPr lang="ru-RU" sz="3600" dirty="0"/>
              <a:t>и самим </a:t>
            </a:r>
            <a:r>
              <a:rPr lang="ru-RU" sz="3600" dirty="0" smtClean="0"/>
              <a:t>непосредственно участвовать в развитии сельскохозяйственной техники. 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1644666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7170" name="Picture 2" descr="C:\Users\Ольга\Desktop\презентация студента\Yanmar_traktor-1024x68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90"/>
            <a:ext cx="8216890" cy="547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5570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Безусловно, главная тенденция развития рынка сельхозтехники в начале XXI века – это ее «компьютеризация». Наличием GPS-навигатора сегодня уже мало кого удивишь, но современные гаджеты и программы, которые пока только тестируются на европейских и американских заводах, поражают воображение.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11028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Ольга\Desktop\презентация студента\traktor_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656"/>
            <a:ext cx="9365222" cy="6232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795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Например, новинка </a:t>
            </a:r>
            <a:r>
              <a:rPr lang="ru-RU" sz="3600" dirty="0" err="1"/>
              <a:t>Vaderstad</a:t>
            </a:r>
            <a:r>
              <a:rPr lang="ru-RU" sz="3600" dirty="0"/>
              <a:t> E-</a:t>
            </a:r>
            <a:r>
              <a:rPr lang="ru-RU" sz="3600" dirty="0" err="1"/>
              <a:t>services</a:t>
            </a:r>
            <a:r>
              <a:rPr lang="ru-RU" sz="3600" dirty="0"/>
              <a:t> – с ее помощью возможно управлять сеялкой дистанционно с помощью  приложения для </a:t>
            </a:r>
            <a:r>
              <a:rPr lang="ru-RU" sz="3600" dirty="0" err="1"/>
              <a:t>iPad</a:t>
            </a:r>
            <a:r>
              <a:rPr lang="ru-RU" sz="3600" dirty="0"/>
              <a:t>. </a:t>
            </a:r>
            <a:endParaRPr lang="ru-RU" sz="3600" dirty="0" smtClean="0"/>
          </a:p>
          <a:p>
            <a:r>
              <a:rPr lang="ru-RU" sz="3600" dirty="0" err="1" smtClean="0"/>
              <a:t>iPad</a:t>
            </a:r>
            <a:r>
              <a:rPr lang="ru-RU" sz="3600" dirty="0" smtClean="0"/>
              <a:t> </a:t>
            </a:r>
            <a:r>
              <a:rPr lang="ru-RU" sz="3600" dirty="0"/>
              <a:t>подключается к агрегату с через защищенную </a:t>
            </a:r>
            <a:r>
              <a:rPr lang="ru-RU" sz="3600" dirty="0" err="1"/>
              <a:t>Wi-Fi</a:t>
            </a:r>
            <a:r>
              <a:rPr lang="ru-RU" sz="3600" dirty="0"/>
              <a:t> сеть. Причем при использовании новинки в поле вам даже не требуется доступ в интернет.</a:t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08654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Ольга\Desktop\презентация студента\341-22-680x38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980728"/>
            <a:ext cx="10002155" cy="5472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818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Почти все ведущие производители комбайнов и тракторов работают над внедрением систем контроля и управления по методу «</a:t>
            </a:r>
            <a:r>
              <a:rPr lang="ru-RU" sz="3200" dirty="0" err="1"/>
              <a:t>тач-скрин</a:t>
            </a:r>
            <a:r>
              <a:rPr lang="ru-RU" sz="3200" dirty="0"/>
              <a:t>». То есть вместо большого обилия рычагов и кнопочек перед водителем появится экран (наподобие огромного планшетника), на котором и будут совершаться практически все манипуляции.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12417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 научиться работать с новой техникой?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Не </a:t>
            </a:r>
            <a:r>
              <a:rPr lang="ru-RU" sz="3600" dirty="0"/>
              <a:t>проблема. Параллельно с появлением новых моделей программисты создают компьютерные программы и приложения, способные научить Вас дистанционно.</a:t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712169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Многие компании уже сегодня разрабатывают игрушки и онлайн-симуляторы для своей техники. Например, новый онлайн-симулятор для комбайна </a:t>
            </a:r>
            <a:r>
              <a:rPr lang="ru-RU" sz="3600" dirty="0" err="1"/>
              <a:t>Claas</a:t>
            </a:r>
            <a:r>
              <a:rPr lang="ru-RU" sz="3600" dirty="0"/>
              <a:t>, представленный на выставке Agritechnika-2014,  полностью повторяет технологию уборки на комбайне в различных условиях.</a:t>
            </a:r>
            <a:br>
              <a:rPr 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671220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90</TotalTime>
  <Words>646</Words>
  <Application>Microsoft Office PowerPoint</Application>
  <PresentationFormat>Экран (4:3)</PresentationFormat>
  <Paragraphs>30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Апекс</vt:lpstr>
      <vt:lpstr>ОГАПОУ «БАМТ» Студенческая научно-практическая конференция </vt:lpstr>
      <vt:lpstr>Развитие новейших технологий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 научиться работать с новой техникой?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Российские разработки</vt:lpstr>
      <vt:lpstr>Презентация PowerPoint</vt:lpstr>
      <vt:lpstr>Презентация PowerPoint</vt:lpstr>
      <vt:lpstr>Презентация PowerPoint</vt:lpstr>
      <vt:lpstr>Презентация PowerPoint</vt:lpstr>
      <vt:lpstr>Заключение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ОГАПОУ «БАМТ» Студенческая научно-практическая конференция </dc:title>
  <dc:creator>Ольга</dc:creator>
  <cp:lastModifiedBy>Ольга</cp:lastModifiedBy>
  <cp:revision>7</cp:revision>
  <cp:lastPrinted>2021-02-09T18:22:42Z</cp:lastPrinted>
  <dcterms:created xsi:type="dcterms:W3CDTF">2021-02-09T17:22:39Z</dcterms:created>
  <dcterms:modified xsi:type="dcterms:W3CDTF">2021-02-09T19:04:09Z</dcterms:modified>
</cp:coreProperties>
</file>