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74" r:id="rId5"/>
    <p:sldId id="270" r:id="rId6"/>
    <p:sldId id="271" r:id="rId7"/>
    <p:sldId id="272" r:id="rId8"/>
    <p:sldId id="258" r:id="rId9"/>
    <p:sldId id="259" r:id="rId10"/>
    <p:sldId id="260" r:id="rId11"/>
    <p:sldId id="261" r:id="rId12"/>
    <p:sldId id="262" r:id="rId13"/>
    <p:sldId id="265" r:id="rId14"/>
    <p:sldId id="264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7769159-542C-41F1-B3DF-81BD0DCC5D28}">
          <p14:sldIdLst>
            <p14:sldId id="256"/>
            <p14:sldId id="273"/>
            <p14:sldId id="257"/>
            <p14:sldId id="274"/>
            <p14:sldId id="270"/>
            <p14:sldId id="271"/>
            <p14:sldId id="272"/>
            <p14:sldId id="258"/>
            <p14:sldId id="259"/>
            <p14:sldId id="260"/>
            <p14:sldId id="261"/>
            <p14:sldId id="262"/>
            <p14:sldId id="265"/>
            <p14:sldId id="264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5" autoAdjust="0"/>
  </p:normalViewPr>
  <p:slideViewPr>
    <p:cSldViewPr>
      <p:cViewPr>
        <p:scale>
          <a:sx n="91" d="100"/>
          <a:sy n="91" d="100"/>
        </p:scale>
        <p:origin x="-2112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1540" y="1352293"/>
            <a:ext cx="8208912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  <a:tabLst>
                <a:tab pos="1894205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2492896"/>
            <a:ext cx="846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53" y="260648"/>
            <a:ext cx="657314" cy="7686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11560" y="1196752"/>
            <a:ext cx="86294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 </a:t>
            </a:r>
          </a:p>
          <a:p>
            <a:pPr algn="ctr"/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</a:p>
          <a:p>
            <a:pPr algn="ctr"/>
            <a:r>
              <a:rPr lang="ru-RU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</a:p>
          <a:p>
            <a:pPr algn="ctr"/>
            <a:endParaRPr lang="ru-RU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ВОСПИТАТЕЛЕЙ  МЛАДШИХ  ГРУПП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– КОММУНИКАТИВНОЕ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РАЗВИТИЕ, КАК ФАКТОР СОЦИАЛИЗАЦИИ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В ДОО».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 сентября  2020 г. </a:t>
            </a:r>
          </a:p>
        </p:txBody>
      </p:sp>
    </p:spTree>
    <p:extLst>
      <p:ext uri="{BB962C8B-B14F-4D97-AF65-F5344CB8AC3E}">
        <p14:creationId xmlns:p14="http://schemas.microsoft.com/office/powerpoint/2010/main" val="32248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22198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1772816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5" y="2304575"/>
            <a:ext cx="3692209" cy="2769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78" y="3761009"/>
            <a:ext cx="3531134" cy="264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358908" y="4581128"/>
            <a:ext cx="1940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«Транспорт»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2280" y="5903757"/>
            <a:ext cx="1154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«Люди»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2525" y="1393111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наборы по лексическим темам</a:t>
            </a:r>
          </a:p>
        </p:txBody>
      </p:sp>
    </p:spTree>
    <p:extLst>
      <p:ext uri="{BB962C8B-B14F-4D97-AF65-F5344CB8AC3E}">
        <p14:creationId xmlns:p14="http://schemas.microsoft.com/office/powerpoint/2010/main" val="20638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22198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1772816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8609" y="1124744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наборы «Сказки»</a:t>
            </a: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62" y="1988840"/>
            <a:ext cx="3595001" cy="2696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229" y="3806877"/>
            <a:ext cx="3416694" cy="255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170393" y="4315408"/>
            <a:ext cx="13076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«Репка»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68173" y="5978255"/>
            <a:ext cx="1614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«Теремок»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2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22198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1772816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912" y="1124744"/>
            <a:ext cx="8496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наборы для свободного выбора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026" y="2089541"/>
            <a:ext cx="3757248" cy="2724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9" y="2188532"/>
            <a:ext cx="3463002" cy="259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05064"/>
            <a:ext cx="3367014" cy="2663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22198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1772816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7187" y="1398928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материал</a:t>
            </a:r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65087"/>
            <a:ext cx="3744416" cy="2829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47" y="2665087"/>
            <a:ext cx="3772329" cy="2829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567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22198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1772816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20200918_0904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231" y="2895292"/>
            <a:ext cx="3840821" cy="28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854907"/>
            <a:ext cx="3090460" cy="302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67713" y="1412776"/>
            <a:ext cx="73448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кладоискатели-одно из любимых занятий для детей, через него я могу закрепить цвета, формы и животных. Все лишь стоит закопать в песок тематические фигурки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22198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1772816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ownloads\20200918_091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2624" y="2945517"/>
            <a:ext cx="35742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20200918_091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52" y="2923775"/>
            <a:ext cx="3802394" cy="285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3192" y="170080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куда же без сказок?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мы «рассказываем» в песочнице или придумываем новые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22198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1772816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20200918_092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37" y="2780928"/>
            <a:ext cx="3842122" cy="288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ownloads\20200918_0924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07" y="2800202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663933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кинетическим песком, из него делаем постройки: лепим замки, заборы, дорожки.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59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22198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1772816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5671" y="170815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терапия» помогает детям легче адаптироваться к условиям детского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243263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599"/>
            <a:ext cx="38227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3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22198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1772816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73880" y="1124744"/>
            <a:ext cx="6030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lvl="0"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lvl="0"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Picture 4" descr="http://www.sadon.ru/files/gallery/imgp1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15408"/>
            <a:ext cx="35720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0" y="140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1540" y="1352293"/>
            <a:ext cx="8208912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  <a:tabLst>
                <a:tab pos="1894205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1540" y="2492896"/>
            <a:ext cx="8460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65141" y="1430350"/>
            <a:ext cx="625127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«ПЕСОЧНАЯ АРТ – ТЕРАПИЯ, КАК СРЕДСТВО СОЦИАЛИЗАЦИИ ДЕТЕЙ МЛАДШЕГО ДОШКОЛЬНОГО ВОЗРАСТА»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116632"/>
            <a:ext cx="6336704" cy="133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15000"/>
              </a:lnSpc>
              <a:spcAft>
                <a:spcPts val="0"/>
              </a:spcAft>
              <a:tabLst>
                <a:tab pos="1894205" algn="l"/>
              </a:tabLs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городской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 Красногорск Московской области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  <a:tabLst>
                <a:tab pos="1894205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  <a:tabLst>
                <a:tab pos="1894205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  УЧРЕЖДЕНИЕ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15000"/>
              </a:lnSpc>
              <a:spcAft>
                <a:spcPts val="0"/>
              </a:spcAft>
              <a:tabLst>
                <a:tab pos="1894205" algn="l"/>
              </a:tabLs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ДЕТСКИЙ САД № 17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Bef>
                <a:spcPts val="750"/>
              </a:spcBef>
              <a:spcAft>
                <a:spcPts val="2250"/>
              </a:spcAft>
            </a:pPr>
            <a:r>
              <a:rPr lang="ru-RU" kern="1800" dirty="0">
                <a:solidFill>
                  <a:srgbClr val="33333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r="14705"/>
          <a:stretch/>
        </p:blipFill>
        <p:spPr bwMode="auto">
          <a:xfrm>
            <a:off x="1817341" y="3487832"/>
            <a:ext cx="2412268" cy="3226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0092" y="4374565"/>
            <a:ext cx="3492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квалификационной категория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Счастливцева Кристина Викторовна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6348873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г.о.  Красногорск,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сентября 2020 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0" y="-1"/>
            <a:ext cx="6967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1772816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8028" y="1504180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Наилучшая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малыша та игрушка, которую он может заставить по-разному изменяться;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детей наилучшая игрушка – это куча песка»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К.Д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Ушинский</a:t>
            </a:r>
          </a:p>
        </p:txBody>
      </p:sp>
      <p:pic>
        <p:nvPicPr>
          <p:cNvPr id="3074" name="Picture 2" descr="https://img.alicdn.com/imgextra/i1/725677994/TB26kQNlFXXXXa8XpXXXXXXXXXX_!!725677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132" y="3356992"/>
            <a:ext cx="295232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7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7937"/>
            <a:ext cx="6967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4566" y="-1"/>
            <a:ext cx="69675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5331" y="2503454"/>
            <a:ext cx="2562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Густав Юнг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7" descr="M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762" y="1631462"/>
            <a:ext cx="2629260" cy="3595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098638" y="1151473"/>
            <a:ext cx="2709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Маргарет 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Лоуэнфелд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DoraKalff-193x300"/>
          <p:cNvPicPr>
            <a:picLocks noChangeAspect="1" noChangeArrowheads="1"/>
          </p:cNvPicPr>
          <p:nvPr/>
        </p:nvPicPr>
        <p:blipFill rotWithShape="1">
          <a:blip r:embed="rId4" cstate="print"/>
          <a:srcRect l="3487" t="3246" r="5688" b="3017"/>
          <a:stretch/>
        </p:blipFill>
        <p:spPr bwMode="auto">
          <a:xfrm>
            <a:off x="3421435" y="2503454"/>
            <a:ext cx="2610322" cy="379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394011" y="1998060"/>
            <a:ext cx="2550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  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Калфф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ttps://cdn.quotesgram.com/img/95/48/171982162-Carl_Gustav_Jung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mtdata.ru/u19/photo88E2/20869551086-0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32" y="2997839"/>
            <a:ext cx="2562221" cy="37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353259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песком,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консультативная методика была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0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176500" y="1772816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276872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5428" y="1791969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«Адаптация»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означает приспособление к новому,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неизвестному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pbs.twimg.com/media/EC4xlsgW4AAJxZG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2" y="3356992"/>
            <a:ext cx="3888432" cy="24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126lipetskddo.ru/upload/pages/adaptation/6-Mini-detsad-v-detskom-tsentre-CHudo-CHado-1024x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60" y="3356993"/>
            <a:ext cx="3619194" cy="24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4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0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2411760" y="1791771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276872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332" y="6926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38867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эффективных средств адаптации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является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с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песком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http://value-psychology.com/wp-content/uploads/2017/05/1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80" y="2779586"/>
            <a:ext cx="3583427" cy="285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3" y="2750683"/>
            <a:ext cx="3913353" cy="293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0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0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1895630" y="1567825"/>
            <a:ext cx="7248370" cy="529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2276872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332" y="6926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95630" y="552162"/>
            <a:ext cx="64927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83838"/>
                </a:solidFill>
                <a:latin typeface="Open Sans"/>
              </a:rPr>
              <a:t> 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оказаться полезной для установления взаимопонимания со сверстниками, взрослыми и новой средой пребывания в период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691" y="2996952"/>
            <a:ext cx="3384376" cy="253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96758"/>
            <a:ext cx="2731045" cy="364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0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372025" y="1716833"/>
            <a:ext cx="8771975" cy="51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5660" y="1462241"/>
            <a:ext cx="768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Оборудование для рисования песком и лепки с помощью песка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Новая папка\IMG_20180125_101825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33" y="4257875"/>
            <a:ext cx="2632357" cy="209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24.img.avito.st/640x480/62584788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5" y="2420888"/>
            <a:ext cx="2755399" cy="206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kschool.ru/upload/medialibrary/b1a/b1a85df5047f8729afc0b722760e8e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57" y="2420888"/>
            <a:ext cx="2952004" cy="20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>
            <a:off x="22198" y="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fs01.vseosvita.ua/0100c567-710c/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57"/>
          <a:stretch/>
        </p:blipFill>
        <p:spPr bwMode="auto">
          <a:xfrm rot="10800000">
            <a:off x="1979712" y="1203980"/>
            <a:ext cx="69675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102678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Игровые наборы по</a:t>
            </a:r>
            <a:r>
              <a:rPr kumimoji="0" lang="ru-RU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лексическим темам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70" y="3501008"/>
            <a:ext cx="3554378" cy="266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979712" y="4153623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«Домашние животные»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9736" y="5797460"/>
            <a:ext cx="2388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«Дикие животные»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86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267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131</cp:revision>
  <dcterms:created xsi:type="dcterms:W3CDTF">2020-09-17T10:54:36Z</dcterms:created>
  <dcterms:modified xsi:type="dcterms:W3CDTF">2020-09-22T11:23:40Z</dcterms:modified>
</cp:coreProperties>
</file>