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80" r:id="rId5"/>
    <p:sldId id="283" r:id="rId6"/>
    <p:sldId id="284" r:id="rId7"/>
    <p:sldId id="285" r:id="rId8"/>
    <p:sldId id="286" r:id="rId9"/>
    <p:sldId id="281" r:id="rId10"/>
    <p:sldId id="282" r:id="rId11"/>
    <p:sldId id="287" r:id="rId12"/>
    <p:sldId id="288" r:id="rId13"/>
    <p:sldId id="277" r:id="rId14"/>
    <p:sldId id="278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4660"/>
  </p:normalViewPr>
  <p:slideViewPr>
    <p:cSldViewPr>
      <p:cViewPr varScale="1">
        <p:scale>
          <a:sx n="65" d="100"/>
          <a:sy n="65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8830-3504-4D40-9FE8-D3CD5F249B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19C1D-9BC3-4C4E-82FD-0842F62B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237b5_e5296c5a30984c418b6019c470fd9400_mv2_d_3461_2307_s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357430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Этот необыкновенный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лимон»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686304" cy="5411807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sz="2400" b="1" dirty="0" smtClean="0"/>
              <a:t>2. Лимон для красоты</a:t>
            </a:r>
          </a:p>
          <a:p>
            <a:pPr marL="514350" indent="-514350">
              <a:buNone/>
            </a:pPr>
            <a:r>
              <a:rPr lang="ru-RU" sz="2400" u="sng" dirty="0" smtClean="0"/>
              <a:t>Для кожи:</a:t>
            </a:r>
            <a:r>
              <a:rPr lang="ru-RU" sz="2400" dirty="0" smtClean="0"/>
              <a:t> лимон известен своими отбеливающими свойствами.</a:t>
            </a:r>
          </a:p>
          <a:p>
            <a:pPr marL="514350" indent="-514350">
              <a:buNone/>
            </a:pPr>
            <a:r>
              <a:rPr lang="ru-RU" sz="2400" u="sng" dirty="0" smtClean="0"/>
              <a:t>Для зубов: </a:t>
            </a:r>
            <a:r>
              <a:rPr lang="ru-RU" sz="2400" dirty="0" smtClean="0"/>
              <a:t>чтобы избавиться от зубного налета.</a:t>
            </a:r>
          </a:p>
          <a:p>
            <a:pPr marL="514350" indent="-514350">
              <a:buNone/>
            </a:pPr>
            <a:r>
              <a:rPr lang="ru-RU" sz="2400" u="sng" dirty="0" smtClean="0"/>
              <a:t>Для волос: </a:t>
            </a:r>
            <a:r>
              <a:rPr lang="ru-RU" sz="2400" dirty="0" smtClean="0"/>
              <a:t>чтобы придать блеск потускневшим волосам, лимонный сок смягчает жесткую воду.</a:t>
            </a:r>
          </a:p>
          <a:p>
            <a:pPr marL="514350" indent="-514350">
              <a:buNone/>
            </a:pPr>
            <a:r>
              <a:rPr lang="ru-RU" sz="2400" u="sng" dirty="0" smtClean="0"/>
              <a:t>Для ногтей: </a:t>
            </a:r>
            <a:r>
              <a:rPr lang="ru-RU" sz="2400" dirty="0" smtClean="0"/>
              <a:t>сок лимона не только укрепит их, но и отбелит, и придаст блеск.</a:t>
            </a:r>
          </a:p>
          <a:p>
            <a:pPr marL="514350" indent="-514350">
              <a:buNone/>
            </a:pPr>
            <a:r>
              <a:rPr lang="ru-RU" sz="2400" u="sng" dirty="0" smtClean="0"/>
              <a:t>Для цвета лица и стройности фигуры: </a:t>
            </a:r>
            <a:r>
              <a:rPr lang="ru-RU" sz="2400" dirty="0" smtClean="0"/>
              <a:t>очень полезно начинать каждое утро с чашки горячей воды с лимонным соком.</a:t>
            </a:r>
            <a:endParaRPr lang="ru-RU" sz="2400" u="sng" dirty="0" smtClean="0"/>
          </a:p>
          <a:p>
            <a:pPr marL="514350" indent="-514350">
              <a:buNone/>
            </a:pPr>
            <a:endParaRPr lang="ru-RU" sz="2400" u="sng" dirty="0"/>
          </a:p>
        </p:txBody>
      </p:sp>
      <p:pic>
        <p:nvPicPr>
          <p:cNvPr id="5" name="Picture 4" descr="E:\8j5w790WM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284415" cy="39995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2" descr="http://img-fotki.yandex.ru/get/4130/47407354.a0d/0_10baf1_9de03ec2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71918"/>
            <a:ext cx="191600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/>
              <a:t>Яблоко и лимон – друзья».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		Вывод:</a:t>
            </a:r>
            <a:r>
              <a:rPr lang="ru-RU" sz="1800" dirty="0" smtClean="0"/>
              <a:t> под воздействием воздуха повреждённые клетки яблока приобретают коричневый цвет. Витамин С, содержащийся в лимоне, замедляет этот процесс.</a:t>
            </a:r>
          </a:p>
          <a:p>
            <a:endParaRPr lang="ru-RU" dirty="0"/>
          </a:p>
        </p:txBody>
      </p:sp>
      <p:pic>
        <p:nvPicPr>
          <p:cNvPr id="5" name="Рисунок 4" descr="лимон и яблоко.jpeg"/>
          <p:cNvPicPr>
            <a:picLocks noChangeAspect="1"/>
          </p:cNvPicPr>
          <p:nvPr/>
        </p:nvPicPr>
        <p:blipFill>
          <a:blip r:embed="rId3" cstate="print"/>
          <a:srcRect l="9524" t="4054" r="4762" b="4054"/>
          <a:stretch>
            <a:fillRect/>
          </a:stretch>
        </p:blipFill>
        <p:spPr>
          <a:xfrm rot="16200000">
            <a:off x="2893207" y="464323"/>
            <a:ext cx="3214710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«Тонет – не тонет»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		Вывод:</a:t>
            </a:r>
            <a:r>
              <a:rPr lang="ru-RU" sz="1800" dirty="0" smtClean="0"/>
              <a:t> выяснили, что в лимонной кожуре есть много пузырьков воздуха. Они выталкивают лимон на поверхность воды. Без кожуры лимон тонет, потому что он тяжелее воды, которую вытесняет.</a:t>
            </a:r>
          </a:p>
          <a:p>
            <a:endParaRPr lang="ru-RU" dirty="0"/>
          </a:p>
        </p:txBody>
      </p:sp>
      <p:pic>
        <p:nvPicPr>
          <p:cNvPr id="5" name="Рисунок 4" descr="лимон и вода.jpeg"/>
          <p:cNvPicPr>
            <a:picLocks noChangeAspect="1"/>
          </p:cNvPicPr>
          <p:nvPr/>
        </p:nvPicPr>
        <p:blipFill>
          <a:blip r:embed="rId3" cstate="print"/>
          <a:srcRect l="1250" t="7291" r="9853" b="9375"/>
          <a:stretch>
            <a:fillRect/>
          </a:stretch>
        </p:blipFill>
        <p:spPr>
          <a:xfrm rot="16200000">
            <a:off x="3071802" y="714356"/>
            <a:ext cx="321471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286908" cy="7000900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знаете ли вы, что …..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…если в молоко добавить лимонный сок, то молоко сворачивается.</a:t>
            </a:r>
            <a:endParaRPr lang="ru-RU" dirty="0"/>
          </a:p>
        </p:txBody>
      </p:sp>
      <p:pic>
        <p:nvPicPr>
          <p:cNvPr id="10242" name="Picture 2" descr="E:\z8YE3a2Vu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2286016" cy="406737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43" name="Picture 3" descr="E:\2vuFWvYV8Z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142984"/>
            <a:ext cx="4429156" cy="307183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44" name="Picture 4" descr="E:\WhEZiTkqp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3802" y="3071810"/>
            <a:ext cx="3170198" cy="210025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3"/>
            <a:ext cx="7215238" cy="1785949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Гипотеза доказана, у лимона не только целебные качества, он также обладает рядом полезных свойств, которыми может пользоваться человек.</a:t>
            </a:r>
          </a:p>
        </p:txBody>
      </p:sp>
      <p:pic>
        <p:nvPicPr>
          <p:cNvPr id="11266" name="Picture 2" descr="E:\gbE3nEbKO8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643182"/>
            <a:ext cx="4572000" cy="310038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428868"/>
            <a:ext cx="6786610" cy="321471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1030" name="Picture 6" descr="ÐÐ°ÑÑÐ¸Ð½ÐºÐ¸ Ð¿Ð¾ Ð·Ð°Ð¿ÑÐ¾ÑÑ Ð»Ð¸Ð¼Ð¾Ð½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57" y="0"/>
            <a:ext cx="6996143" cy="675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3" descr="E:\0Dr-1LouA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4857784" cy="3714776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715008" y="785794"/>
            <a:ext cx="3071834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очень люблю кушать разные фрукты, в том числе и лимон, правда в основном  я пью чай с лимоном. Мне нравится его вкус в чае и аромат. Мама поощряет меня, и всегда говорит о пользе этого фрукта.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 тогда мне захотелось узнать больше и проверить, так ли это на самом деле, что лимон – это источник витаминов и какими еще свойствами обладает лимон…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85786" y="928670"/>
            <a:ext cx="7643866" cy="321471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мы предполагаем, что у лимона не только целебные качества, он также  обладает рядом полезных свойств, которыми может пользоваться человек.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полезными свойствами лимона.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Картинки по запросу опытов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429132"/>
            <a:ext cx="172908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686700" cy="5000659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Найти интересные факты о лимоне в книгах и компьютере;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Провести серию опытов по изучению свойств лимона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Проанализировать полученные результаты и сделать выводы.</a:t>
            </a:r>
          </a:p>
          <a:p>
            <a:pPr marL="457200" indent="-45720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Методы: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Изучение литературы и Интернет-ресурсов;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Собственные наблюдения;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Эксперимент;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Обобщение результатов;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5" name="Picture 6" descr="Картинки по запросу  опытов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857628"/>
            <a:ext cx="28575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Существуют 4 разновидности лимона: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Лимон обыкновенный</a:t>
            </a:r>
            <a:endParaRPr lang="ru-RU" b="1" dirty="0"/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3116"/>
            <a:ext cx="5705475" cy="427672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/>
              <a:t>2. Лимон грубый</a:t>
            </a:r>
            <a:endParaRPr lang="ru-RU" b="1" dirty="0"/>
          </a:p>
        </p:txBody>
      </p:sp>
      <p:pic>
        <p:nvPicPr>
          <p:cNvPr id="38914" name="Picture 2" descr="Картинки по запросу лимон груб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7620000" cy="5133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 Лимон кантонский, или Мейера</a:t>
            </a:r>
            <a:endParaRPr lang="ru-RU" b="1" dirty="0"/>
          </a:p>
        </p:txBody>
      </p:sp>
      <p:pic>
        <p:nvPicPr>
          <p:cNvPr id="39938" name="Picture 2" descr="Картинки по запросу Лимон кантонский, или Мей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000792" cy="428628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4. Грушевидная</a:t>
            </a:r>
            <a:endParaRPr lang="ru-RU" b="1" dirty="0"/>
          </a:p>
        </p:txBody>
      </p:sp>
      <p:pic>
        <p:nvPicPr>
          <p:cNvPr id="40962" name="Picture 2" descr="Картинки по запросу Разновидность бергамоте или грушевид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7643866" cy="414340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фон  лим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Содержимое 4" descr="-TQQmG1o2p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428604"/>
            <a:ext cx="3357586" cy="2071702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857752" y="714356"/>
            <a:ext cx="3929090" cy="52937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литературы мы узнали, что лимон обладает рядом полезных свойств 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Лимон для здоровья</a:t>
            </a:r>
          </a:p>
          <a:p>
            <a:pPr marL="342900" indent="-342900"/>
            <a:r>
              <a:rPr lang="ru-RU" sz="2000" u="sng" dirty="0" smtClean="0"/>
              <a:t>От головной боли: </a:t>
            </a:r>
            <a:r>
              <a:rPr lang="ru-RU" sz="2000" dirty="0" smtClean="0"/>
              <a:t>нужно нанести несколько капель лимонного сока на виски.</a:t>
            </a:r>
          </a:p>
          <a:p>
            <a:pPr marL="342900" indent="-342900"/>
            <a:r>
              <a:rPr lang="ru-RU" sz="2000" u="sng" dirty="0" smtClean="0"/>
              <a:t>От простуды и боли в горле: </a:t>
            </a:r>
            <a:r>
              <a:rPr lang="ru-RU" sz="2000" dirty="0" smtClean="0"/>
              <a:t>приготовьте себе чашку горячей воды с лимоном и медом.</a:t>
            </a:r>
          </a:p>
          <a:p>
            <a:pPr marL="342900" indent="-342900"/>
            <a:r>
              <a:rPr lang="ru-RU" sz="2000" u="sng" dirty="0" smtClean="0"/>
              <a:t>От укусов насекомых: </a:t>
            </a:r>
            <a:r>
              <a:rPr lang="ru-RU" sz="2000" dirty="0" smtClean="0"/>
              <a:t>если смазать место укуса лимонным соком, то  через некоторое время раздражение и боль пройдет.</a:t>
            </a:r>
            <a:endParaRPr lang="ru-RU" sz="2000" u="sng" dirty="0" smtClean="0"/>
          </a:p>
          <a:p>
            <a:pPr marL="342900" indent="-342900"/>
            <a:endParaRPr lang="ru-RU" dirty="0"/>
          </a:p>
        </p:txBody>
      </p:sp>
      <p:pic>
        <p:nvPicPr>
          <p:cNvPr id="7" name="Picture 3" descr="E:\yprLmZtYU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3429024" cy="221457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9" name="Picture 2" descr="E:\WlxXr_kSN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500306"/>
            <a:ext cx="2643206" cy="178595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197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« Этот необыкновенный  лимон»</vt:lpstr>
      <vt:lpstr>Презентация PowerPoint</vt:lpstr>
      <vt:lpstr>Презентация PowerPoint</vt:lpstr>
      <vt:lpstr>Презентация PowerPoint</vt:lpstr>
      <vt:lpstr>Существуют 4 разновидности лимона: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«Яблоко и лимон – друзья».</vt:lpstr>
      <vt:lpstr>«Тонет – не тонет»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Пользователь</cp:lastModifiedBy>
  <cp:revision>58</cp:revision>
  <dcterms:created xsi:type="dcterms:W3CDTF">2017-12-15T02:08:56Z</dcterms:created>
  <dcterms:modified xsi:type="dcterms:W3CDTF">2021-01-26T14:44:51Z</dcterms:modified>
</cp:coreProperties>
</file>