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57" r:id="rId5"/>
    <p:sldId id="260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2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2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6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19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1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67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82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3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5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F5CF-6353-474B-9724-D365DDB998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AE4D-35C7-4CAF-A909-9798A4D93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69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овогодние фоны 2021: для открыток, презентаций, рабочего ст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4340859" y="2222500"/>
            <a:ext cx="3510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Новогоднее украшение группы</a:t>
            </a:r>
          </a:p>
          <a:p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6300" y="3898900"/>
            <a:ext cx="3136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сад» №10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«Солнышко»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Викторовна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Волосникова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119441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300" y="863749"/>
            <a:ext cx="3200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Оформление группы к новому году.</a:t>
            </a:r>
          </a:p>
          <a:p>
            <a:endParaRPr lang="ru-RU" b="0" i="0" dirty="0">
              <a:solidFill>
                <a:schemeClr val="tx2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Этот праздник любит каждый,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Этот праздник каждый ждет,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Для детей он самый важный,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А зовется — Новый год!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Будет елка наша яркой,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В разноцветной мишуре,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Принесет Мороз подарки</a:t>
            </a:r>
          </a:p>
          <a:p>
            <a:r>
              <a:rPr lang="ru-RU" b="0" i="0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И подарит детворе!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86" y="2549144"/>
            <a:ext cx="6887513" cy="3867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11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блон (фон) презентации. Часть 32 - Шаблоны для создания презентаций - Мои  работы - Каталог файлов - Копилочк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6400" y="751344"/>
            <a:ext cx="53213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	</a:t>
            </a:r>
            <a:r>
              <a:rPr lang="ru-RU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Наступает пора предновогодних чудес! Ведь очень важно подарить детям веру в сказку.  А так как, ребёнок находится в детском саду большую часть времени, мы, воспитатели должны укрепит эту веру в чудо! Мы  хотим поделиться с Вами своей идеей оформления группового помещения к НОВОМУ ГОДУ. В Сказочной атмосфере намного приятнее учиться и узнавать новое, играть, делать фото и, естественно получать подарки.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украшения группы к новому году - очень ответственное дело. Ведь задача воспитателя привлечь ребенка к оформлению и в тоже время сделать для него сюрприз. Так же привлекли к участию родителей, вместе с детьми они делали поделки.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0475"/>
            <a:ext cx="5321976" cy="398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805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528304" y="2347099"/>
            <a:ext cx="4170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 работа детей и воспитателей </a:t>
            </a: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«Снегири на ветках рябины».</a:t>
            </a: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5" y="2239226"/>
            <a:ext cx="6627816" cy="423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492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1365" y="1860034"/>
            <a:ext cx="454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Воздушное оформление в группе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2512139"/>
            <a:ext cx="2889251" cy="385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10" y="2512139"/>
            <a:ext cx="2858990" cy="3817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3" t="17018" r="4588" b="-3251"/>
          <a:stretch/>
        </p:blipFill>
        <p:spPr>
          <a:xfrm>
            <a:off x="7212110" y="2413000"/>
            <a:ext cx="3964526" cy="391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135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" b="3117"/>
          <a:stretch/>
        </p:blipFill>
        <p:spPr>
          <a:xfrm>
            <a:off x="5637291" y="2044700"/>
            <a:ext cx="5868909" cy="435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09700" y="2451100"/>
            <a:ext cx="318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Спросили у ребят, какие животные зимних широт могли бы поселиться у нас в группе.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9" t="39074" b="33333"/>
          <a:stretch/>
        </p:blipFill>
        <p:spPr>
          <a:xfrm>
            <a:off x="653566" y="4216400"/>
            <a:ext cx="4604234" cy="218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27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2407" r="8527" b="1111"/>
          <a:stretch/>
        </p:blipFill>
        <p:spPr>
          <a:xfrm>
            <a:off x="6198960" y="2011880"/>
            <a:ext cx="5497739" cy="4465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r="13903" b="27778"/>
          <a:stretch/>
        </p:blipFill>
        <p:spPr>
          <a:xfrm>
            <a:off x="3227159" y="3037940"/>
            <a:ext cx="2645431" cy="343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 flipH="1">
            <a:off x="591818" y="2654300"/>
            <a:ext cx="2049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опрос какие мультфильмы им нравятся. Большинство детей выбрали «Холодное сердце»</a:t>
            </a:r>
          </a:p>
        </p:txBody>
      </p:sp>
    </p:spTree>
    <p:extLst>
      <p:ext uri="{BB962C8B-B14F-4D97-AF65-F5344CB8AC3E}">
        <p14:creationId xmlns:p14="http://schemas.microsoft.com/office/powerpoint/2010/main" val="301305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2170112"/>
            <a:ext cx="3117850" cy="416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30756" r="-1"/>
          <a:stretch/>
        </p:blipFill>
        <p:spPr>
          <a:xfrm>
            <a:off x="435348" y="2019300"/>
            <a:ext cx="7041404" cy="368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23900" y="6096000"/>
            <a:ext cx="340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окон</a:t>
            </a:r>
          </a:p>
        </p:txBody>
      </p:sp>
    </p:spTree>
    <p:extLst>
      <p:ext uri="{BB962C8B-B14F-4D97-AF65-F5344CB8AC3E}">
        <p14:creationId xmlns:p14="http://schemas.microsoft.com/office/powerpoint/2010/main" val="2159307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Шаблон (фон) презентации. Часть 32 - Шаблоны для создания презентаций - Мои  работы - Каталог файлов - Копил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b="9097"/>
          <a:stretch/>
        </p:blipFill>
        <p:spPr>
          <a:xfrm>
            <a:off x="9963150" y="4368801"/>
            <a:ext cx="1790700" cy="207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55612" y="5422509"/>
            <a:ext cx="412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творческие работы родителей и детей.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22908" r="2823" b="12816"/>
          <a:stretch/>
        </p:blipFill>
        <p:spPr>
          <a:xfrm>
            <a:off x="368300" y="1940707"/>
            <a:ext cx="3149600" cy="2893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7" y="2040930"/>
            <a:ext cx="3011488" cy="2255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2426"/>
          <a:stretch/>
        </p:blipFill>
        <p:spPr>
          <a:xfrm>
            <a:off x="7491412" y="1940707"/>
            <a:ext cx="3417888" cy="216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62" y="4296547"/>
            <a:ext cx="1670606" cy="223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9323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120</Words>
  <Application>Microsoft Office PowerPoint</Application>
  <PresentationFormat>Широкоэкранный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Пользователь</cp:lastModifiedBy>
  <cp:revision>16</cp:revision>
  <dcterms:created xsi:type="dcterms:W3CDTF">2021-01-24T04:57:56Z</dcterms:created>
  <dcterms:modified xsi:type="dcterms:W3CDTF">2021-01-25T08:59:06Z</dcterms:modified>
</cp:coreProperties>
</file>