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1" autoAdjust="0"/>
    <p:restoredTop sz="86402" autoAdjust="0"/>
  </p:normalViewPr>
  <p:slideViewPr>
    <p:cSldViewPr>
      <p:cViewPr varScale="1">
        <p:scale>
          <a:sx n="63" d="100"/>
          <a:sy n="63" d="100"/>
        </p:scale>
        <p:origin x="95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1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DEE3-3E05-4A66-9B60-0A20B037DF6B}" type="slidenum">
              <a:rPr lang="es-ES" smtClean="0"/>
              <a:pPr/>
              <a:t>‹#›</a:t>
            </a:fld>
            <a:endParaRPr lang="es-ES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3991867" y="34361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6465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6799661" y="2048894"/>
            <a:ext cx="17145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/>
          <a:lstStyle/>
          <a:p>
            <a:fld id="{7E71DF85-C8BC-43DE-B5C4-8112C089E9C3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/>
          <a:lstStyle>
            <a:lvl1pPr algn="l">
              <a:defRPr/>
            </a:lvl1pPr>
          </a:lstStyle>
          <a:p>
            <a:fld id="{0EE42F94-30D8-4105-B3E0-8DE4BF9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DF85-C8BC-43DE-B5C4-8112C089E9C3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2F94-30D8-4105-B3E0-8DE4BF9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DF85-C8BC-43DE-B5C4-8112C089E9C3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2F94-30D8-4105-B3E0-8DE4BF9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DF85-C8BC-43DE-B5C4-8112C089E9C3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2F94-30D8-4105-B3E0-8DE4BF9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DF85-C8BC-43DE-B5C4-8112C089E9C3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2F94-30D8-4105-B3E0-8DE4BF9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DF85-C8BC-43DE-B5C4-8112C089E9C3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2F94-30D8-4105-B3E0-8DE4BF9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DF85-C8BC-43DE-B5C4-8112C089E9C3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2F94-30D8-4105-B3E0-8DE4BF9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DF85-C8BC-43DE-B5C4-8112C089E9C3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2F94-30D8-4105-B3E0-8DE4BF9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DF85-C8BC-43DE-B5C4-8112C089E9C3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2F94-30D8-4105-B3E0-8DE4BF9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DEE3-3E05-4A66-9B60-0A20B037DF6B}" type="slidenum">
              <a:rPr lang="es-ES" smtClean="0"/>
              <a:pPr/>
              <a:t>‹#›</a:t>
            </a:fld>
            <a:endParaRPr lang="es-ES"/>
          </a:p>
        </p:txBody>
      </p:sp>
      <p:grpSp>
        <p:nvGrpSpPr>
          <p:cNvPr id="9" name="Группа 8"/>
          <p:cNvGrpSpPr/>
          <p:nvPr/>
        </p:nvGrpSpPr>
        <p:grpSpPr>
          <a:xfrm>
            <a:off x="430824" y="724620"/>
            <a:ext cx="3989234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713841" y="724620"/>
            <a:ext cx="3989234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625215" y="1020195"/>
            <a:ext cx="360045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4908232" y="1020195"/>
            <a:ext cx="360045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789317" y="4648200"/>
            <a:ext cx="3276735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5057181" y="4648200"/>
            <a:ext cx="3276735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DEE3-3E05-4A66-9B60-0A20B037DF6B}" type="slidenum">
              <a:rPr lang="es-ES" smtClean="0"/>
              <a:pPr/>
              <a:t>‹#›</a:t>
            </a:fld>
            <a:endParaRPr lang="es-ES"/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2508625" y="1070637"/>
            <a:ext cx="4116828" cy="253746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-317047" y="1550435"/>
            <a:ext cx="4114800" cy="253621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5338579" y="1550440"/>
            <a:ext cx="4114800" cy="253621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3449914" y="533400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625928" y="1013590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6281554" y="1013591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711653" y="5018002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3530406" y="4582378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6367279" y="5018002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ABFDEE3-3E05-4A66-9B60-0A20B037DF6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gi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gif"/><Relationship Id="rId5" Type="http://schemas.openxmlformats.org/officeDocument/2006/relationships/image" Target="../media/image43.gif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://vkist.ru/veselie-istorii-dlya-artikulyacionnoj-gimnastiki-hrabrij-komar/index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jp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gif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gi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7200800" cy="338437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Артикуляционная гимнастика в стихах и картинках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По пособию Т.А. Куликовской.</a:t>
            </a:r>
          </a:p>
          <a:p>
            <a:r>
              <a:rPr lang="ru-RU" dirty="0" smtClean="0"/>
              <a:t>Подготовила6 Учитель-логопед </a:t>
            </a:r>
            <a:r>
              <a:rPr lang="ru-RU" dirty="0" err="1" smtClean="0"/>
              <a:t>Павлюк</a:t>
            </a:r>
            <a:r>
              <a:rPr lang="ru-RU" dirty="0" smtClean="0"/>
              <a:t> Е.В.</a:t>
            </a:r>
            <a:endParaRPr lang="ru-RU" dirty="0"/>
          </a:p>
        </p:txBody>
      </p:sp>
      <p:pic>
        <p:nvPicPr>
          <p:cNvPr id="4" name="танце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7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Догадаться кто бы мог.</a:t>
            </a:r>
            <a:br>
              <a:rPr lang="ru-RU" dirty="0"/>
            </a:br>
            <a:r>
              <a:rPr lang="ru-RU" dirty="0"/>
              <a:t>Язычок-то наш, как грибок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911" y="1752600"/>
            <a:ext cx="7543800" cy="47727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Широко открыть рот и улыбнуться. Присосать язык к нёбу и не отрывать его. Тянуть нижнюю челюсть вниз, растягивая подъязычную связку</a:t>
            </a:r>
            <a:r>
              <a:rPr lang="ru-RU" i="1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658304"/>
            <a:ext cx="3558540" cy="3657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86608"/>
            <a:ext cx="1584176" cy="1774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1994123"/>
            <a:ext cx="2575560" cy="3352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87104"/>
            <a:ext cx="3048000" cy="1996440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Язычок гармошкой стал,</a:t>
            </a:r>
            <a:br>
              <a:rPr lang="ru-RU" dirty="0"/>
            </a:br>
            <a:r>
              <a:rPr lang="ru-RU" dirty="0"/>
              <a:t>Поиграл и не устал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911" y="1752600"/>
            <a:ext cx="7543800" cy="45567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Раскрыть рот и улыбнуться. Присосать язык к нёбу, как в упражнении «грибок». Язык от нёба не отрывать. Опускать и поднимать нижнюю челюсть, растягивая подъязычную связку.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64475"/>
            <a:ext cx="3063240" cy="3185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96" y="1387849"/>
            <a:ext cx="2663924" cy="21311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500" y="3339922"/>
            <a:ext cx="1584451" cy="15097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2461260" cy="2430780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8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То иголка, то лопата</a:t>
            </a:r>
            <a:br>
              <a:rPr lang="ru-RU" dirty="0"/>
            </a:br>
            <a:r>
              <a:rPr lang="ru-RU" dirty="0"/>
              <a:t>Язычки у вас, ребята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911" y="1752600"/>
            <a:ext cx="7543800" cy="45567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</a:t>
            </a: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Высунуть язык изо рта. Попеременно делать язык узким и широким. «Иголка» - язык напряжен и выдвинут вперед. «Лопата»  - язык расслаблен и лежит на нижней губе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011680"/>
            <a:ext cx="3505200" cy="2834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05982"/>
            <a:ext cx="1152128" cy="3040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27" y="2204864"/>
            <a:ext cx="2583999" cy="2088232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1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Надоели превращенья:</a:t>
            </a:r>
            <a:br>
              <a:rPr lang="ru-RU" dirty="0"/>
            </a:br>
            <a:r>
              <a:rPr lang="ru-RU" dirty="0"/>
              <a:t>Лижет Язычок варенье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911" y="1752600"/>
            <a:ext cx="7543800" cy="46287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Рот открыть и улыбнуться. Широким языком облизывать верхнюю губу. При этом стараться «обнять» языком сразу всю губу и облизать её, втягивая язык вглубь рта. Рот не закрывать.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4784"/>
            <a:ext cx="283464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0499"/>
            <a:ext cx="3111753" cy="3284984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21729"/>
            <a:ext cx="7543802" cy="1219200"/>
          </a:xfrm>
        </p:spPr>
        <p:txBody>
          <a:bodyPr>
            <a:normAutofit/>
          </a:bodyPr>
          <a:lstStyle/>
          <a:p>
            <a:r>
              <a:rPr lang="ru-RU" dirty="0"/>
              <a:t>Любит он покушать сладко.</a:t>
            </a:r>
            <a:br>
              <a:rPr lang="ru-RU" dirty="0"/>
            </a:br>
            <a:r>
              <a:rPr lang="ru-RU" dirty="0"/>
              <a:t>После скачет, как лошадка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911" y="1752600"/>
            <a:ext cx="7543800" cy="47727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</a:t>
            </a: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Рот держать широко открытым. Улыбнуться. Медленно щелкать языком, присасывая его к нёбу и отрывая от него. Тянуть подъязычную связку.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82" y="1628800"/>
            <a:ext cx="3169920" cy="3246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10839"/>
            <a:ext cx="4450093" cy="2670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731329"/>
            <a:ext cx="2880320" cy="288032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28800"/>
            <a:ext cx="3522241" cy="23481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-243408"/>
            <a:ext cx="2924944" cy="292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42105"/>
            <a:ext cx="3048000" cy="1996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01008"/>
            <a:ext cx="3167608" cy="2981278"/>
          </a:xfrm>
          <a:prstGeom prst="rect">
            <a:avLst/>
          </a:prstGeom>
        </p:spPr>
      </p:pic>
      <p:pic>
        <p:nvPicPr>
          <p:cNvPr id="9" name="танце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sz="2800" dirty="0" smtClean="0"/>
              <a:t>Открываем ротик-дом.</a:t>
            </a:r>
            <a:br>
              <a:rPr lang="ru-RU" sz="2800" dirty="0" smtClean="0"/>
            </a:br>
            <a:r>
              <a:rPr lang="ru-RU" sz="2800" dirty="0" smtClean="0"/>
              <a:t>Кто хозяин в доме том?</a:t>
            </a:r>
            <a:br>
              <a:rPr lang="ru-RU" sz="2800" dirty="0" smtClean="0"/>
            </a:br>
            <a:r>
              <a:rPr lang="ru-RU" sz="2800" dirty="0" smtClean="0"/>
              <a:t>В нем хозяин - </a:t>
            </a:r>
            <a:r>
              <a:rPr lang="ru-RU" sz="2800" i="1" dirty="0" smtClean="0"/>
              <a:t>Язычок</a:t>
            </a:r>
            <a:r>
              <a:rPr lang="ru-RU" sz="2800" b="1" dirty="0" smtClean="0"/>
              <a:t>. 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Он удобно в доме лёг.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45224"/>
            <a:ext cx="8229600" cy="968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smtClean="0"/>
              <a:t>Широко </a:t>
            </a:r>
            <a:r>
              <a:rPr lang="ru-RU" i="1" dirty="0"/>
              <a:t>открывать рот.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2916932" cy="316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852936"/>
            <a:ext cx="3099400" cy="2141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671" y="908720"/>
            <a:ext cx="2188056" cy="2188056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Язычок гулять выходит,</a:t>
            </a:r>
            <a:br>
              <a:rPr lang="ru-RU" dirty="0"/>
            </a:br>
            <a:r>
              <a:rPr lang="ru-RU" dirty="0"/>
              <a:t>Домик он кругом обходит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911" y="1752600"/>
            <a:ext cx="7543800" cy="44847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 </a:t>
            </a: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Рот открыть. Высунуть язык. Выполнять круговые движения языком, облизывая губы.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65960"/>
            <a:ext cx="2468880" cy="2926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81" y="1408709"/>
            <a:ext cx="4281663" cy="4040581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7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Кто же тут, а кто же там?</a:t>
            </a:r>
            <a:br>
              <a:rPr lang="ru-RU" dirty="0"/>
            </a:br>
            <a:r>
              <a:rPr lang="ru-RU" dirty="0"/>
              <a:t>Он глядит по сторонам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911" y="1752600"/>
            <a:ext cx="7543800" cy="4556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Приоткрыть рот. Сделать язык узким. Отводить язык вправо-влево, стараясь максимально высунуть его изо рта.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60220"/>
            <a:ext cx="3657600" cy="3337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17922"/>
            <a:ext cx="1204497" cy="1656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56" y="2708920"/>
            <a:ext cx="2743200" cy="114300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2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Смотрит, как расческа-зубы</a:t>
            </a:r>
            <a:br>
              <a:rPr lang="ru-RU" dirty="0"/>
            </a:br>
            <a:r>
              <a:rPr lang="ru-RU" dirty="0"/>
              <a:t>Нам причесывает губы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911" y="1752600"/>
            <a:ext cx="7543800" cy="4556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Проводить нижними зубами по верхней губе, а верхними — по нижней, массируя ее.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87104"/>
            <a:ext cx="3246120" cy="3459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85534"/>
            <a:ext cx="1440160" cy="3062619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8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Видит: губки очень гибки.</a:t>
            </a:r>
            <a:br>
              <a:rPr lang="ru-RU" dirty="0"/>
            </a:br>
            <a:r>
              <a:rPr lang="ru-RU" dirty="0"/>
              <a:t>Ловко тянутся в улыбке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911" y="1752600"/>
            <a:ext cx="7543800" cy="44847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 </a:t>
            </a: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Рот закрыть. </a:t>
            </a:r>
            <a:r>
              <a:rPr lang="ru-RU" i="1" dirty="0">
                <a:hlinkClick r:id="rId4" tooltip="Веселые истории для артикуляционной гимнастики Храбрый комар"/>
              </a:rPr>
              <a:t>Широко улыбнуться</a:t>
            </a:r>
            <a:r>
              <a:rPr lang="ru-RU" i="1" dirty="0"/>
              <a:t>, растягивая губы.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37360"/>
            <a:ext cx="3489960" cy="3383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208" y="3645024"/>
            <a:ext cx="3851920" cy="1305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12776"/>
            <a:ext cx="1605875" cy="1835286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 теперь наоборот:</a:t>
            </a:r>
            <a:br>
              <a:rPr lang="ru-RU" dirty="0"/>
            </a:br>
            <a:r>
              <a:rPr lang="ru-RU" dirty="0"/>
              <a:t>Губки тянутся вперед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59" y="1752600"/>
            <a:ext cx="5930951" cy="4556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</a:t>
            </a: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Собрать губки в «трубочку», вытянуть вперед.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18" y="1585680"/>
            <a:ext cx="3337560" cy="3276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08" y="2671282"/>
            <a:ext cx="3950166" cy="1105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68570"/>
            <a:ext cx="1773932" cy="1992262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Язычок стал маляром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Аккуратно красит дом.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911" y="1752600"/>
            <a:ext cx="7543800" cy="46287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Рот максимально открыть. Проводить широким языком вперед-назад по нёбу. Затем вверх-вниз по внутренней стороне щек.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" y="1700808"/>
            <a:ext cx="3550920" cy="3291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42" y="2348880"/>
            <a:ext cx="2199632" cy="2687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19400"/>
            <a:ext cx="3054655" cy="3054655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 качелях оказался.</a:t>
            </a:r>
            <a:br>
              <a:rPr lang="ru-RU" dirty="0"/>
            </a:br>
            <a:r>
              <a:rPr lang="ru-RU" dirty="0"/>
              <a:t>Вверх взлетал и вниз спускался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911" y="1752600"/>
            <a:ext cx="7543800" cy="47727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Открыть рот. Тянуться то к носу, то к подбородку. Рот не закрывать.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078732"/>
            <a:ext cx="2773680" cy="3352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3495594" cy="3573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20" y="3429000"/>
            <a:ext cx="2002532" cy="20025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33" y="1916832"/>
            <a:ext cx="742369" cy="70866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.potx" id="{8A6F2D2F-6FDF-40AD-A2FC-E20AC28411A7}" vid="{0B84DAD3-D477-4488-8A04-91C293FC61C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000096</Template>
  <TotalTime>115</TotalTime>
  <Words>81</Words>
  <Application>Microsoft Office PowerPoint</Application>
  <PresentationFormat>Экран (4:3)</PresentationFormat>
  <Paragraphs>97</Paragraphs>
  <Slides>15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Segoe Print</vt:lpstr>
      <vt:lpstr>Nature Illustration 16x9</vt:lpstr>
      <vt:lpstr>Артикуляционная гимнастика в стихах и картинках</vt:lpstr>
      <vt:lpstr>Открываем ротик-дом. Кто хозяин в доме том? В нем хозяин - Язычок.  Он удобно в доме лёг. </vt:lpstr>
      <vt:lpstr>Язычок гулять выходит, Домик он кругом обходит</vt:lpstr>
      <vt:lpstr>Кто же тут, а кто же там? Он глядит по сторонам.</vt:lpstr>
      <vt:lpstr>Смотрит, как расческа-зубы Нам причесывает губы.</vt:lpstr>
      <vt:lpstr>Видит: губки очень гибки. Ловко тянутся в улыбке.</vt:lpstr>
      <vt:lpstr>А теперь наоборот: Губки тянутся вперед.</vt:lpstr>
      <vt:lpstr>Язычок стал маляром. Аккуратно красит дом.</vt:lpstr>
      <vt:lpstr>На качелях оказался. Вверх взлетал и вниз спускался.</vt:lpstr>
      <vt:lpstr>Догадаться кто бы мог. Язычок-то наш, как грибок.</vt:lpstr>
      <vt:lpstr>Язычок гармошкой стал, Поиграл и не устал.</vt:lpstr>
      <vt:lpstr>То иголка, то лопата Язычки у вас, ребята.</vt:lpstr>
      <vt:lpstr>Надоели превращенья: Лижет Язычок варенье.</vt:lpstr>
      <vt:lpstr>Любит он покушать сладко. После скачет, как лошадка.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12</cp:revision>
  <dcterms:created xsi:type="dcterms:W3CDTF">2017-03-16T05:42:42Z</dcterms:created>
  <dcterms:modified xsi:type="dcterms:W3CDTF">2021-01-08T09:02:34Z</dcterms:modified>
</cp:coreProperties>
</file>