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-138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338B1-37AA-4296-8B5A-71425EA07F97}" type="datetimeFigureOut">
              <a:rPr lang="ru-RU" smtClean="0"/>
              <a:pPr/>
              <a:t>05.01.2021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82CA-908C-456E-AB6F-B9FD7DF352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7164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338B1-37AA-4296-8B5A-71425EA07F97}" type="datetimeFigureOut">
              <a:rPr lang="ru-RU" smtClean="0"/>
              <a:pPr/>
              <a:t>05.01.2021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82CA-908C-456E-AB6F-B9FD7DF352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1930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338B1-37AA-4296-8B5A-71425EA07F97}" type="datetimeFigureOut">
              <a:rPr lang="ru-RU" smtClean="0"/>
              <a:pPr/>
              <a:t>05.01.2021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82CA-908C-456E-AB6F-B9FD7DF352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2390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338B1-37AA-4296-8B5A-71425EA07F97}" type="datetimeFigureOut">
              <a:rPr lang="ru-RU" smtClean="0"/>
              <a:pPr/>
              <a:t>05.01.2021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82CA-908C-456E-AB6F-B9FD7DF352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55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338B1-37AA-4296-8B5A-71425EA07F97}" type="datetimeFigureOut">
              <a:rPr lang="ru-RU" smtClean="0"/>
              <a:pPr/>
              <a:t>05.01.2021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82CA-908C-456E-AB6F-B9FD7DF352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4803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338B1-37AA-4296-8B5A-71425EA07F97}" type="datetimeFigureOut">
              <a:rPr lang="ru-RU" smtClean="0"/>
              <a:pPr/>
              <a:t>05.01.2021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82CA-908C-456E-AB6F-B9FD7DF352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0080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338B1-37AA-4296-8B5A-71425EA07F97}" type="datetimeFigureOut">
              <a:rPr lang="ru-RU" smtClean="0"/>
              <a:pPr/>
              <a:t>05.01.2021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82CA-908C-456E-AB6F-B9FD7DF352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680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338B1-37AA-4296-8B5A-71425EA07F97}" type="datetimeFigureOut">
              <a:rPr lang="ru-RU" smtClean="0"/>
              <a:pPr/>
              <a:t>05.01.2021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82CA-908C-456E-AB6F-B9FD7DF352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1843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338B1-37AA-4296-8B5A-71425EA07F97}" type="datetimeFigureOut">
              <a:rPr lang="ru-RU" smtClean="0"/>
              <a:pPr/>
              <a:t>05.01.2021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82CA-908C-456E-AB6F-B9FD7DF352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7169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338B1-37AA-4296-8B5A-71425EA07F97}" type="datetimeFigureOut">
              <a:rPr lang="ru-RU" smtClean="0"/>
              <a:pPr/>
              <a:t>05.01.2021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82CA-908C-456E-AB6F-B9FD7DF352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6336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338B1-37AA-4296-8B5A-71425EA07F97}" type="datetimeFigureOut">
              <a:rPr lang="ru-RU" smtClean="0"/>
              <a:pPr/>
              <a:t>05.01.2021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82CA-908C-456E-AB6F-B9FD7DF352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0699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338B1-37AA-4296-8B5A-71425EA07F97}" type="datetimeFigureOut">
              <a:rPr lang="ru-RU" smtClean="0"/>
              <a:pPr/>
              <a:t>05.01.2021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482CA-908C-456E-AB6F-B9FD7DF352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809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34" name="Picture 10" descr="https://x-lines.ru/letters/i/cyrillicscript/0672/000000/20/0/4nkpbpqtomeadwf44nhpbqjy4gbpbcsoz5eabwc84n47dyqozmemtwf3rdem9wcy4n9pbpqozmearq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09392">
            <a:off x="6680054" y="2565106"/>
            <a:ext cx="3507803" cy="28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x-lines.ru/letters/i/cyrillicscript/0672/000000/20/0/rmejregosxem7wcb4gbpdd6towopdy3y4ntpdygoszeakegoz9em7wcy4n9pdyqtt9eare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32001">
            <a:off x="6918926" y="2906315"/>
            <a:ext cx="3268184" cy="28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 rot="20880000">
            <a:off x="1915039" y="4532102"/>
            <a:ext cx="35647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cs typeface="Angsana New" pitchFamily="18" charset="-34"/>
              </a:rPr>
              <a:t>Выполнила : воспитатель первой квалификационной категории Иванова Н.С.</a:t>
            </a:r>
            <a:endParaRPr lang="ru-RU" i="1" dirty="0">
              <a:cs typeface="Angsana New" pitchFamily="18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 rot="20880000">
            <a:off x="1626212" y="2572972"/>
            <a:ext cx="3616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ГБОУ Школа 1568 имени Пабло Неруды Дошкольное отделение 1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2861641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sun1-24.userapi.com/JrbHh3DmS2sFk6ce8HwhFsE2z7xifMuiiGkRXg/qcfSAEZdZ9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974" y="701908"/>
            <a:ext cx="5067301" cy="379255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sun1-25.userapi.com/oea_jsN10mtDrUMT4JVXXItPyM_l07A5xdnukw/Cj_903Law9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24624" y="2396205"/>
            <a:ext cx="4924423" cy="368562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392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s://sun1-27.userapi.com/A1YG3EDWRuLkzc_UX5dtKSIIphPkSiuqEW0k-Q/lsycsFY8fA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4685" y="163079"/>
            <a:ext cx="9371415" cy="651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3126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sun1-84.userapi.com/po-1QriSjpLxXUIU3RKEHFU83zgywfgrzVTsYw/vXwP93DqdL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5749" y="790574"/>
            <a:ext cx="4416424" cy="590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41674" y="228600"/>
            <a:ext cx="6124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Segoe Print" panose="02000600000000000000" pitchFamily="2" charset="0"/>
              </a:rPr>
              <a:t>Спасибо за внимание!</a:t>
            </a:r>
            <a:endParaRPr lang="ru-RU" sz="240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295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079" y="-1"/>
            <a:ext cx="12201079" cy="68580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9" name="TextBox 8"/>
          <p:cNvSpPr txBox="1"/>
          <p:nvPr/>
        </p:nvSpPr>
        <p:spPr>
          <a:xfrm>
            <a:off x="309562" y="2253436"/>
            <a:ext cx="5419725" cy="2585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Segoe Print" panose="02000600000000000000" pitchFamily="2" charset="0"/>
              </a:rPr>
              <a:t>Задачи проекта:</a:t>
            </a:r>
          </a:p>
          <a:p>
            <a:r>
              <a:rPr lang="ru-RU" u="sng" dirty="0" smtClean="0">
                <a:latin typeface="Segoe Print" panose="02000600000000000000" pitchFamily="2" charset="0"/>
              </a:rPr>
              <a:t>Образовательная</a:t>
            </a:r>
            <a:r>
              <a:rPr lang="ru-RU" dirty="0">
                <a:latin typeface="Segoe Print" panose="02000600000000000000" pitchFamily="2" charset="0"/>
              </a:rPr>
              <a:t>: продолжать знакомить детей с художественной литературой.</a:t>
            </a:r>
          </a:p>
          <a:p>
            <a:r>
              <a:rPr lang="ru-RU" u="sng" dirty="0">
                <a:latin typeface="Segoe Print" panose="02000600000000000000" pitchFamily="2" charset="0"/>
              </a:rPr>
              <a:t>Воспитательная</a:t>
            </a:r>
            <a:r>
              <a:rPr lang="ru-RU" dirty="0">
                <a:latin typeface="Segoe Print" panose="02000600000000000000" pitchFamily="2" charset="0"/>
              </a:rPr>
              <a:t>: воспитывать отзывчивость, желание сопереживать героям сказки.</a:t>
            </a:r>
          </a:p>
          <a:p>
            <a:r>
              <a:rPr lang="ru-RU" u="sng" dirty="0">
                <a:latin typeface="Segoe Print" panose="02000600000000000000" pitchFamily="2" charset="0"/>
              </a:rPr>
              <a:t>Развивающая</a:t>
            </a:r>
            <a:r>
              <a:rPr lang="ru-RU" dirty="0">
                <a:latin typeface="Segoe Print" panose="02000600000000000000" pitchFamily="2" charset="0"/>
              </a:rPr>
              <a:t>: развивать умения детей воспроизводить  эмоциональное состояние героев.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09562" y="531851"/>
            <a:ext cx="5419725" cy="12016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ru-RU" u="sng" dirty="0" smtClean="0">
                <a:latin typeface="Segoe Print" panose="02000600000000000000" pitchFamily="2" charset="0"/>
                <a:ea typeface="Calibri" panose="020F0502020204030204" pitchFamily="34" charset="0"/>
              </a:rPr>
              <a:t>Цель проекта</a:t>
            </a:r>
            <a:r>
              <a:rPr lang="ru-RU" dirty="0" smtClean="0">
                <a:latin typeface="Segoe Print" panose="02000600000000000000" pitchFamily="2" charset="0"/>
                <a:ea typeface="Calibri" panose="020F0502020204030204" pitchFamily="34" charset="0"/>
              </a:rPr>
              <a:t>: Содействовать </a:t>
            </a:r>
            <a:r>
              <a:rPr lang="ru-RU" dirty="0">
                <a:latin typeface="Segoe Print" panose="02000600000000000000" pitchFamily="2" charset="0"/>
                <a:ea typeface="Calibri" panose="020F0502020204030204" pitchFamily="34" charset="0"/>
              </a:rPr>
              <a:t>сотрудничеству детей и взрослых, расширять представления о различных сказках народов мира.</a:t>
            </a:r>
            <a:endParaRPr lang="ru-RU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1806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23825"/>
            <a:ext cx="12192000" cy="68612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6226" y="1095375"/>
            <a:ext cx="5603099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ru-RU" dirty="0">
                <a:latin typeface="Segoe Print" panose="02000600000000000000" pitchFamily="2" charset="0"/>
              </a:rPr>
              <a:t>Планирование детской деятельности в ходе проекта предполагает вовлечение детей в различные мероприятия, направленные на познавательное, речевое, физическое, художественно-эстетическое и социально-коммуникативное развитие. </a:t>
            </a:r>
          </a:p>
        </p:txBody>
      </p:sp>
    </p:spTree>
    <p:extLst>
      <p:ext uri="{BB962C8B-B14F-4D97-AF65-F5344CB8AC3E}">
        <p14:creationId xmlns:p14="http://schemas.microsoft.com/office/powerpoint/2010/main" xmlns="" val="2142454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sun1-95.userapi.com/yCNTNjf7CBVpFARsmRa5QzNgLQxqlgs-kbqV9A/PtTJe5oDc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pic>
        <p:nvPicPr>
          <p:cNvPr id="2054" name="Picture 6" descr="https://sun1-86.userapi.com/FiM1bQNKeJ1_jJMKJJqbCz0aNziRjkZP8463xg/cQdT_S_SCC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5938" y="842962"/>
            <a:ext cx="2484240" cy="379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sun9-36.userapi.com/2bWCd0fhWn9pDpOgH5kKABddwaekt0d1j9dYuw/FLxzspK7D8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17147" y="842962"/>
            <a:ext cx="2897884" cy="379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34149" y="236815"/>
            <a:ext cx="5380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Segoe Print" panose="02000600000000000000" pitchFamily="2" charset="0"/>
              </a:rPr>
              <a:t>Художественно-эстетическое развитие</a:t>
            </a:r>
            <a:endParaRPr lang="ru-RU" dirty="0">
              <a:latin typeface="Segoe Print" panose="020006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17147" y="4633913"/>
            <a:ext cx="3351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Segoe Print" panose="02000600000000000000" pitchFamily="2" charset="0"/>
              </a:rPr>
              <a:t>Аппликация «Три поросенка»</a:t>
            </a:r>
            <a:endParaRPr lang="ru-RU" sz="1400" dirty="0">
              <a:latin typeface="Segoe Print" panose="020006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13174" y="4633913"/>
            <a:ext cx="28039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Segoe Print" panose="02000600000000000000" pitchFamily="2" charset="0"/>
              </a:rPr>
              <a:t>Рисование «Три поросенка»</a:t>
            </a:r>
            <a:endParaRPr lang="ru-RU" sz="140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3603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s://sun9-6.userapi.com/4wxSNo_k8PvKcaSPrYFx1Pk8c_mD5Y691xZKgg/ZGm-ltEU2s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3932" y="1328520"/>
            <a:ext cx="5909345" cy="442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sun9-61.userapi.com/DFpQAn2xJAIWuVhC1s9R9kEtq8WKOsEIa47mfw/rLS7Yx6LBn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9174" y="1328520"/>
            <a:ext cx="4010025" cy="442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41075" y="329683"/>
            <a:ext cx="71839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Segoe Print" panose="02000600000000000000" pitchFamily="2" charset="0"/>
              </a:rPr>
              <a:t>Художественно-эстетическое развитие</a:t>
            </a:r>
            <a:endParaRPr lang="ru-RU" sz="2400" dirty="0">
              <a:latin typeface="Segoe Print" panose="020006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81125" y="5827495"/>
            <a:ext cx="542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Segoe Print" panose="02000600000000000000" pitchFamily="2" charset="0"/>
              </a:rPr>
              <a:t>Лепка «Три поросенка»</a:t>
            </a:r>
            <a:endParaRPr lang="ru-RU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9242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2174209" cy="6857999"/>
          </a:xfrm>
          <a:prstGeom prst="rect">
            <a:avLst/>
          </a:prstGeom>
        </p:spPr>
      </p:pic>
      <p:pic>
        <p:nvPicPr>
          <p:cNvPr id="4098" name="Picture 2" descr="https://sun1-15.userapi.com/zKMxG3SalgPmiMA80alyV8CnTJeZbYNfnatTsA/OF7kP-rDjd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059" y="306916"/>
            <a:ext cx="2765575" cy="3646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un9-51.userapi.com/dNohvYDj9SaKT1mP8wWKsOHd4x9o27Mw5lblIQ/8vWp721fBF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7693" y="306917"/>
            <a:ext cx="2728955" cy="3646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79559" y="0"/>
            <a:ext cx="4668716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Segoe Print" panose="02000600000000000000" pitchFamily="2" charset="0"/>
              </a:rPr>
              <a:t>Речевое развитие</a:t>
            </a:r>
            <a:endParaRPr lang="ru-RU" dirty="0">
              <a:latin typeface="Segoe Print" panose="020006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8719" y="3953119"/>
            <a:ext cx="5971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Segoe Print" panose="02000600000000000000" pitchFamily="2" charset="0"/>
              </a:rPr>
              <a:t>Пересказ отрывка из сказки «Три поросёнка»</a:t>
            </a:r>
            <a:endParaRPr lang="ru-RU" b="1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817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5122" name="Picture 2" descr="https://sun1-18.userapi.com/VOcdh3r-OByS4_G4J66yhuU_tPKx4cikF-loqA/SQzCRIp77v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028" y="540782"/>
            <a:ext cx="5253947" cy="295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85900" y="171450"/>
            <a:ext cx="3133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Segoe Print" panose="02000600000000000000" pitchFamily="2" charset="0"/>
              </a:rPr>
              <a:t>Физическое развитие</a:t>
            </a:r>
            <a:endParaRPr lang="ru-RU" dirty="0">
              <a:latin typeface="Segoe Print" panose="020006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1028" y="3493391"/>
            <a:ext cx="5648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Segoe Print" panose="02000600000000000000" pitchFamily="2" charset="0"/>
              </a:rPr>
              <a:t>Подвижная игра: «Домики Трех поросят»</a:t>
            </a:r>
            <a:endParaRPr lang="ru-RU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88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66975" y="171450"/>
            <a:ext cx="6667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Segoe Print" panose="02000600000000000000" pitchFamily="2" charset="0"/>
              </a:rPr>
              <a:t>Макет «Три поросенка»</a:t>
            </a:r>
            <a:endParaRPr lang="ru-RU" sz="2400" dirty="0">
              <a:latin typeface="Segoe Print" panose="02000600000000000000" pitchFamily="2" charset="0"/>
            </a:endParaRPr>
          </a:p>
        </p:txBody>
      </p:sp>
      <p:pic>
        <p:nvPicPr>
          <p:cNvPr id="6146" name="Picture 2" descr="https://sun1-21.userapi.com/sank75tXG1xYA9dFc_0cAZ95F3r6RU0H252ZqA/cbxDSJqH9e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787" y="1028700"/>
            <a:ext cx="3812951" cy="5094547"/>
          </a:xfrm>
          <a:prstGeom prst="rect">
            <a:avLst/>
          </a:prstGeom>
          <a:pattFill prst="pct5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148" name="Picture 4" descr="https://sun1-27.userapi.com/CjhEUF3N-7_70eBLP4x6rHn0pJvzf6QWnh7bFQ/YDNMZPJptP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28000" y="1028700"/>
            <a:ext cx="3812949" cy="509454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0260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s://sun1-86.userapi.com/TXzCwXV6cV8BiD0PixdbnTigW0hkXG4Cf051fw/68zWkQ32zF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325" y="649285"/>
            <a:ext cx="4837125" cy="361791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sun1-91.userapi.com/msVw_ssIofg0Nh7LdtjD_R5cRWW3C2lYstEy-A/DsIkAcnHfq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21558" y="2116138"/>
            <a:ext cx="5748141" cy="430212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0443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137</Words>
  <Application>Microsoft Office PowerPoint</Application>
  <PresentationFormat>Произвольный</PresentationFormat>
  <Paragraphs>19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Финогенов Евгений</dc:creator>
  <cp:lastModifiedBy>Сергей</cp:lastModifiedBy>
  <cp:revision>20</cp:revision>
  <dcterms:created xsi:type="dcterms:W3CDTF">2020-03-26T12:57:24Z</dcterms:created>
  <dcterms:modified xsi:type="dcterms:W3CDTF">2021-01-05T15:33:21Z</dcterms:modified>
</cp:coreProperties>
</file>