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41ED-829E-4E5A-B6E5-4570B628BAA8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89AC-418D-4896-BDB2-64D3FB116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N_RQ9taj32k/Tvp0ys4WsQI/AAAAAAAAFtU/Xa-PvnY_zlI/s1600/nacimiento%25252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6624736" cy="259228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Проект в подготовительной группе  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День матери»</a:t>
            </a:r>
            <a:r>
              <a:rPr lang="ru-RU" dirty="0"/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5904656" cy="1440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Творческий отчет по проекту подготовили воспитатели  Иванова Наталья Сергеевна и </a:t>
            </a:r>
            <a:r>
              <a:rPr lang="ru-RU" dirty="0" err="1" smtClean="0">
                <a:solidFill>
                  <a:schemeClr val="tx1"/>
                </a:solidFill>
              </a:rPr>
              <a:t>Аккузина</a:t>
            </a:r>
            <a:r>
              <a:rPr lang="ru-RU" dirty="0" smtClean="0">
                <a:solidFill>
                  <a:schemeClr val="tx1"/>
                </a:solidFill>
              </a:rPr>
              <a:t> Юлия </a:t>
            </a:r>
            <a:r>
              <a:rPr lang="ru-RU" dirty="0" smtClean="0">
                <a:solidFill>
                  <a:schemeClr val="tx1"/>
                </a:solidFill>
              </a:rPr>
              <a:t>Александровна                                                                          ГБОУ </a:t>
            </a:r>
            <a:r>
              <a:rPr lang="ru-RU" dirty="0" smtClean="0">
                <a:solidFill>
                  <a:schemeClr val="tx1"/>
                </a:solidFill>
              </a:rPr>
              <a:t>«Лицей №1568 им.Пабло Неруды»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/о №</a:t>
            </a:r>
            <a:r>
              <a:rPr lang="ru-RU" dirty="0" smtClean="0">
                <a:solidFill>
                  <a:schemeClr val="tx1"/>
                </a:solidFill>
              </a:rPr>
              <a:t>1    ноябрь 2020 год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76873"/>
            <a:ext cx="7859216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136904" cy="58655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/>
              <a:t>Цель проекта:</a:t>
            </a:r>
            <a:r>
              <a:rPr lang="ru-RU" dirty="0"/>
              <a:t> Сформировать осознанное понимание значимости матерей в жизни детей.                                                                                                                    </a:t>
            </a:r>
            <a:r>
              <a:rPr lang="ru-RU" b="1" i="1" dirty="0"/>
              <a:t>Задачи проекта:</a:t>
            </a:r>
            <a:r>
              <a:rPr lang="ru-RU" dirty="0"/>
              <a:t>                                                                                                             - познакомить детей с праздником - «День Матери»;                                                         - воспитывать у детей уважение и заботливое отношение к матери, бабушке, оказывать им посильную помощь (убирать игрушки, накрывать на стол, мыть посуду, протирать после еды стол и другое);                                                                                  </a:t>
            </a:r>
            <a:r>
              <a:rPr lang="ru-RU" dirty="0" smtClean="0"/>
              <a:t>          </a:t>
            </a:r>
            <a:r>
              <a:rPr lang="ru-RU" dirty="0"/>
              <a:t>- расширить сведения о семье (знать имена, отчества, профессию, место работы, увлечения);                                                                                                                            - способствовать воспитанию нравственных устоев семьи, уважения к старшим;           </a:t>
            </a:r>
            <a:r>
              <a:rPr lang="ru-RU" dirty="0" smtClean="0"/>
              <a:t>                                                                    </a:t>
            </a:r>
            <a:r>
              <a:rPr lang="ru-RU" dirty="0"/>
              <a:t>- углубить знания детей о роли мамы в их жизни;                                                          - способствовать сплочённости родительского коллектива;                                                 - развивать творческие способности детей, желание делать подарки маме;                 </a:t>
            </a:r>
            <a:r>
              <a:rPr lang="ru-RU" dirty="0" smtClean="0"/>
              <a:t>                                                                                    </a:t>
            </a:r>
            <a:r>
              <a:rPr lang="ru-RU" dirty="0"/>
              <a:t>- способствовать развитию детской речи через выразительное чтение стихов, пословиц, составление рассказов о маме;                                                                            - развивать коммуникативные навыки детей.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5314602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- осознанное отношение к матери, знание семейных обычаев и традиций;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улучшение детско-родительских отношений через совместную деятельность и праздничную атмосферу, созданную в детском саду.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-обогащение знаний детей о роли мамы в жизни детей через раскрытие образа матери в поэзии, живописи, музыке, художественной литературе;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воспитание заботливого, уважительного отношения к маме.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рассказов: Емельянов Б. «Мамины руки», Е. Пермяка «Как Миша хотел маму перехитрить», «Мамино горе», «Сказки о глупом мышонке» С. Маршак, стихотворений: С. Михалков «А что у вас?»,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«Разлука», «Разговор с мамой», «Мама ходит на работу», 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«Мамина песенка», Е. Благинина «Мамин день»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8434" name="Picture 2" descr="https://cdn3.slus.name/29/9f/299f5558a68953447161d20f39ad3f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1765951" cy="2595265"/>
          </a:xfrm>
          <a:prstGeom prst="rect">
            <a:avLst/>
          </a:prstGeom>
          <a:noFill/>
        </p:spPr>
      </p:pic>
      <p:pic>
        <p:nvPicPr>
          <p:cNvPr id="18436" name="Picture 4" descr="https://happybooks.ru/image/cache/catalog/import_yml/519/407/cover-1200x800.jpg"/>
          <p:cNvPicPr>
            <a:picLocks noChangeAspect="1" noChangeArrowheads="1"/>
          </p:cNvPicPr>
          <p:nvPr/>
        </p:nvPicPr>
        <p:blipFill>
          <a:blip r:embed="rId4" cstate="print"/>
          <a:srcRect l="25321" r="25050"/>
          <a:stretch>
            <a:fillRect/>
          </a:stretch>
        </p:blipFill>
        <p:spPr bwMode="auto">
          <a:xfrm>
            <a:off x="7020272" y="1628800"/>
            <a:ext cx="1955433" cy="2626728"/>
          </a:xfrm>
          <a:prstGeom prst="rect">
            <a:avLst/>
          </a:prstGeom>
          <a:noFill/>
        </p:spPr>
      </p:pic>
      <p:pic>
        <p:nvPicPr>
          <p:cNvPr id="18438" name="Picture 6" descr="https://i.ytimg.com/vi/WmilpeQtQVg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924944"/>
            <a:ext cx="4536504" cy="255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 реализации проекта с детьми проходили беседы на темы: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«Мамы разные нужны, мамы разные важны», «Как маме помочь приготовить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салат»,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«Где и с кем я живу?», «Как и чем можно порадовать близких», «Профессия моей мамы», «Как я помогаю маме дома», «Мамино любимое занятие»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ситуативные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разговоры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(«Ласковые слова», «Какой подарок для мамы лучше» и т. п.)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сюжетно-ролевые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«Мама дома», «Семья», «Мама в магазине», «Мама в больнице», «Мама на работе»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Также детям очень нравилось  играть в дидактические игры :                                                                                 «Подбери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наряд на праздник», «Накрой на стол», «Укрась шляпку», «Мама – детеныши», «Кому что подарить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«Мамины помощники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«Профессии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«Моя семья», «Я желаю своей маме…»,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«Подбери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словечко» - Мама (она какая) прилагательные)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рамках проекта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занятиях по художественно – эстетическому развитию дети изготовили  «Сердечко для мамы»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Сергей\Downloads\IMG-20210105-WA0001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2910806" cy="3881074"/>
          </a:xfrm>
          <a:prstGeom prst="rect">
            <a:avLst/>
          </a:prstGeom>
          <a:noFill/>
        </p:spPr>
      </p:pic>
      <p:pic>
        <p:nvPicPr>
          <p:cNvPr id="1029" name="Picture 5" descr="C:\Users\Сергей\Downloads\IMG-20210105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проведен мастер-класс по изготовлению открытки для мамы «Мамочка! Ты ангел мой – хранитель»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ргей\Downloads\IMG-2021010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052228" cy="2736304"/>
          </a:xfrm>
          <a:prstGeom prst="rect">
            <a:avLst/>
          </a:prstGeom>
          <a:noFill/>
        </p:spPr>
      </p:pic>
      <p:pic>
        <p:nvPicPr>
          <p:cNvPr id="2051" name="Picture 3" descr="C:\Users\Сергей\Downloads\IMG-20210105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37046"/>
            <a:ext cx="2088232" cy="2784310"/>
          </a:xfrm>
          <a:prstGeom prst="rect">
            <a:avLst/>
          </a:prstGeom>
          <a:noFill/>
        </p:spPr>
      </p:pic>
      <p:pic>
        <p:nvPicPr>
          <p:cNvPr id="2052" name="Picture 4" descr="C:\Users\Сергей\Downloads\IMG-20210105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4786" y="908720"/>
            <a:ext cx="1998222" cy="2664296"/>
          </a:xfrm>
          <a:prstGeom prst="rect">
            <a:avLst/>
          </a:prstGeom>
          <a:noFill/>
        </p:spPr>
      </p:pic>
      <p:pic>
        <p:nvPicPr>
          <p:cNvPr id="2053" name="Picture 5" descr="C:\Users\Сергей\Downloads\IMG-20210105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088232" cy="2784309"/>
          </a:xfrm>
          <a:prstGeom prst="rect">
            <a:avLst/>
          </a:prstGeom>
          <a:noFill/>
        </p:spPr>
      </p:pic>
      <p:pic>
        <p:nvPicPr>
          <p:cNvPr id="2054" name="Picture 6" descr="C:\Users\Сергей\Downloads\IMG-20210105-WA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196752"/>
            <a:ext cx="1961202" cy="261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urspresent.ru/assets/images/resources/117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305" y="0"/>
            <a:ext cx="92170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Заключительным этапом нашего проекта стал видеоролик с поздравлениями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Сергей\Downloads\IMG-20210105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urspresent.ru/assets/images/resources/117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 проекта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не только познакомились с историей возникновения праздника «День матери», но и поняли, что доставлять радость так же приятно, как и получать подарки. Через художественную литературу и музыку дети приобрели богатый опыт, который способствовал развитию лучших нравственных качеств. Родители и дети смогли реализовать свои желания и возможности в художественном творчестве, утвердились во мнении, что МАМА – это главное слово на свете. Окончание проекта, показало высокий уровень взаимодействия воспитателей, детей и родителей.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558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в подготовительной группе    «День матери» </vt:lpstr>
      <vt:lpstr>Слайд 2</vt:lpstr>
      <vt:lpstr>Предполагаемый результат:                                                                                      - осознанное отношение к матери, знание семейных обычаев и традиций;                                                   - улучшение детско-родительских отношений через совместную деятельность и праздничную атмосферу, созданную в детском саду.                                                            -обогащение знаний детей о роли мамы в жизни детей через раскрытие образа матери в поэзии, живописи, музыке, художественной литературе;                                                          - воспитание заботливого, уважительного отношения к маме.</vt:lpstr>
      <vt:lpstr>Чтение рассказов: Емельянов Б. «Мамины руки», Е. Пермяка «Как Миша хотел маму перехитрить», «Мамино горе», «Сказки о глупом мышонке» С. Маршак, стихотворений: С. Михалков «А что у вас?», А. Барто «Разлука», «Разговор с мамой», «Мама ходит на работу», М. Пляцковский «Мамина песенка», Е. Благинина «Мамин день» </vt:lpstr>
      <vt:lpstr>Слайд 5</vt:lpstr>
      <vt:lpstr>В рамках проекта на занятиях по художественно – эстетическому развитию дети изготовили  «Сердечко для мамы»</vt:lpstr>
      <vt:lpstr>Также был проведен мастер-класс по изготовлению открытки для мамы «Мамочка! Ты ангел мой – хранитель»</vt:lpstr>
      <vt:lpstr>Заключительным этапом нашего проекта стал видеоролик с поздравлениями детей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подготовительной группе    «День матери»</dc:title>
  <dc:creator>Admin</dc:creator>
  <cp:lastModifiedBy>Сергей</cp:lastModifiedBy>
  <cp:revision>15</cp:revision>
  <dcterms:created xsi:type="dcterms:W3CDTF">2020-12-08T17:23:55Z</dcterms:created>
  <dcterms:modified xsi:type="dcterms:W3CDTF">2021-01-05T14:49:33Z</dcterms:modified>
</cp:coreProperties>
</file>