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2" d="100"/>
          <a:sy n="52" d="100"/>
        </p:scale>
        <p:origin x="-103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1A0C43-5A6D-460A-A47B-D150200DFCCB}" type="datetimeFigureOut">
              <a:rPr lang="ru-RU" smtClean="0"/>
              <a:pPr/>
              <a:t>01.01.2021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8F35D-F168-49C7-B795-A789B987F1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ytimg.com/vi/NT7Ds6-g7cQ/maxres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5038328" cy="3411810"/>
          </a:xfrm>
        </p:spPr>
        <p:txBody>
          <a:bodyPr>
            <a:normAutofit/>
          </a:bodyPr>
          <a:lstStyle/>
          <a:p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Мастер-класс по изготовлению открытки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к </a:t>
            </a:r>
            <a:r>
              <a:rPr lang="ru-RU" b="1" i="1" dirty="0">
                <a:latin typeface="Times New Roman" pitchFamily="18" charset="0"/>
                <a:cs typeface="Times New Roman" pitchFamily="18" charset="0"/>
              </a:rPr>
              <a:t>Дню матери 	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3886200"/>
            <a:ext cx="4608512" cy="175260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Подготовила и выполнила воспитатель           	    	</a:t>
            </a:r>
            <a:r>
              <a:rPr lang="en-US" dirty="0" smtClean="0">
                <a:solidFill>
                  <a:schemeClr val="tx1"/>
                </a:solidFill>
              </a:rPr>
              <a:t>I</a:t>
            </a:r>
            <a:r>
              <a:rPr lang="ru-RU" dirty="0" smtClean="0">
                <a:solidFill>
                  <a:schemeClr val="tx1"/>
                </a:solidFill>
              </a:rPr>
              <a:t> квалификационной категории Иванова Н.С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284984"/>
            <a:ext cx="8229600" cy="28411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44824"/>
            <a:ext cx="4319125" cy="323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2013" y="3429000"/>
            <a:ext cx="4200467" cy="315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51520" y="188640"/>
            <a:ext cx="87129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19.  Далее начинаем сам процесс наклеивания ангелочка на открытку. Сначала приклеиваем шаблон крыльев из обычной белой бумаги. 			                                                20. Далее на этот шаблон наклеиваем ажурные крылышки.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140968"/>
            <a:ext cx="8229600" cy="298519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1" y="1196752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179512" y="188640"/>
            <a:ext cx="878497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21. Потом приклеиваем туловище и ручки ангелочка.   				      22. Далее приклеиваем голову к туловищу.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5115092" y="2813900"/>
            <a:ext cx="3258552" cy="4344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509857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23. Вот и готов наш ангелочек. Складываем открытку, продеваем через отверстия ленточку и завязываем аккуратный бантик. Вышло красиво и очень мило.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V="1">
            <a:off x="395536" y="-459431"/>
            <a:ext cx="8291264" cy="216024"/>
          </a:xfrm>
        </p:spPr>
        <p:txBody>
          <a:bodyPr>
            <a:normAutofit fontScale="32500" lnSpcReduction="20000"/>
          </a:bodyPr>
          <a:lstStyle/>
          <a:p>
            <a:endParaRPr lang="ru-RU" dirty="0"/>
          </a:p>
        </p:txBody>
      </p:sp>
      <p:pic>
        <p:nvPicPr>
          <p:cNvPr id="1026" name="Picture 2" descr="C:\Users\Сергей\Downloads\20201224_153714.jpg"/>
          <p:cNvPicPr>
            <a:picLocks noChangeAspect="1" noChangeArrowheads="1"/>
          </p:cNvPicPr>
          <p:nvPr/>
        </p:nvPicPr>
        <p:blipFill>
          <a:blip r:embed="rId3" cstate="print"/>
          <a:srcRect t="797" r="12766"/>
          <a:stretch>
            <a:fillRect/>
          </a:stretch>
        </p:blipFill>
        <p:spPr bwMode="auto">
          <a:xfrm rot="5400000">
            <a:off x="3707904" y="1844824"/>
            <a:ext cx="5904656" cy="3024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2492896"/>
            <a:ext cx="7427168" cy="36332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6000" b="1" i="1" dirty="0" smtClean="0"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endParaRPr lang="ru-RU" sz="6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90666"/>
          </a:xfrm>
        </p:spPr>
        <p:txBody>
          <a:bodyPr>
            <a:norm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Мастер-класс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 предназначен для воспитателей, родителей и детей подготовительной  группы детского сада.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u="sng" dirty="0"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-Развивать фантазию и творчество,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-Закреплять умение работать с шаблоном,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-Учить составлять композицию,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-Воспитывать любовь и уважение к своим родителям через свою работу.</a:t>
            </a:r>
            <a:br>
              <a:rPr lang="ru-RU" sz="3200" dirty="0"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800000">
            <a:off x="179512" y="3717032"/>
            <a:ext cx="3960440" cy="297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6322714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itchFamily="18" charset="0"/>
                <a:cs typeface="Times New Roman" pitchFamily="18" charset="0"/>
              </a:rPr>
              <a:t>Материал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    - Двусторонняя плотная цветная бумага  разных  цветов по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выбору;       						                           	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Декоративные ажурные бумажные салфетки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		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Клей-карандаш, клей ПВА, ножницы;</a:t>
            </a:r>
            <a:br>
              <a:rPr lang="ru-RU" sz="2700" dirty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Атласная ленточка;			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	                  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Белая салфетка из бумаги;  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		             	-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Белая бумага формата А4;  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	           		      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Шаблоны деталей;   				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Дырокол ;    						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- Фломастеры или цветные ручки;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              -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Полоска бумаги со словами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         				« Мамочка! Ты </a:t>
            </a:r>
            <a:r>
              <a:rPr lang="ru-RU" sz="2700" dirty="0">
                <a:latin typeface="Times New Roman" pitchFamily="18" charset="0"/>
                <a:cs typeface="Times New Roman" pitchFamily="18" charset="0"/>
              </a:rPr>
              <a:t>мой ангел –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    		                                      хранитель»                                      	 </a:t>
            </a:r>
            <a:r>
              <a:rPr lang="ru-RU" dirty="0" smtClean="0"/>
              <a:t>                            			       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- Декоративные ножницы с     							волнистым краем.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3284984"/>
          </a:xfrm>
        </p:spPr>
        <p:txBody>
          <a:bodyPr>
            <a:normAutofit/>
          </a:bodyPr>
          <a:lstStyle/>
          <a:p>
            <a:pPr algn="l"/>
            <a:r>
              <a:rPr lang="ru-RU" sz="2200" b="1" u="sng" dirty="0">
                <a:latin typeface="Times New Roman" pitchFamily="18" charset="0"/>
                <a:cs typeface="Times New Roman" pitchFamily="18" charset="0"/>
              </a:rPr>
              <a:t>Инструкция</a:t>
            </a:r>
            <a:r>
              <a:rPr lang="ru-RU" sz="2200" b="1" dirty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Согните лист таким образом, чтобы получилась вещица, которая будет прямоугольной формы  и напоминать  конверт. Выполните два вертикальных сгиба.			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2. После этого дыроколом выполнить отверстия по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боковым частям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для декоративной ленты.                                                                                                        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Далее приклеиваем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надпись со словами «Мамочка! Ты мой ангел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хранитель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» на верхнюю часть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листа, уравнивая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все края.</a:t>
            </a:r>
            <a:r>
              <a:rPr lang="ru-RU" dirty="0"/>
              <a:t>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2555945" y="3500839"/>
            <a:ext cx="3455029" cy="2591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5676122" y="4221088"/>
            <a:ext cx="3299520" cy="247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140968"/>
            <a:ext cx="2627784" cy="350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852936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  Далее начнем мастерить ангелочка. Вам нужно вырезать из декоративной ажурной салфетки 1/4часть. Для этого сначала сложим салфетку пополам и сделаем надрез по сгибу ровно до середины.                                      5. Далее отгибаем эту часть, уравнивая края                                                    6. И отрезаем строго по сгибу.                                                                           7. Из 1/4 салфетки будем делать туловище ангелочка. Берем клей, намазываем край салфетки.                                                                                8.Склеиваем его так, чтобы получился кулек.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429000"/>
            <a:ext cx="2447256" cy="326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2592288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6300192" y="2780928"/>
            <a:ext cx="2664296" cy="3552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6120680" cy="3356992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9. Далее необходимо взять шаблон с крыльями.  			                         10. По нему нужно вырезать заготовку  ажурных крылышек из части  второй половинки ажурной салфетки.		                                           11. Из оставшейся части ажурной салфетки вырезаем заготовки для ручек.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			     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358089" y="3110965"/>
            <a:ext cx="2988332" cy="3984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743575" y="3152969"/>
            <a:ext cx="2952330" cy="3936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188640"/>
            <a:ext cx="2455069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12. Их склеиваем по тому же принципу, что и туловище.      13. Голову делаем из обычной белой салфетки.                                                          14. Скатываем в шарик.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00000">
            <a:off x="6060165" y="1220755"/>
            <a:ext cx="2448272" cy="326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400000">
            <a:off x="3311352" y="3897560"/>
            <a:ext cx="2373220" cy="3164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179512" y="1628800"/>
            <a:ext cx="3312368" cy="2484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686800" cy="3789040"/>
          </a:xfrm>
        </p:spPr>
        <p:txBody>
          <a:bodyPr>
            <a:normAutofit fontScale="90000"/>
          </a:bodyPr>
          <a:lstStyle/>
          <a:p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15. После чего переходим к следующему этапу. На белой бумаге формата А4 нужно нарисовать круг.                                                                                                              16.  На нарисованном круге  рисуем личико.  ( Личико вырезаем декоративными ножницами с волнистым краем)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																					 		</a:t>
            </a:r>
            <a:r>
              <a:rPr lang="ru-RU" dirty="0" smtClean="0"/>
              <a:t>								</a:t>
            </a:r>
            <a:r>
              <a:rPr lang="ru-RU" dirty="0"/>
              <a:t>	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753316" y="2215569"/>
            <a:ext cx="3392150" cy="4522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012843"/>
            <a:ext cx="3384376" cy="4512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avatanplus.com/files/resources/original/574aa9aab6ec4154fba6c2f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4581128"/>
          </a:xfrm>
        </p:spPr>
        <p:txBody>
          <a:bodyPr>
            <a:normAutofit/>
          </a:bodyPr>
          <a:lstStyle/>
          <a:p>
            <a:r>
              <a:rPr lang="ru-RU" dirty="0"/>
              <a:t>	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flipV="1">
            <a:off x="457200" y="6857999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260648"/>
            <a:ext cx="813690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17. Из части этого же  листа белой бумаги нужно нарезать декоративными ножницами с волнистым краем 8-10 полосок шириной 0,5- 0,7см ( для волос), и длинной примерно 10 см. Далее приклеиваем  их на верхнюю часть личика. 	           18 . Личико с приклеенными волосами наклеиваем на  шарик, сделанный из белой салфетки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3394672" y="2158056"/>
            <a:ext cx="2441086" cy="325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3068960"/>
            <a:ext cx="2683818" cy="3578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5400000">
            <a:off x="5943152" y="3666027"/>
            <a:ext cx="3432381" cy="2574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282</Words>
  <Application>Microsoft Office PowerPoint</Application>
  <PresentationFormat>Экран (4:3)</PresentationFormat>
  <Paragraphs>15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Мастер-класс по изготовлению открытки к Дню матери  </vt:lpstr>
      <vt:lpstr>Мастер-класс предназначен для воспитателей, родителей и детей подготовительной  группы детского сада. Задачи: -Развивать фантазию и творчество, -Закреплять умение работать с шаблоном, -Учить составлять композицию, -Воспитывать любовь и уважение к своим родителям через свою работу. </vt:lpstr>
      <vt:lpstr>Материал:      - Двусторонняя плотная цветная бумага  разных  цветов по выбору;                                         - Декоративные ажурные бумажные салфетки;         - Клей-карандаш, клей ПВА, ножницы;                     - Атласная ленточка;                                                      - Белая салфетка из бумаги;                               -Белая бумага формата А4;                                                                                         - Шаблоны деталей;                               - Дырокол ;                          - Фломастеры или цветные ручки;                              - Полоска бумаги со словами                  « Мамочка! Ты мой ангел –                                             хранитель»                                                                               - Декоративные ножницы с            волнистым краем.    </vt:lpstr>
      <vt:lpstr>Инструкция:  1. Согните лист таким образом, чтобы получилась вещица, которая будет прямоугольной формы  и напоминать  конверт. Выполните два вертикальных сгиба.                          2. После этого дыроколом выполнить отверстия по боковым частям для декоративной ленты.                                                                                                             3. Далее приклеиваем надпись со словами «Мамочка! Ты мой ангел - хранитель» на верхнюю часть листа, уравнивая все края. </vt:lpstr>
      <vt:lpstr>4.   Далее начнем мастерить ангелочка. Вам нужно вырезать из декоративной ажурной салфетки 1/4часть. Для этого сначала сложим салфетку пополам и сделаем надрез по сгибу ровно до середины.                                      5. Далее отгибаем эту часть, уравнивая края                                                    6. И отрезаем строго по сгибу.                                                                           7. Из 1/4 салфетки будем делать туловище ангелочка. Берем клей, намазываем край салфетки.                                                                                8.Склеиваем его так, чтобы получился кулек. </vt:lpstr>
      <vt:lpstr>9. Далее необходимо взять шаблон с крыльями.                              10. По нему нужно вырезать заготовку  ажурных крылышек из части  второй половинки ажурной салфетки.                                             11. Из оставшейся части ажурной салфетки вырезаем заготовки для ручек.           </vt:lpstr>
      <vt:lpstr>12. Их склеиваем по тому же принципу, что и туловище.      13. Голову делаем из обычной белой салфетки.                                                          14. Скатываем в шарик.</vt:lpstr>
      <vt:lpstr>15. После чего переходим к следующему этапу. На белой бумаге формата А4 нужно нарисовать круг.                                                                                                              16.  На нарисованном круге  рисуем личико.  ( Личико вырезаем декоративными ножницами с волнистым краем)                                   </vt:lpstr>
      <vt:lpstr> </vt:lpstr>
      <vt:lpstr>Слайд 10</vt:lpstr>
      <vt:lpstr>Слайд 11</vt:lpstr>
      <vt:lpstr>23. Вот и готов наш ангелочек. Складываем открытку, продеваем через отверстия ленточку и завязываем аккуратный бантик. Вышло красиво и очень мило.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Мастер-класс по изготовлению открытки к Дню матери</dc:title>
  <dc:creator>Admin</dc:creator>
  <cp:lastModifiedBy>Сергей</cp:lastModifiedBy>
  <cp:revision>15</cp:revision>
  <dcterms:created xsi:type="dcterms:W3CDTF">2020-12-07T07:20:06Z</dcterms:created>
  <dcterms:modified xsi:type="dcterms:W3CDTF">2021-01-01T14:53:00Z</dcterms:modified>
</cp:coreProperties>
</file>