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60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22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7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18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55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92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3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0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3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3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1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8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6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4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5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5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91C385-BBA2-4A9C-85D9-D002ABEABCA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948B89-8CC9-4039-8823-3487CF4E8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51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живопись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8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7261" y="1"/>
            <a:ext cx="4000499" cy="7208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17 века, проводятся большие работы по возобновлению древних стенописей. Новая стенопись Успенского Собора в Москве, сохранила схему предшествующей, была выполнена в кратчайшие сроки. Руководил работами Иван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Панссеин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Художники под его руководством написали 249 сложных композиций, и 2066 лиц.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888" y="3422227"/>
            <a:ext cx="4720591" cy="3144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888" y="388619"/>
            <a:ext cx="3921111" cy="25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981" y="3925147"/>
            <a:ext cx="10131425" cy="36491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17 веке русской живописи  выделятся особое стремление художников реалистичного  изображения человека. В России начинает получать распространение такое явление как светская живопись. Светские живописцы 17 века изображали царей, полководцев, бояр.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" y="388620"/>
            <a:ext cx="2739843" cy="3831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459" y="410568"/>
            <a:ext cx="2886075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636" y="487352"/>
            <a:ext cx="3317604" cy="37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17 веке в культуре, в том числе и в живописи. происходит процесс «обмирщения». Все больше и больше в жизнь русского общества проникают светские мотивы. Россия встала на новый путь, на порог новой эпохи своей истории. На новом пути было многое обретено, но и немало утрачено.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0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1" y="252984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живопись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 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754" y="20658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ивопись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пронизана противоречиями. Противоречия в русской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живописи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века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видны как в иконописи, так и в монументальной живописи. Противоречие заключается в верности традициям;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многосложным рисункам - с одной стороны, с другой – стремление художников к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жиству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любовь к мелочам и деталям в иконе и фреске. 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464" y="860316"/>
            <a:ext cx="6551296" cy="48882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066" y="2413672"/>
            <a:ext cx="4601734" cy="40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2" y="13800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век нельзя считать расцветом русской живописи, также нельзя и сказать, что русская живопись 17 века была в большом упадке. Икона 17 века, конечно, проигрывает в духовности иконам эпохи Андрея Рублева и Феофана Грека, но в гораздо меньшей степени это относиться к фреске. В 17 веке создаются монументальные росписи в Ростовском и Московском Кремле, храмах Ярославля, Вологды, и других русских городах.</a:t>
            </a:r>
          </a:p>
        </p:txBody>
      </p:sp>
    </p:spTree>
    <p:extLst>
      <p:ext uri="{BB962C8B-B14F-4D97-AF65-F5344CB8AC3E}">
        <p14:creationId xmlns:p14="http://schemas.microsoft.com/office/powerpoint/2010/main" val="31706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758" y="110045"/>
            <a:ext cx="6677702" cy="3338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949" y="3634740"/>
            <a:ext cx="5989320" cy="29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766" y="32088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развитую специализацию, 17 век русской живописи стал веком искусства, а не ремесленной подделки. Выдающиеся иконописцы проживали в Москве. Числились они  в  ведомстве Иконной Палаты Иконного приказа. В конце 17 века  стали работать мастерами Иконного цеха Оружейной палаты.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04" y="559651"/>
            <a:ext cx="4406178" cy="33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141" y="32088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17 века больших успехов добился Прокопий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был уроженцем Новгорода. Его иконы выполнены в неярких красках, фигуры по контуру очерчены золотой каймой, пробелены тончайшим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1" y="561975"/>
            <a:ext cx="3048000" cy="3676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543" y="457200"/>
            <a:ext cx="3048000" cy="3886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946" y="542925"/>
            <a:ext cx="3048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416425"/>
            <a:ext cx="4823459" cy="6243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одним замечательным русским живописцем 17 века был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Савин. Он предпочитал фигуры удлиненных пропорций, узкоплечие и длиннобородые. В 30 годы 17 века Савин возглавил группы иконописцев, написавших деисусный праздничный и пророческий чины для иконостаса церкви Положения Ризы Богородицы и в Московском Кремле.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087" y="595746"/>
            <a:ext cx="4021347" cy="53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4" y="604954"/>
            <a:ext cx="5046345" cy="5538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002" y="604953"/>
            <a:ext cx="5107885" cy="55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52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32</TotalTime>
  <Words>412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Небеса</vt:lpstr>
      <vt:lpstr>Русская живопись XVII века </vt:lpstr>
      <vt:lpstr>Русская живопись XVII века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живопись XVII века </dc:title>
  <dc:creator>XTreme.ws</dc:creator>
  <cp:lastModifiedBy>XTreme.ws</cp:lastModifiedBy>
  <cp:revision>14</cp:revision>
  <dcterms:created xsi:type="dcterms:W3CDTF">2020-12-29T20:42:09Z</dcterms:created>
  <dcterms:modified xsi:type="dcterms:W3CDTF">2020-12-29T21:14:53Z</dcterms:modified>
</cp:coreProperties>
</file>