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58" r:id="rId6"/>
    <p:sldId id="259" r:id="rId7"/>
    <p:sldId id="263" r:id="rId8"/>
    <p:sldId id="264" r:id="rId9"/>
    <p:sldId id="260" r:id="rId10"/>
    <p:sldId id="261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B5AD-4EDC-483A-AE8A-F8AD013F4BD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D64-508A-4E4D-A758-A00F26887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B5AD-4EDC-483A-AE8A-F8AD013F4BD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D64-508A-4E4D-A758-A00F26887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B5AD-4EDC-483A-AE8A-F8AD013F4BD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D64-508A-4E4D-A758-A00F26887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B5AD-4EDC-483A-AE8A-F8AD013F4BD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D64-508A-4E4D-A758-A00F26887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B5AD-4EDC-483A-AE8A-F8AD013F4BD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D64-508A-4E4D-A758-A00F26887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B5AD-4EDC-483A-AE8A-F8AD013F4BD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D64-508A-4E4D-A758-A00F26887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B5AD-4EDC-483A-AE8A-F8AD013F4BD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D64-508A-4E4D-A758-A00F26887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B5AD-4EDC-483A-AE8A-F8AD013F4BD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D64-508A-4E4D-A758-A00F26887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B5AD-4EDC-483A-AE8A-F8AD013F4BD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D64-508A-4E4D-A758-A00F26887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B5AD-4EDC-483A-AE8A-F8AD013F4BD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D64-508A-4E4D-A758-A00F26887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B5AD-4EDC-483A-AE8A-F8AD013F4BD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D64-508A-4E4D-A758-A00F26887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BB5AD-4EDC-483A-AE8A-F8AD013F4BD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3FD64-508A-4E4D-A758-A00F26887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7dach.ru/tag/suhocvet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7dach.ru/tag/tysyachelistnik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428604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Презентация на тему: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«Сухоцветы»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4214818"/>
            <a:ext cx="4214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Подготовила </a:t>
            </a:r>
            <a:r>
              <a:rPr lang="ru-RU" sz="3600" b="1" dirty="0" smtClean="0"/>
              <a:t>студентка </a:t>
            </a:r>
            <a:r>
              <a:rPr lang="ru-RU" sz="3600" b="1" dirty="0" smtClean="0"/>
              <a:t>3МСП</a:t>
            </a:r>
          </a:p>
          <a:p>
            <a:r>
              <a:rPr lang="ru-RU" sz="3600" b="1" smtClean="0"/>
              <a:t>Коржевая Кристина</a:t>
            </a:r>
            <a:endParaRPr lang="ru-RU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Тысячелистник </a:t>
            </a:r>
            <a:r>
              <a:rPr lang="ru-RU" sz="3200" b="1" dirty="0" err="1" smtClean="0"/>
              <a:t>птармика</a:t>
            </a:r>
            <a:r>
              <a:rPr lang="ru-RU" sz="3200" b="1" dirty="0"/>
              <a:t> более известен у цветоводов под названием </a:t>
            </a:r>
            <a:r>
              <a:rPr lang="ru-RU" sz="3200" b="1" i="1" dirty="0"/>
              <a:t>жемчужница</a:t>
            </a:r>
            <a:r>
              <a:rPr lang="ru-RU" sz="3200" b="1" dirty="0"/>
              <a:t>. Это многолетник с ползучим корневищем и побегами до 80 см высотой. Белоснежные корзинки 1,5 см в диаметре собраны в рыхлые щитки. Цветение начинается с июля и длится 30-35 дней.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b3756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095620"/>
            <a:ext cx="5643570" cy="3762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0983" y="0"/>
            <a:ext cx="36820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/>
              <a:t>Правила срезки и сушки </a:t>
            </a:r>
            <a:r>
              <a:rPr lang="ru-RU" sz="3200" b="1" dirty="0" err="1"/>
              <a:t>сухоцетов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1442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Для сухоцветов нет единого периода срезки. Когда срезать соцветия  зависит от конкретного вида. Цветоводы ориентируются на свой многолетний опыт. Общим является лишь то, что растение ко времени срезки должно вступить в нужную фазу роста: если нам нужны цветки, то такой фазой будет полный роспуск цветочного бутона, а если семенные коробочки и плоды, то — созревание семян в конце вегетации. Нельзя допускать </a:t>
            </a:r>
            <a:r>
              <a:rPr lang="ru-RU" sz="2400" b="1" dirty="0" err="1"/>
              <a:t>подсыхания</a:t>
            </a:r>
            <a:r>
              <a:rPr lang="ru-RU" sz="2400" b="1" dirty="0"/>
              <a:t> и увядания растений на корню. Срезать необходимо еще зеленые побеги, полные жизненной энергии.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/>
              <a:t>Срезку проводят обязательно в сухую погоду. Перед этим заранее готовят место для высушивания и необходимые инструменты. Помещение должно быть сухим, проветриваемым и темным. В качестве материала для будущих поделок выбирают самые яркие и крупные экземпляры без дефектов и признаком заболевания. Соцветия срезают вместе с длинным побегом. Чем длиннее побег или цветонос, тем удобнее проводить высушивания, а излишки всегда можно подрезать.</a:t>
            </a:r>
          </a:p>
          <a:p>
            <a:pPr fontAlgn="base"/>
            <a:r>
              <a:rPr lang="ru-RU" sz="2800" b="1" dirty="0"/>
              <a:t>Чтобы получить качественный материал для работы, необходимо знать, как правильно сушить сухоцветы. Из срезанных побегов делают небольшие пучки, которые связывают и подвешивают соцветиями вниз. Для некоторых видов требуется сушка соцветиями вверх (к примеру, для </a:t>
            </a:r>
            <a:r>
              <a:rPr lang="ru-RU" sz="2800" b="1" dirty="0" err="1"/>
              <a:t>краспедии</a:t>
            </a:r>
            <a:r>
              <a:rPr lang="ru-RU" sz="2800" b="1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rgbClr val="FF0000"/>
                </a:solidFill>
              </a:rPr>
              <a:t>Использование сухоцветов для украшения дома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Флористика выделяет для сухоцветов не последнюю роль, тогда как цветоводы-любители не всегда представляют, как можно использовать сухоцветы в интерьере.</a:t>
            </a:r>
          </a:p>
          <a:p>
            <a:pPr algn="ctr" fontAlgn="base"/>
            <a:r>
              <a:rPr lang="ru-RU" sz="2800" b="1" dirty="0">
                <a:solidFill>
                  <a:srgbClr val="FF0000"/>
                </a:solidFill>
              </a:rPr>
              <a:t>Все многообразие цветочных аранжировок можно разделить на следующие блоки:</a:t>
            </a:r>
            <a:endParaRPr lang="ru-RU" sz="2800" dirty="0">
              <a:solidFill>
                <a:srgbClr val="FF0000"/>
              </a:solidFill>
            </a:endParaRPr>
          </a:p>
          <a:p>
            <a:pPr fontAlgn="base"/>
            <a:r>
              <a:rPr lang="ru-RU" sz="3600" dirty="0">
                <a:solidFill>
                  <a:srgbClr val="FF0000"/>
                </a:solidFill>
              </a:rPr>
              <a:t>зимний букет;</a:t>
            </a:r>
          </a:p>
          <a:p>
            <a:pPr fontAlgn="base"/>
            <a:r>
              <a:rPr lang="ru-RU" sz="3600" dirty="0">
                <a:solidFill>
                  <a:srgbClr val="FF0000"/>
                </a:solidFill>
              </a:rPr>
              <a:t>картина;</a:t>
            </a:r>
          </a:p>
          <a:p>
            <a:pPr fontAlgn="base"/>
            <a:r>
              <a:rPr lang="ru-RU" sz="3600" dirty="0">
                <a:solidFill>
                  <a:srgbClr val="FF0000"/>
                </a:solidFill>
              </a:rPr>
              <a:t>декоративное панно;</a:t>
            </a:r>
          </a:p>
          <a:p>
            <a:pPr fontAlgn="base"/>
            <a:r>
              <a:rPr lang="ru-RU" sz="3600" dirty="0">
                <a:solidFill>
                  <a:srgbClr val="FF0000"/>
                </a:solidFill>
              </a:rPr>
              <a:t>авторские поделки;</a:t>
            </a:r>
          </a:p>
          <a:p>
            <a:pPr fontAlgn="base"/>
            <a:r>
              <a:rPr lang="ru-RU" sz="3600" dirty="0">
                <a:solidFill>
                  <a:srgbClr val="FF0000"/>
                </a:solidFill>
              </a:rPr>
              <a:t>композиции в виде корзинок и венков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Яркое панно из сухоцветов непременно впишется в интерьер кухни. Для изготовления такого панно, как изображено на фото, понадобится сначала сделать из ивовых прутьев основу в виде кольца, а затем закрепить заготовки: спирея, рожь, </a:t>
            </a:r>
            <a:r>
              <a:rPr lang="ru-RU" sz="2800" b="1" dirty="0" smtClean="0"/>
              <a:t>пижма, </a:t>
            </a:r>
            <a:r>
              <a:rPr lang="ru-RU" sz="2800" b="1" dirty="0"/>
              <a:t>роза, астра, хризантема. Перечень сухоцветов может быть полностью заменен.</a:t>
            </a:r>
          </a:p>
        </p:txBody>
      </p:sp>
      <p:pic>
        <p:nvPicPr>
          <p:cNvPr id="4" name="Рисунок 3" descr="suhocveti_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391" y="2925676"/>
            <a:ext cx="5564609" cy="3932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Для составления композиций с сухоцветами подойдет любая плетеная корзинка. В качестве основания для крепления цветов используют флористическую губку, которой наполняют корзинку. Сверху губку маскируют мхом и приступают к креплению сухоцветов. В дальнейшем можно будет только заменить цветы на более свежие.</a:t>
            </a:r>
          </a:p>
        </p:txBody>
      </p:sp>
      <p:pic>
        <p:nvPicPr>
          <p:cNvPr id="4" name="Рисунок 3" descr="suhocveti_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991801"/>
            <a:ext cx="4714876" cy="386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/>
              <a:t>Материал для картин в виде плоских аппликаций сушат прессованием. Гербарий можно сделать из любимых садовых цветов или провести сбор полевых растений. В качестве декоративных элементов можно использовать не только соцветия, но и листья, семена, изогнутые побеги. На плотной однотонной бумаге выкладывают любую композицию, фиксируют всё клеем и помещают готовую работу под стекло </a:t>
            </a:r>
            <a:r>
              <a:rPr lang="ru-RU" sz="2800" b="1" dirty="0" err="1"/>
              <a:t>фоторамки</a:t>
            </a:r>
            <a:r>
              <a:rPr lang="ru-RU" sz="2800" b="1" dirty="0"/>
              <a:t>.</a:t>
            </a:r>
          </a:p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4" name="Рисунок 3" descr="suhocveti_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624029"/>
            <a:ext cx="3857620" cy="3233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Более сложным считается изготовление объемных картин, в которых используют срезанные соцветия с сохраненной формой.</a:t>
            </a:r>
          </a:p>
        </p:txBody>
      </p:sp>
      <p:pic>
        <p:nvPicPr>
          <p:cNvPr id="4" name="Рисунок 3" descr="suhocveti_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881167"/>
            <a:ext cx="6944418" cy="497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Вырастить сухоцветы на дачном участке не составит труда. Большинство видов прекрасно растут не только в условиях Подмосковья, но и на Дальнем Востоке. Более того высокие летние температуры могут негативно отразиться на росте побегов и формировании соцветий. Но если нет возможности вырастить свои цветы, качественный материал для творческих поделок всегда можно приобрести в магазинах флористики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160760"/>
            <a:ext cx="9358346" cy="716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/>
              <a:t>Сезон летних красок и цветочных ароматов в большинстве регионов России длится недолго, а в хмурые и дождливые осенние дни и в серые морозные зимние месяцы так хочется вернуться в летний благоухающий сад.</a:t>
            </a:r>
          </a:p>
          <a:p>
            <a:pPr fontAlgn="base"/>
            <a:r>
              <a:rPr lang="ru-RU" sz="3200" b="1" dirty="0"/>
              <a:t>Сохранить летнее настроение помогут композиции из сухоцветов, которые наполнят дом теплом, красками и тонким ароматом. При этом выращивать цветы-сухоцветы и изготавливать из них композиции своими руками достаточно просто и весьма увлекательно.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42853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этом нам помогут </a:t>
            </a:r>
            <a:r>
              <a:rPr lang="ru-RU" sz="2800" b="1" dirty="0" smtClean="0">
                <a:solidFill>
                  <a:srgbClr val="FF0000"/>
                </a:solidFill>
                <a:hlinkClick r:id="rId3"/>
              </a:rPr>
              <a:t>сухоцветы</a:t>
            </a:r>
            <a:r>
              <a:rPr lang="ru-RU" sz="2800" b="1" dirty="0" smtClean="0">
                <a:solidFill>
                  <a:srgbClr val="FF0000"/>
                </a:solidFill>
              </a:rPr>
              <a:t> </a:t>
            </a:r>
            <a:r>
              <a:rPr lang="ru-RU" sz="2800" b="1" dirty="0" smtClean="0"/>
              <a:t>– растения, которые хорошо сохраняют свою форму, цвет, иногда и аромат на протяжении длительного времени. Букеты или композиции из них украсят помещение и будут напоминать о лете.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Ассортимент растений-сухоцветов очень велик. Многие из них вы можете увидеть в природе и собрать необходимый материал в лесу, в поле, у реки. Другие можно вырастить в своем саду, причём летом они будут украшать ваш участок, а зимой букеты из них освежат ваш дом. Сегодня мы поговорим именно о тех растениях-сухоцветах, которые выращивают в саду.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Сухоцветы сравнительно долговечны, в сравнении с другими садовыми и полевыми цветами и травами, но без специальных обработок домашние букеты и поделки могут сохранять свежесть не более года. Для дачников такой вариант очень удобен: подобрать весной понравившиеся виды и сорта, сделать срезку, подготовить материал, украсить дом на зимний период, а с началом нового сезона воплощать в жизнь свежие идеи.</a:t>
            </a:r>
          </a:p>
          <a:p>
            <a:pPr fontAlgn="base"/>
            <a:r>
              <a:rPr lang="ru-RU" sz="2400" b="1" dirty="0"/>
              <a:t>Для большинства сухоцветов характерны неприхотливость к условиям выращивания и устойчивость к неблагоприятным факторам погоды. Выделяя немного места в саду для этих растений, не стоит готовиться к дополнительным хлопотам. Большинство видов отличаются высокой засухоустойчивостью и </a:t>
            </a:r>
            <a:r>
              <a:rPr lang="ru-RU" sz="2400" b="1" dirty="0" err="1"/>
              <a:t>светолюбием</a:t>
            </a:r>
            <a:r>
              <a:rPr lang="ru-RU" sz="2400" b="1" dirty="0"/>
              <a:t>.</a:t>
            </a:r>
          </a:p>
          <a:p>
            <a:pPr fontAlgn="base"/>
            <a:r>
              <a:rPr lang="ru-RU" sz="2400" b="1" dirty="0"/>
              <a:t>Чтобы не запутаться в многообразии разновидностей, новичкам в этой сфере для начала можно выбрать только несколько видов. Помогут в этом следующие фото и названия сухоцветов с краткой характеристикой.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1022" y="0"/>
            <a:ext cx="3861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Цветы-бессмертники или иммортели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72084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Именно так называют растения, цветы которых имеют очень жесткие лепестки. Высыхая, они сохраняют свой цвет и форму. К этой группе относятся разные растения, большинство из них принадлежит к семейству астровые.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> 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Гелихризум</a:t>
            </a:r>
            <a:endParaRPr lang="ru-RU" sz="3200" b="1" dirty="0"/>
          </a:p>
          <a:p>
            <a:r>
              <a:rPr lang="ru-RU" sz="2800" b="1" dirty="0" err="1"/>
              <a:t>Гелихризум</a:t>
            </a:r>
            <a:r>
              <a:rPr lang="ru-RU" sz="2800" b="1" dirty="0"/>
              <a:t> родом из Австралии и Африки, у нас выращивают в однолетней культуре вид </a:t>
            </a:r>
            <a:r>
              <a:rPr lang="ru-RU" sz="2800" b="1" dirty="0" err="1"/>
              <a:t>гелихризум</a:t>
            </a:r>
            <a:r>
              <a:rPr lang="ru-RU" sz="2800" b="1" dirty="0"/>
              <a:t> </a:t>
            </a:r>
            <a:r>
              <a:rPr lang="ru-RU" sz="2800" b="1" dirty="0" err="1" smtClean="0"/>
              <a:t>прицветниковый</a:t>
            </a:r>
            <a:r>
              <a:rPr lang="ru-RU" sz="2800" b="1" dirty="0" smtClean="0"/>
              <a:t>.</a:t>
            </a:r>
            <a:r>
              <a:rPr lang="ru-RU" sz="2800" b="1" dirty="0"/>
              <a:t> Обычно выращивают его крупноцветковую форму, которую называют </a:t>
            </a:r>
            <a:r>
              <a:rPr lang="ru-RU" sz="2800" b="1" dirty="0" err="1"/>
              <a:t>гелихризум</a:t>
            </a:r>
            <a:r>
              <a:rPr lang="ru-RU" sz="2800" b="1" dirty="0"/>
              <a:t> </a:t>
            </a:r>
            <a:r>
              <a:rPr lang="ru-RU" sz="2800" b="1" dirty="0" smtClean="0"/>
              <a:t>большой. Это </a:t>
            </a:r>
            <a:r>
              <a:rPr lang="ru-RU" sz="2800" b="1" dirty="0"/>
              <a:t>разновидность с корзинками до 6 см в диаметре и множеством листочков обёртки, делающих цветки особенно махровыми.</a:t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c84e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543120"/>
            <a:ext cx="4929190" cy="331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/>
              <a:t>Аммобиум</a:t>
            </a:r>
            <a:r>
              <a:rPr lang="ru-RU" sz="4000" b="1" dirty="0"/>
              <a:t> </a:t>
            </a:r>
          </a:p>
          <a:p>
            <a:r>
              <a:rPr lang="ru-RU" sz="2400" b="1" dirty="0" err="1"/>
              <a:t>Аммобиум</a:t>
            </a:r>
            <a:r>
              <a:rPr lang="ru-RU" sz="2400" b="1" dirty="0"/>
              <a:t> крылатый </a:t>
            </a:r>
            <a:r>
              <a:rPr lang="ru-RU" sz="2400" b="1" dirty="0" smtClean="0"/>
              <a:t>родом </a:t>
            </a:r>
            <a:r>
              <a:rPr lang="ru-RU" sz="2400" b="1" dirty="0"/>
              <a:t>из Австралии. В нашем климате это однолетнее растение высотой до 60 см, сильно разветвлённое. Небольшие соцветия-корзинки до 1,5 см с жёлтой серединкой и белыми сухими лепестками (на самом деле это листочки обёртки) очень декоративны. </a:t>
            </a:r>
            <a:br>
              <a:rPr lang="ru-RU" sz="2400" b="1" dirty="0"/>
            </a:br>
            <a:endParaRPr lang="ru-RU" sz="2400" b="1" dirty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ea6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428844"/>
            <a:ext cx="6072198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/>
              <a:t>Ксерантемум</a:t>
            </a:r>
            <a:r>
              <a:rPr lang="ru-RU" sz="4000" b="1" dirty="0"/>
              <a:t> </a:t>
            </a:r>
          </a:p>
          <a:p>
            <a:r>
              <a:rPr lang="ru-RU" sz="2800" b="1" dirty="0" err="1"/>
              <a:t>Ксерантемум</a:t>
            </a:r>
            <a:r>
              <a:rPr lang="ru-RU" sz="2800" b="1" dirty="0"/>
              <a:t> однолетний </a:t>
            </a:r>
            <a:r>
              <a:rPr lang="ru-RU" sz="2800" b="1" dirty="0" smtClean="0"/>
              <a:t>растёт </a:t>
            </a:r>
            <a:r>
              <a:rPr lang="ru-RU" sz="2800" b="1" dirty="0"/>
              <a:t>в Средиземноморье и на юге России. Сильноветвистый однолетник высотой до 60 см. Корзинки </a:t>
            </a:r>
            <a:r>
              <a:rPr lang="ru-RU" sz="2800" b="1" dirty="0" err="1"/>
              <a:t>бело-розово-лиловых</a:t>
            </a:r>
            <a:r>
              <a:rPr lang="ru-RU" sz="2800" b="1" dirty="0"/>
              <a:t> оттенков 3,5-4 см в диаметре. Цветёт с середины лета до осени. Есть махровые и полумахровые формы и сорта: 'Роза', '</a:t>
            </a:r>
            <a:r>
              <a:rPr lang="ru-RU" sz="2800" b="1" dirty="0" err="1"/>
              <a:t>Виолетпурпур</a:t>
            </a:r>
            <a:r>
              <a:rPr lang="ru-RU" sz="2800" b="1" dirty="0"/>
              <a:t>', 'Карминный', 'Казачок' (смесь).</a:t>
            </a:r>
          </a:p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da9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322840"/>
            <a:ext cx="5786446" cy="353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Тысячелистники </a:t>
            </a:r>
          </a:p>
          <a:p>
            <a:r>
              <a:rPr lang="ru-RU" sz="2400" b="1" dirty="0"/>
              <a:t>Для использования в сухих букетах подойдут два вида </a:t>
            </a:r>
            <a:r>
              <a:rPr lang="ru-RU" sz="2400" b="1" dirty="0">
                <a:hlinkClick r:id="rId3"/>
              </a:rPr>
              <a:t>тысячелистников</a:t>
            </a:r>
            <a:r>
              <a:rPr lang="ru-RU" sz="2400" b="1" dirty="0"/>
              <a:t>. </a:t>
            </a:r>
            <a:br>
              <a:rPr lang="ru-RU" sz="2400" b="1" dirty="0"/>
            </a:br>
            <a:r>
              <a:rPr lang="ru-RU" sz="2400" b="1" dirty="0"/>
              <a:t>Тысячелистник </a:t>
            </a:r>
            <a:r>
              <a:rPr lang="ru-RU" sz="2400" b="1" dirty="0" smtClean="0"/>
              <a:t>таволговый. Крупный </a:t>
            </a:r>
            <a:r>
              <a:rPr lang="ru-RU" sz="2400" b="1" dirty="0"/>
              <a:t>многолетник до 1,2 м высотой. Очень наряден благодаря плотным и плоским соцветиям-щиткам золотистого цвета. Цветет в июле-августе.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71b5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38470"/>
            <a:ext cx="5579295" cy="3719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660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Пользователь</cp:lastModifiedBy>
  <cp:revision>7</cp:revision>
  <dcterms:created xsi:type="dcterms:W3CDTF">2018-05-17T16:03:59Z</dcterms:created>
  <dcterms:modified xsi:type="dcterms:W3CDTF">2020-12-15T19:52:14Z</dcterms:modified>
</cp:coreProperties>
</file>