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80" r:id="rId6"/>
    <p:sldId id="271" r:id="rId7"/>
    <p:sldId id="272" r:id="rId8"/>
    <p:sldId id="273" r:id="rId9"/>
    <p:sldId id="275" r:id="rId10"/>
    <p:sldId id="281" r:id="rId11"/>
    <p:sldId id="282" r:id="rId12"/>
    <p:sldId id="283" r:id="rId13"/>
    <p:sldId id="268" r:id="rId14"/>
    <p:sldId id="269" r:id="rId15"/>
    <p:sldId id="270" r:id="rId16"/>
    <p:sldId id="284" r:id="rId17"/>
    <p:sldId id="285" r:id="rId18"/>
    <p:sldId id="286" r:id="rId19"/>
    <p:sldId id="276" r:id="rId20"/>
    <p:sldId id="260" r:id="rId21"/>
    <p:sldId id="263" r:id="rId22"/>
    <p:sldId id="261" r:id="rId23"/>
    <p:sldId id="264" r:id="rId24"/>
    <p:sldId id="262" r:id="rId25"/>
    <p:sldId id="265" r:id="rId26"/>
    <p:sldId id="266" r:id="rId27"/>
    <p:sldId id="267" r:id="rId28"/>
    <p:sldId id="277" r:id="rId29"/>
    <p:sldId id="287" r:id="rId30"/>
    <p:sldId id="279" r:id="rId31"/>
    <p:sldId id="27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476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8A194-EE68-42F3-9AF5-DF874375E68F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5A704-EFC3-431E-AFDE-889B6BD64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6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5A704-EFC3-431E-AFDE-889B6BD645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0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58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03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38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3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27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60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0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56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87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21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2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C8BC7-5CF2-458C-BD32-E71382CD57E3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8C108-34D2-4AD6-8171-B6A174DFC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98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"/>
            <a:ext cx="9144000" cy="69116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87457" y="1628800"/>
            <a:ext cx="4654416" cy="3046988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 Днём </a:t>
            </a:r>
          </a:p>
          <a:p>
            <a:pPr algn="ctr"/>
            <a:r>
              <a:rPr lang="ru-RU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знаний</a:t>
            </a:r>
            <a:endParaRPr lang="ru-RU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Детские песни - Дважды два четыре 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7998" y="5517232"/>
            <a:ext cx="609600" cy="609600"/>
          </a:xfrm>
          <a:prstGeom prst="rect">
            <a:avLst/>
          </a:prstGeom>
        </p:spPr>
      </p:pic>
      <p:pic>
        <p:nvPicPr>
          <p:cNvPr id="3" name="Дети - Учат в школе (минус)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7744" y="5822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" y="0"/>
            <a:ext cx="9142289" cy="6844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498034" cy="3985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13329" r="4002" b="5696"/>
          <a:stretch/>
        </p:blipFill>
        <p:spPr>
          <a:xfrm>
            <a:off x="540619" y="2868190"/>
            <a:ext cx="3023269" cy="20876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1639" y="31409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6463" y="1493168"/>
            <a:ext cx="4654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Артистическая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64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86" y="0"/>
            <a:ext cx="9142289" cy="684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498034" cy="398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13329" r="4002" b="5696"/>
          <a:stretch/>
        </p:blipFill>
        <p:spPr>
          <a:xfrm>
            <a:off x="540619" y="2868190"/>
            <a:ext cx="3023269" cy="20876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39" y="31409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6620" y="1493168"/>
            <a:ext cx="4934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Шифровальная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42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0"/>
            <a:ext cx="9142289" cy="684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498034" cy="398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13329" r="4002" b="5696"/>
          <a:stretch/>
        </p:blipFill>
        <p:spPr>
          <a:xfrm>
            <a:off x="540619" y="2868190"/>
            <a:ext cx="3023269" cy="20876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39" y="31409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8555" y="1493168"/>
            <a:ext cx="5310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Математическая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7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8"/>
            <a:ext cx="9162793" cy="6843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4653136"/>
            <a:ext cx="2817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Шуточный экзамен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662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569"/>
            <a:ext cx="9036496" cy="6785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304" y="62068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3600" i="1" dirty="0" smtClean="0">
                <a:solidFill>
                  <a:schemeClr val="bg1"/>
                </a:solidFill>
              </a:rPr>
              <a:t>Сколько этажей в нашей школе?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3304" y="1267019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2. Сколько ступенек вам надо преодолеть, чтобы попасть в наш класс?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304" y="3021345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3. Сколько предметов вы изучали в первом классе?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304" y="4365104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4. Кроме портфеля, что ещё возьмёте в школу?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304" y="5565433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5. Услышав звонок, что нужно сделать?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64704"/>
            <a:ext cx="1683542" cy="24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" y="-4157"/>
            <a:ext cx="9138466" cy="6862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92696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Четыре.</a:t>
            </a:r>
          </a:p>
          <a:p>
            <a:pPr marL="742950" indent="-74295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12 ступенек</a:t>
            </a:r>
          </a:p>
          <a:p>
            <a:pPr marL="742950" indent="-74295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Восемь.</a:t>
            </a:r>
          </a:p>
          <a:p>
            <a:pPr marL="742950" indent="-74295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Вторую обувь.</a:t>
            </a:r>
          </a:p>
          <a:p>
            <a:pPr marL="742950" indent="-742950">
              <a:buAutoNum type="arabicPeriod"/>
            </a:pPr>
            <a:r>
              <a:rPr lang="ru-RU" sz="3600" dirty="0" smtClean="0">
                <a:solidFill>
                  <a:schemeClr val="bg1"/>
                </a:solidFill>
              </a:rPr>
              <a:t>Встать.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34" y="870637"/>
            <a:ext cx="438220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0"/>
            <a:ext cx="9142289" cy="684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498034" cy="398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13329" r="4002" b="5696"/>
          <a:stretch/>
        </p:blipFill>
        <p:spPr>
          <a:xfrm>
            <a:off x="540619" y="2868190"/>
            <a:ext cx="3023269" cy="20876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39" y="31409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8091" y="1493168"/>
            <a:ext cx="3791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Спортивная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541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0"/>
            <a:ext cx="9142289" cy="684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498034" cy="398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13329" r="4002" b="5696"/>
          <a:stretch/>
        </p:blipFill>
        <p:spPr>
          <a:xfrm>
            <a:off x="540619" y="2868190"/>
            <a:ext cx="3023269" cy="20876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39" y="31409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189" y="1493168"/>
            <a:ext cx="5567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Скороговорочная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0"/>
            <a:ext cx="9142289" cy="684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498034" cy="398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13329" r="4002" b="5696"/>
          <a:stretch/>
        </p:blipFill>
        <p:spPr>
          <a:xfrm>
            <a:off x="540619" y="2868190"/>
            <a:ext cx="3023269" cy="20876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39" y="31409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9667" y="1493168"/>
            <a:ext cx="3288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Желанная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40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7"/>
            <a:ext cx="9138466" cy="6862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7107" y="188640"/>
            <a:ext cx="55446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Если ты с утра проснулся</a:t>
            </a:r>
          </a:p>
          <a:p>
            <a:r>
              <a:rPr lang="ru-RU" sz="3200" dirty="0" smtClean="0"/>
              <a:t>И увидел за окном:</a:t>
            </a:r>
          </a:p>
          <a:p>
            <a:r>
              <a:rPr lang="ru-RU" sz="3200" dirty="0" smtClean="0"/>
              <a:t>Все нарядны и с цветами,</a:t>
            </a:r>
          </a:p>
          <a:p>
            <a:r>
              <a:rPr lang="ru-RU" sz="3200" dirty="0" smtClean="0"/>
              <a:t>И веселья полон дом;</a:t>
            </a:r>
          </a:p>
          <a:p>
            <a:r>
              <a:rPr lang="ru-RU" sz="3200" dirty="0" smtClean="0"/>
              <a:t>Если видишь: по дороге</a:t>
            </a:r>
          </a:p>
          <a:p>
            <a:r>
              <a:rPr lang="ru-RU" sz="3200" dirty="0" smtClean="0"/>
              <a:t>Много школьников идет-</a:t>
            </a:r>
          </a:p>
          <a:p>
            <a:r>
              <a:rPr lang="ru-RU" sz="3200" dirty="0" smtClean="0"/>
              <a:t>Значит, наступила осень,</a:t>
            </a:r>
          </a:p>
          <a:p>
            <a:r>
              <a:rPr lang="ru-RU" sz="3200" dirty="0" smtClean="0"/>
              <a:t>Начался учебный год.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424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2348880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Я желаю от души</a:t>
            </a:r>
          </a:p>
          <a:p>
            <a:r>
              <a:rPr lang="ru-RU" sz="2800" dirty="0" smtClean="0"/>
              <a:t>Вам здоровья, малыши!</a:t>
            </a:r>
          </a:p>
          <a:p>
            <a:r>
              <a:rPr lang="ru-RU" sz="2800" dirty="0" smtClean="0"/>
              <a:t>Чтоб прививок не боялись,</a:t>
            </a:r>
          </a:p>
          <a:p>
            <a:r>
              <a:rPr lang="ru-RU" sz="2800" dirty="0" smtClean="0"/>
              <a:t>Ежедневно закалялись,</a:t>
            </a:r>
          </a:p>
          <a:p>
            <a:r>
              <a:rPr lang="ru-RU" sz="2800" dirty="0" smtClean="0"/>
              <a:t>Чтоб не мучил вас бронхит.</a:t>
            </a:r>
          </a:p>
          <a:p>
            <a:r>
              <a:rPr lang="ru-RU" sz="2800" dirty="0" smtClean="0"/>
              <a:t>Добрый доктор…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536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7277"/>
            <a:ext cx="4464495" cy="67034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40152" y="4005064"/>
            <a:ext cx="3025574" cy="27756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Доктор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Айболит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249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2" y="0"/>
            <a:ext cx="91814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4005064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 желаю вам в подарок</a:t>
            </a:r>
          </a:p>
          <a:p>
            <a:r>
              <a:rPr lang="ru-RU" dirty="0" smtClean="0"/>
              <a:t>Получить огромный торт,</a:t>
            </a:r>
          </a:p>
          <a:p>
            <a:r>
              <a:rPr lang="ru-RU" dirty="0" smtClean="0"/>
              <a:t>Шоколад и печенье,</a:t>
            </a:r>
          </a:p>
          <a:p>
            <a:r>
              <a:rPr lang="ru-RU" dirty="0" smtClean="0"/>
              <a:t>Мармелад и варенье,</a:t>
            </a:r>
          </a:p>
          <a:p>
            <a:r>
              <a:rPr lang="ru-RU" dirty="0" smtClean="0"/>
              <a:t>Становиться толще, выше,</a:t>
            </a:r>
          </a:p>
          <a:p>
            <a:r>
              <a:rPr lang="ru-RU" dirty="0" smtClean="0"/>
              <a:t>Жду от вас ответ на крыше.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354558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ДСШ 2 «б»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00392" y="332656"/>
            <a:ext cx="819472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 </a:t>
            </a:r>
          </a:p>
        </p:txBody>
      </p:sp>
    </p:spTree>
    <p:extLst>
      <p:ext uri="{BB962C8B-B14F-4D97-AF65-F5344CB8AC3E}">
        <p14:creationId xmlns:p14="http://schemas.microsoft.com/office/powerpoint/2010/main" val="32695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37" y="0"/>
            <a:ext cx="92882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2060848"/>
            <a:ext cx="568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Я хочу вам пожелать</a:t>
            </a:r>
          </a:p>
          <a:p>
            <a:r>
              <a:rPr lang="ru-RU" sz="2800" i="1" dirty="0" smtClean="0"/>
              <a:t>Лишь пятёрки получать,</a:t>
            </a:r>
          </a:p>
          <a:p>
            <a:r>
              <a:rPr lang="ru-RU" sz="2800" i="1" dirty="0" smtClean="0"/>
              <a:t>Книжки добрые любить,</a:t>
            </a:r>
          </a:p>
          <a:p>
            <a:r>
              <a:rPr lang="ru-RU" sz="2800" i="1" dirty="0" smtClean="0"/>
              <a:t>С математикой дружить.</a:t>
            </a:r>
          </a:p>
          <a:p>
            <a:r>
              <a:rPr lang="ru-RU" sz="2800" i="1" dirty="0" smtClean="0"/>
              <a:t>От лица Пьеро, Мальвины</a:t>
            </a:r>
          </a:p>
          <a:p>
            <a:r>
              <a:rPr lang="ru-RU" sz="2800" i="1" dirty="0" smtClean="0"/>
              <a:t>Ваш дружище…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10890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31" y="0"/>
            <a:ext cx="655773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69194" y="41790"/>
            <a:ext cx="659155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33862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44" y="0"/>
            <a:ext cx="9218844" cy="6855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3502719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ДСШ 2 «б» класс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71229" y="3744812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Пусть для вас учебный год</a:t>
            </a:r>
          </a:p>
          <a:p>
            <a:r>
              <a:rPr lang="ru-RU" dirty="0" smtClean="0"/>
              <a:t>Только гадости несёт!</a:t>
            </a:r>
          </a:p>
          <a:p>
            <a:r>
              <a:rPr lang="ru-RU" dirty="0" smtClean="0"/>
              <a:t>Получайте только двойки,</a:t>
            </a:r>
          </a:p>
          <a:p>
            <a:r>
              <a:rPr lang="ru-RU" dirty="0" smtClean="0"/>
              <a:t>Очень редко можно - тройки,</a:t>
            </a:r>
          </a:p>
          <a:p>
            <a:r>
              <a:rPr lang="ru-RU" dirty="0" smtClean="0"/>
              <a:t>Бейте окна и витрины,</a:t>
            </a:r>
          </a:p>
          <a:p>
            <a:r>
              <a:rPr lang="ru-RU" dirty="0" smtClean="0"/>
              <a:t>Не ходите в магазины,</a:t>
            </a:r>
          </a:p>
          <a:p>
            <a:r>
              <a:rPr lang="ru-RU" dirty="0" smtClean="0"/>
              <a:t>Затевайте больше драк,</a:t>
            </a:r>
          </a:p>
          <a:p>
            <a:r>
              <a:rPr lang="ru-RU" dirty="0" smtClean="0"/>
              <a:t>Привет, старуха….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13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63" y="0"/>
            <a:ext cx="4886672" cy="68718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188640"/>
            <a:ext cx="643125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04856" y="31477"/>
            <a:ext cx="805029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</a:p>
        </p:txBody>
      </p:sp>
    </p:spTree>
    <p:extLst>
      <p:ext uri="{BB962C8B-B14F-4D97-AF65-F5344CB8AC3E}">
        <p14:creationId xmlns:p14="http://schemas.microsoft.com/office/powerpoint/2010/main" val="32724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0"/>
            <a:ext cx="9142289" cy="684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498034" cy="398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13329" r="4002" b="5696"/>
          <a:stretch/>
        </p:blipFill>
        <p:spPr>
          <a:xfrm>
            <a:off x="540619" y="2868190"/>
            <a:ext cx="3023269" cy="20876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1016" y="1493168"/>
            <a:ext cx="3485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Школа №1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0484" y="879103"/>
            <a:ext cx="3116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Конечная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08348" y="31409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0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97" y="0"/>
            <a:ext cx="92317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844824"/>
            <a:ext cx="6336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Промчались летние деньки,</a:t>
            </a:r>
          </a:p>
          <a:p>
            <a:r>
              <a:rPr lang="ru-RU" sz="4000" dirty="0" smtClean="0"/>
              <a:t>   За парты вам пора,</a:t>
            </a:r>
          </a:p>
          <a:p>
            <a:r>
              <a:rPr lang="ru-RU" sz="4000" dirty="0" smtClean="0"/>
              <a:t>     Опять вы все- ученики,</a:t>
            </a:r>
          </a:p>
          <a:p>
            <a:r>
              <a:rPr lang="ru-RU" sz="4000" dirty="0" smtClean="0"/>
              <a:t>        Учёба – не игра!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276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"/>
            <a:ext cx="9143999" cy="68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4645">
            <a:off x="323528" y="476672"/>
            <a:ext cx="3717180" cy="3629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91530"/>
            <a:ext cx="5616624" cy="43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2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" y="0"/>
            <a:ext cx="9132928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4581128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Там в стране огромной, среди тысяч школ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Есть одна, в которую учиться ты пришёл.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Есть одна, в которой жить нам всем, друзья.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Есть одна такая. Без неё нельзя.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76672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800" dirty="0" err="1" smtClean="0">
                <a:solidFill>
                  <a:schemeClr val="bg1"/>
                </a:solidFill>
              </a:rPr>
              <a:t>Таркосалинская</a:t>
            </a:r>
            <a:r>
              <a:rPr lang="ru-RU" sz="2800" dirty="0" smtClean="0">
                <a:solidFill>
                  <a:schemeClr val="bg1"/>
                </a:solidFill>
              </a:rPr>
              <a:t> средняя общеобразовательная школа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.mycdn.me/image?id=838810312442&amp;t=3&amp;plc=WEB&amp;tkn=*3afJeMfXT5jc4FbR7ctS-2dgw3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32097"/>
            <a:ext cx="3168352" cy="354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3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89" cy="684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498034" cy="398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13329" r="4002" b="5696"/>
          <a:stretch/>
        </p:blipFill>
        <p:spPr>
          <a:xfrm>
            <a:off x="557212" y="2789795"/>
            <a:ext cx="3023269" cy="20876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1340768"/>
            <a:ext cx="4291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Разминочная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3140968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025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89" cy="6844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498034" cy="3985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13329" r="4002" b="5696"/>
          <a:stretch/>
        </p:blipFill>
        <p:spPr>
          <a:xfrm>
            <a:off x="557212" y="2789795"/>
            <a:ext cx="3023269" cy="20876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75056" y="1493168"/>
            <a:ext cx="3677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Загадочная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39" y="31409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13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" y="908"/>
            <a:ext cx="9143999" cy="6856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Новый дом несу в руке.</a:t>
            </a:r>
          </a:p>
          <a:p>
            <a:r>
              <a:rPr lang="ru-RU" sz="2800" i="1" dirty="0" smtClean="0"/>
              <a:t>Двери дома на замке.</a:t>
            </a:r>
          </a:p>
          <a:p>
            <a:r>
              <a:rPr lang="ru-RU" sz="2800" i="1" dirty="0" smtClean="0"/>
              <a:t>Тут жильцы бумажные,</a:t>
            </a:r>
          </a:p>
          <a:p>
            <a:r>
              <a:rPr lang="ru-RU" sz="2800" i="1" dirty="0" smtClean="0"/>
              <a:t>Все ужасно важные.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2111088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 сосны и ёлки</a:t>
            </a:r>
          </a:p>
          <a:p>
            <a:r>
              <a:rPr lang="ru-RU" sz="2800" dirty="0" smtClean="0"/>
              <a:t>Листики- иголки.</a:t>
            </a:r>
          </a:p>
          <a:p>
            <a:r>
              <a:rPr lang="ru-RU" sz="2800" dirty="0" smtClean="0"/>
              <a:t>А на каких листочках</a:t>
            </a:r>
          </a:p>
          <a:p>
            <a:r>
              <a:rPr lang="ru-RU" sz="2800" dirty="0" smtClean="0"/>
              <a:t>Растут слова и строчки?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4149080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Я всё знаю, всех учу,</a:t>
            </a:r>
          </a:p>
          <a:p>
            <a:r>
              <a:rPr lang="ru-RU" sz="2800" i="1" dirty="0" smtClean="0"/>
              <a:t>Но сама всегда молчу.</a:t>
            </a:r>
          </a:p>
          <a:p>
            <a:r>
              <a:rPr lang="ru-RU" sz="2800" i="1" dirty="0" smtClean="0"/>
              <a:t>Чтоб со мною подружиться,</a:t>
            </a:r>
          </a:p>
          <a:p>
            <a:r>
              <a:rPr lang="ru-RU" sz="2800" i="1" dirty="0" smtClean="0"/>
              <a:t>Надо грамоте учиться.</a:t>
            </a:r>
            <a:endParaRPr lang="ru-RU" sz="2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3902"/>
            <a:ext cx="2093195" cy="20333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064"/>
            <a:ext cx="2323659" cy="23236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2" r="20924"/>
          <a:stretch/>
        </p:blipFill>
        <p:spPr>
          <a:xfrm rot="19541439">
            <a:off x="2375756" y="2373864"/>
            <a:ext cx="1305322" cy="16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"/>
            <a:ext cx="9143999" cy="6856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4176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Быстрый конёк</a:t>
            </a:r>
          </a:p>
          <a:p>
            <a:r>
              <a:rPr lang="ru-RU" sz="2800" dirty="0" smtClean="0"/>
              <a:t>По полю бегает,</a:t>
            </a:r>
          </a:p>
          <a:p>
            <a:r>
              <a:rPr lang="ru-RU" sz="2800" dirty="0" smtClean="0"/>
              <a:t>За собой следы оставляет.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1719958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Сидит Пахом на коне верхом,</a:t>
            </a:r>
          </a:p>
          <a:p>
            <a:r>
              <a:rPr lang="ru-RU" sz="2800" dirty="0" smtClean="0"/>
              <a:t>Книги читает, а грамоты не знает.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674065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Чёрный Ивашка,</a:t>
            </a:r>
          </a:p>
          <a:p>
            <a:r>
              <a:rPr lang="ru-RU" sz="2800" dirty="0" smtClean="0"/>
              <a:t>Деревянная рубашка,</a:t>
            </a:r>
          </a:p>
          <a:p>
            <a:r>
              <a:rPr lang="ru-RU" sz="2800" dirty="0" smtClean="0"/>
              <a:t>Где пройдётся,</a:t>
            </a:r>
          </a:p>
          <a:p>
            <a:r>
              <a:rPr lang="ru-RU" sz="2800" dirty="0" smtClean="0"/>
              <a:t>Там след остаётся.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4581128"/>
            <a:ext cx="511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Чёрный, кривые,</a:t>
            </a:r>
          </a:p>
          <a:p>
            <a:r>
              <a:rPr lang="ru-RU" sz="2800" dirty="0" smtClean="0"/>
              <a:t>От рожденья все немые,</a:t>
            </a:r>
          </a:p>
          <a:p>
            <a:r>
              <a:rPr lang="ru-RU" sz="2800" dirty="0" smtClean="0"/>
              <a:t>Встанут в ряд- сейчас заговорят.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46" y="82726"/>
            <a:ext cx="1963390" cy="1884854"/>
          </a:xfrm>
          <a:prstGeom prst="rect">
            <a:avLst/>
          </a:prstGeom>
        </p:spPr>
      </p:pic>
      <p:pic>
        <p:nvPicPr>
          <p:cNvPr id="1026" name="Picture 2" descr="E:\FILES\PFILES\MSOFFICE\MEDIA\CNTCD1\Animated\j028345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34" y="1524863"/>
            <a:ext cx="1188132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FILES\PFILES\MSOFFICE\MEDIA\CNTCD1\Animated\j028327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5" y="4708638"/>
            <a:ext cx="1182012" cy="118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60" y="2887382"/>
            <a:ext cx="1320924" cy="138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8"/>
            <a:ext cx="9142858" cy="6857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93" y="38772"/>
            <a:ext cx="3780573" cy="2201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510" y="0"/>
            <a:ext cx="48825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latin typeface="A La Russ" pitchFamily="82" charset="0"/>
              </a:rPr>
              <a:t>    Советы парты</a:t>
            </a:r>
            <a:r>
              <a:rPr lang="ru-RU" sz="2800" i="1" dirty="0" smtClean="0"/>
              <a:t>.</a:t>
            </a:r>
            <a:endParaRPr lang="ru-RU" sz="2800" i="1" dirty="0"/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Утром рано просыпайся,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Хорошенько умывайся,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Чтобы в школе не зевать,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Носом парту не клевать.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2240340"/>
            <a:ext cx="4406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Приучай себя к порядку,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Не играй с вещами в прятки,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Каждой книжкой дорожи,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чистоте портфель держи.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10" y="3508265"/>
            <a:ext cx="443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Одевайся аккуратно,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Чтоб смотреть было приятно,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 уроках не хихикай,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Стул туда- сюда не двигай.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5077925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Не дразнись, не зазнавайся,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школе всем помочь старайся.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Зря не хмурься, будь смелей-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 найдёшь себе друзей.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168" y="3810000"/>
            <a:ext cx="30254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Вот и все мои советы,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Их мудрей и проще нету,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Ты, дружок, их не забудь,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Ну, счастливо, в добрый путь!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4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571</Words>
  <Application>Microsoft Office PowerPoint</Application>
  <PresentationFormat>Экран (4:3)</PresentationFormat>
  <Paragraphs>155</Paragraphs>
  <Slides>31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Людмила</cp:lastModifiedBy>
  <cp:revision>46</cp:revision>
  <dcterms:created xsi:type="dcterms:W3CDTF">2012-08-09T18:16:01Z</dcterms:created>
  <dcterms:modified xsi:type="dcterms:W3CDTF">2020-12-12T19:51:13Z</dcterms:modified>
  <cp:contentStatus/>
</cp:coreProperties>
</file>