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1115D-606B-4189-8CED-6F1C7FF66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379562"/>
            <a:ext cx="8915399" cy="43978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Презентация по ознакомлению с миром природы на тему:</a:t>
            </a:r>
            <a:br>
              <a:rPr lang="ru-RU" dirty="0"/>
            </a:br>
            <a:r>
              <a:rPr lang="ru-RU" b="1" dirty="0">
                <a:solidFill>
                  <a:srgbClr val="00B050"/>
                </a:solidFill>
              </a:rPr>
              <a:t> «Мир комнатных растений»</a:t>
            </a:r>
            <a:br>
              <a:rPr lang="ru-RU" b="1" dirty="0">
                <a:solidFill>
                  <a:srgbClr val="00B050"/>
                </a:solidFill>
              </a:rPr>
            </a:br>
            <a:r>
              <a:rPr lang="ru-RU" i="1" dirty="0"/>
              <a:t>в старшей группе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41F539-2E72-41A5-BF5F-B2EC50E7AE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Воспитатель МБДОУ детский сад комбинированного вида №5 « Берёзка» г. Белогорска Республики Крым: </a:t>
            </a:r>
            <a:r>
              <a:rPr lang="ru-RU" b="1" i="1" dirty="0"/>
              <a:t>АРТЁМЕНКО ОЛЬГА ВАСИЛЬЕВНА</a:t>
            </a:r>
          </a:p>
        </p:txBody>
      </p:sp>
    </p:spTree>
    <p:extLst>
      <p:ext uri="{BB962C8B-B14F-4D97-AF65-F5344CB8AC3E}">
        <p14:creationId xmlns:p14="http://schemas.microsoft.com/office/powerpoint/2010/main" val="343191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CD688-1E51-4CAC-84CA-D86CD6EB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668" y="253174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rgbClr val="00B050"/>
                </a:solidFill>
              </a:rPr>
              <a:t>Игра «Четвёртый лишний»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95814A2-A0B8-4943-9705-FF8869DFC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8090" y="1308437"/>
            <a:ext cx="5978105" cy="529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66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CD688-1E51-4CAC-84CA-D86CD6EB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668" y="253174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rgbClr val="00B050"/>
                </a:solidFill>
              </a:rPr>
              <a:t>Игра «Четвёртый лишний»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79A9692-4226-4282-819E-552FD9C3B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049" y="1305136"/>
            <a:ext cx="5727940" cy="513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57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4B5AF-40BE-44D1-8F53-96A4A5BA4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Уход за комнатными растениями: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AB1DF1-1B0B-45EE-808B-92929D0FF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923" y="1669703"/>
            <a:ext cx="7054616" cy="478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25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6123A7F-6C28-4E27-93C8-B1B45408B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132" y="483520"/>
            <a:ext cx="8462513" cy="583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7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49DA8-EB3C-49D9-8AF2-796C3ABDE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Спасибо за внимание!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2AC5429-7009-499C-A365-F5A23E29F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1668" y="1918121"/>
            <a:ext cx="5645871" cy="39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04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21E36-DA47-46CD-8A89-0D915768D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Загадка: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9A4A3-AAEB-49AB-8E91-5809665F2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Очищают воздух, </a:t>
            </a:r>
          </a:p>
          <a:p>
            <a:r>
              <a:rPr lang="ru-RU" sz="2400" b="1" dirty="0"/>
              <a:t>создают уют,</a:t>
            </a:r>
          </a:p>
          <a:p>
            <a:r>
              <a:rPr lang="ru-RU" sz="2400" b="1" dirty="0"/>
              <a:t> на окнах зеленеют, </a:t>
            </a:r>
          </a:p>
          <a:p>
            <a:r>
              <a:rPr lang="ru-RU" sz="2400" b="1" dirty="0"/>
              <a:t>круглый год цветут…</a:t>
            </a:r>
          </a:p>
          <a:p>
            <a:pPr marL="0" indent="0">
              <a:buNone/>
            </a:pPr>
            <a:r>
              <a:rPr lang="ru-RU" sz="2400" b="1" dirty="0"/>
              <a:t> </a:t>
            </a:r>
          </a:p>
          <a:p>
            <a:pPr marL="0" indent="0">
              <a:buNone/>
            </a:pPr>
            <a:r>
              <a:rPr lang="ru-RU" sz="2400" b="1" dirty="0"/>
              <a:t>                                     Комнатные растения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5B818B-0ADB-4734-BE37-34A4FA550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421" y="1264555"/>
            <a:ext cx="4133730" cy="29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4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9CA5F-A29C-47A6-A9E6-3127D27C8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911" y="247032"/>
            <a:ext cx="5152172" cy="1280890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Сравните комнаты: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D13D4AC-77D8-44EC-A5B7-6EBCDEFE9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496" y="1905000"/>
            <a:ext cx="4384424" cy="29430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ACB68F-8CA2-4441-A483-19249026B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362" y="3609437"/>
            <a:ext cx="4502299" cy="30015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798323-E70D-4AF0-8164-AB7F51C91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362" y="518737"/>
            <a:ext cx="4902985" cy="265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8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8CD42-A68A-45CF-904F-FB225F7B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408" y="429293"/>
            <a:ext cx="8607455" cy="128089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Зачем нужны комнатные растения?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8AA538-8B12-47C6-B645-F1DDC65B3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472" y="2133600"/>
            <a:ext cx="9391140" cy="4100290"/>
          </a:xfrm>
        </p:spPr>
        <p:txBody>
          <a:bodyPr/>
          <a:lstStyle/>
          <a:p>
            <a:r>
              <a:rPr lang="ru-RU" b="1" dirty="0"/>
              <a:t>Очищают воздух 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b="1" dirty="0"/>
              <a:t>Служат для украшения комнаты</a:t>
            </a:r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b="1" dirty="0"/>
              <a:t>Выделяют кислород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</a:t>
            </a:r>
            <a:r>
              <a:rPr lang="ru-RU" b="1" dirty="0"/>
              <a:t>Приносят радость людям                     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077D70-8DFE-4495-998D-479CE1B8D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739" y="1152016"/>
            <a:ext cx="2501936" cy="21389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501FC7-ED95-402B-BBC3-B73393004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194" y="2402734"/>
            <a:ext cx="3195187" cy="16299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0EC762-70A3-4F02-9917-420D07D8D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985" y="3672217"/>
            <a:ext cx="1785668" cy="17684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D2CFC9-2CF3-4281-B7FF-77B710AAB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675" y="4301846"/>
            <a:ext cx="2123686" cy="227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892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C99C9-6D58-4421-BE91-4615167A6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Комнатные растения нашей группы: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38722E8-0363-4F0B-95CA-FA6AE5EAA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467" y="1460499"/>
            <a:ext cx="2487163" cy="24871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B598A3-D22B-41C6-BC61-853C5D28E393}"/>
              </a:ext>
            </a:extLst>
          </p:cNvPr>
          <p:cNvSpPr/>
          <p:nvPr/>
        </p:nvSpPr>
        <p:spPr>
          <a:xfrm>
            <a:off x="1678467" y="3683480"/>
            <a:ext cx="2228429" cy="6038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Ф И А Л К 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EE523B-D35F-4179-BF8A-721973E82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30" y="3683480"/>
            <a:ext cx="2987615" cy="198979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A6D28E-B628-4E45-A82B-B415E49B16FA}"/>
              </a:ext>
            </a:extLst>
          </p:cNvPr>
          <p:cNvSpPr/>
          <p:nvPr/>
        </p:nvSpPr>
        <p:spPr>
          <a:xfrm>
            <a:off x="1221267" y="5247616"/>
            <a:ext cx="3648973" cy="6794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Т Р А Д Е С К А Н Ц И Я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05B0D3-D082-4CAB-8083-7710B60F7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229" y="1516016"/>
            <a:ext cx="1652383" cy="237612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1E4057-1510-47E1-8F4F-EE65960A90A4}"/>
              </a:ext>
            </a:extLst>
          </p:cNvPr>
          <p:cNvSpPr/>
          <p:nvPr/>
        </p:nvSpPr>
        <p:spPr>
          <a:xfrm>
            <a:off x="9564205" y="3892143"/>
            <a:ext cx="2228429" cy="6038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 Е Р А Н Ь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7FE805-81C0-42EF-BB72-873E1623E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448" y="1462342"/>
            <a:ext cx="2745080" cy="205881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050A18A-6412-43B1-A245-17236E1266B4}"/>
              </a:ext>
            </a:extLst>
          </p:cNvPr>
          <p:cNvSpPr/>
          <p:nvPr/>
        </p:nvSpPr>
        <p:spPr>
          <a:xfrm>
            <a:off x="6605881" y="3219228"/>
            <a:ext cx="2794886" cy="6038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 А Л Ь З А М И Н</a:t>
            </a:r>
          </a:p>
        </p:txBody>
      </p:sp>
      <p:pic>
        <p:nvPicPr>
          <p:cNvPr id="3074" name="Picture 2" descr="Комнатное растение Фикус «Робуста» купить в Екатеринбурге">
            <a:extLst>
              <a:ext uri="{FF2B5EF4-FFF2-40B4-BE49-F238E27FC236}">
                <a16:creationId xmlns:a16="http://schemas.microsoft.com/office/drawing/2014/main" id="{125E22FC-84CB-4765-8D23-8B274F66F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00" y="3943711"/>
            <a:ext cx="1698634" cy="266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BE8C915-4B68-4061-A0A6-37F62393F6A1}"/>
              </a:ext>
            </a:extLst>
          </p:cNvPr>
          <p:cNvSpPr/>
          <p:nvPr/>
        </p:nvSpPr>
        <p:spPr>
          <a:xfrm>
            <a:off x="8871216" y="5810219"/>
            <a:ext cx="2228429" cy="6038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Ф И К У С</a:t>
            </a:r>
          </a:p>
        </p:txBody>
      </p:sp>
    </p:spTree>
    <p:extLst>
      <p:ext uri="{BB962C8B-B14F-4D97-AF65-F5344CB8AC3E}">
        <p14:creationId xmlns:p14="http://schemas.microsoft.com/office/powerpoint/2010/main" val="3834892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58D86-302D-4425-B107-66FC7619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3712984" cy="1280890"/>
          </a:xfrm>
        </p:spPr>
        <p:txBody>
          <a:bodyPr/>
          <a:lstStyle/>
          <a:p>
            <a:r>
              <a:rPr lang="ru-RU" b="1" dirty="0" err="1">
                <a:solidFill>
                  <a:srgbClr val="00B050"/>
                </a:solidFill>
              </a:rPr>
              <a:t>Спатифиллум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4052C77-B63E-43E0-9B15-37AD19E29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0897" y="1702158"/>
            <a:ext cx="496018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17BC9-FAA2-49F0-8DD0-7E0F2024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Предметы для посадки растения:</a:t>
            </a:r>
          </a:p>
        </p:txBody>
      </p:sp>
      <p:pic>
        <p:nvPicPr>
          <p:cNvPr id="7" name="Объект 3" descr="Краткосрочный проект для детей 2 младшей группы:«комнатные растения наши  друзья» - PDF Скачать Бесплатно">
            <a:extLst>
              <a:ext uri="{FF2B5EF4-FFF2-40B4-BE49-F238E27FC236}">
                <a16:creationId xmlns:a16="http://schemas.microsoft.com/office/drawing/2014/main" id="{8E9728A6-1B4F-47FA-9FFD-EF78349490C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364" y="2133600"/>
            <a:ext cx="7527097" cy="377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361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37CCE-8224-4C80-861F-79812C570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58616"/>
            <a:ext cx="7037869" cy="128089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Что надо для комнатных растений?</a:t>
            </a:r>
          </a:p>
        </p:txBody>
      </p:sp>
      <p:pic>
        <p:nvPicPr>
          <p:cNvPr id="7" name="Объект 6" descr="Картинки для лэпбука © Интернет-портал о создании и использовании лэпбуков">
            <a:extLst>
              <a:ext uri="{FF2B5EF4-FFF2-40B4-BE49-F238E27FC236}">
                <a16:creationId xmlns:a16="http://schemas.microsoft.com/office/drawing/2014/main" id="{C48519E4-CA1D-443B-90C6-EAB33A245A8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907" y="2147977"/>
            <a:ext cx="6896101" cy="4356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0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CD688-1E51-4CAC-84CA-D86CD6EB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668" y="253174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rgbClr val="00B050"/>
                </a:solidFill>
              </a:rPr>
              <a:t>Игра «Четвёртый лишний»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2FB144E-A44C-43BD-8687-75E353615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6830" y="1173193"/>
            <a:ext cx="6435305" cy="550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0105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</TotalTime>
  <Words>153</Words>
  <Application>Microsoft Office PowerPoint</Application>
  <PresentationFormat>Широкоэкранный</PresentationFormat>
  <Paragraphs>34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Легкий дым</vt:lpstr>
      <vt:lpstr>Презентация по ознакомлению с миром природы на тему:  «Мир комнатных растений» в старшей группе</vt:lpstr>
      <vt:lpstr>Загадка:</vt:lpstr>
      <vt:lpstr>Сравните комнаты:</vt:lpstr>
      <vt:lpstr>Зачем нужны комнатные растения?</vt:lpstr>
      <vt:lpstr>Комнатные растения нашей группы:</vt:lpstr>
      <vt:lpstr>Спатифиллум</vt:lpstr>
      <vt:lpstr>Предметы для посадки растения:</vt:lpstr>
      <vt:lpstr>Что надо для комнатных растений?</vt:lpstr>
      <vt:lpstr> Игра «Четвёртый лишний»</vt:lpstr>
      <vt:lpstr> Игра «Четвёртый лишний»</vt:lpstr>
      <vt:lpstr> Игра «Четвёртый лишний»</vt:lpstr>
      <vt:lpstr>Уход за комнатными растениями: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по ознакомлению с миром природы на тему:  «Мир комнатных растений» в старшей группе</dc:title>
  <dc:creator>МиК</dc:creator>
  <cp:lastModifiedBy>МиК</cp:lastModifiedBy>
  <cp:revision>27</cp:revision>
  <dcterms:created xsi:type="dcterms:W3CDTF">2020-12-07T20:24:22Z</dcterms:created>
  <dcterms:modified xsi:type="dcterms:W3CDTF">2020-12-07T21:28:16Z</dcterms:modified>
</cp:coreProperties>
</file>