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8BD4-965D-4BF0-81BB-CEC4E5D149B9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BFBC-B247-494F-BD7D-22ED7D46E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97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8BD4-965D-4BF0-81BB-CEC4E5D149B9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BFBC-B247-494F-BD7D-22ED7D46E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30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8BD4-965D-4BF0-81BB-CEC4E5D149B9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BFBC-B247-494F-BD7D-22ED7D46E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08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8BD4-965D-4BF0-81BB-CEC4E5D149B9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BFBC-B247-494F-BD7D-22ED7D46E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73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8BD4-965D-4BF0-81BB-CEC4E5D149B9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BFBC-B247-494F-BD7D-22ED7D46E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0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8BD4-965D-4BF0-81BB-CEC4E5D149B9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BFBC-B247-494F-BD7D-22ED7D46E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494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8BD4-965D-4BF0-81BB-CEC4E5D149B9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BFBC-B247-494F-BD7D-22ED7D46E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308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8BD4-965D-4BF0-81BB-CEC4E5D149B9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BFBC-B247-494F-BD7D-22ED7D46E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14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8BD4-965D-4BF0-81BB-CEC4E5D149B9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BFBC-B247-494F-BD7D-22ED7D46E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87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8BD4-965D-4BF0-81BB-CEC4E5D149B9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BFBC-B247-494F-BD7D-22ED7D46E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055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8BD4-965D-4BF0-81BB-CEC4E5D149B9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BFBC-B247-494F-BD7D-22ED7D46E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95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E8BD4-965D-4BF0-81BB-CEC4E5D149B9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8BFBC-B247-494F-BD7D-22ED7D46E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49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pandia.ru/text/category/zhivotnovodstvo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pandia.ru/text/category/srok_godnosti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Тема: Технологии производства зеленых кормов, </a:t>
            </a:r>
            <a:r>
              <a:rPr lang="ru-RU" b="1" dirty="0" smtClean="0"/>
              <a:t>сена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260" y="1690688"/>
            <a:ext cx="6140916" cy="4605687"/>
          </a:xfrm>
        </p:spPr>
      </p:pic>
    </p:spTree>
    <p:extLst>
      <p:ext uri="{BB962C8B-B14F-4D97-AF65-F5344CB8AC3E}">
        <p14:creationId xmlns:p14="http://schemas.microsoft.com/office/powerpoint/2010/main" val="381210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Смешанный тип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Смешанный тип конвейера получил наибольшее распространение во всех зонах нашей страны. Основную часть зеленого корма в этом случае животные получают с культурных пастбищ и естественных угодий, в периоды плохого отрастания трав—с посевов многолетних и однолетних трав и культур.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130784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83413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Зеленый конвейер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При построении зеленого конвейера важно правильно недобрать кормовые культуры, способные обеспечить бесперебойное поступление зеленого керма в течение пастбищного периода.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54107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Зеленый конвейер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При организации зеленого конвейера важно определить способ использования травостоя. Известны три способа: пастбищный, стойловый и комбинированный. Пастбищный способ предусматривает стравливание травы на корню, он дешевле остальных. Стойловый способ предполагает скармливание свежескошенной массы в кормушках; он требует дополнительных средств на скашивание, транспортировку и раздачу массы, но зеленая масса лучше поедается. При комбинированном способе пастьба сочетается с подкормкой зеленой массой в кормушках. Внедрение зеленого конвейера способствует бесперебойному обеспечению скота полноценным кормом в течение всего летнего сезона.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98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В кормовом рационе животных сено составляет значительную долю. Питательность сена высокая по сравнению с другими грубыми кормами.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5901"/>
            <a:ext cx="5181600" cy="3430785"/>
          </a:xfrm>
        </p:spPr>
      </p:pic>
    </p:spTree>
    <p:extLst>
      <p:ext uri="{BB962C8B-B14F-4D97-AF65-F5344CB8AC3E}">
        <p14:creationId xmlns:p14="http://schemas.microsoft.com/office/powerpoint/2010/main" val="14829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ru-RU" dirty="0"/>
              <a:t>В создании прочной кормовой базы важное значение приобретают рациональное использование сенокосов, сбор сена без потерь и наилучшего качества.</a:t>
            </a:r>
          </a:p>
          <a:p>
            <a:pPr fontAlgn="base"/>
            <a:r>
              <a:rPr lang="ru-RU" dirty="0"/>
              <a:t>При уборке сена следует учитывать, что различные части одних и тех же растений имеют неодинаковую кормовую ценность. Например, листья растений, соцветия, верхние части стеблей обладают более ценными кормовыми достоинствами.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1990376"/>
            <a:ext cx="5181600" cy="3290316"/>
          </a:xfrm>
        </p:spPr>
      </p:pic>
    </p:spTree>
    <p:extLst>
      <p:ext uri="{BB962C8B-B14F-4D97-AF65-F5344CB8AC3E}">
        <p14:creationId xmlns:p14="http://schemas.microsoft.com/office/powerpoint/2010/main" val="389826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Одна из важнейших задач при уборке трав на сено — получение наибольшего сбора сена и сохранение его питательности, что в значительной мере зависит от правильного проведения отдельных процессов уборки.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769"/>
            <a:ext cx="5181600" cy="3453050"/>
          </a:xfrm>
        </p:spPr>
      </p:pic>
    </p:spTree>
    <p:extLst>
      <p:ext uri="{BB962C8B-B14F-4D97-AF65-F5344CB8AC3E}">
        <p14:creationId xmlns:p14="http://schemas.microsoft.com/office/powerpoint/2010/main" val="59863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Особенное внимание должно быть обращено на борьбу с потерями. Запоздание со сроками кошения, неправильное проведение уборки, значительные разрывы между скашиванием трав, сгребанием, копнением и скирдованием приводят к большим потерям. При неправильной сушке и несоблюдении других правил уборки качество сена снижается на 20—-25%.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844" y="1825625"/>
            <a:ext cx="5176312" cy="4351338"/>
          </a:xfrm>
        </p:spPr>
      </p:pic>
    </p:spTree>
    <p:extLst>
      <p:ext uri="{BB962C8B-B14F-4D97-AF65-F5344CB8AC3E}">
        <p14:creationId xmlns:p14="http://schemas.microsoft.com/office/powerpoint/2010/main" val="56460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ru-RU" dirty="0"/>
              <a:t>Поэтому важные условия получения сена высокого качества и устранения потерь при уборке — своевременное скашивание травы, соблюдение требуемой высоты скашивания, правильное сгребание, копнение и скирдование сена, механизация главнейших процессов уборки, а также надлежащее хранение сена.</a:t>
            </a:r>
          </a:p>
          <a:p>
            <a:pPr fontAlgn="base"/>
            <a:r>
              <a:rPr lang="ru-RU" dirty="0"/>
              <a:t>Скашивание трав — один из основных, решающих процессов, от которого зависит как количество, так и качество сена.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6913"/>
            <a:ext cx="5181600" cy="3428761"/>
          </a:xfrm>
        </p:spPr>
      </p:pic>
    </p:spTree>
    <p:extLst>
      <p:ext uri="{BB962C8B-B14F-4D97-AF65-F5344CB8AC3E}">
        <p14:creationId xmlns:p14="http://schemas.microsoft.com/office/powerpoint/2010/main" val="788802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Сроки скашивания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i="1" dirty="0"/>
              <a:t>Сроки скашивания.</a:t>
            </a:r>
            <a:r>
              <a:rPr lang="ru-RU" dirty="0"/>
              <a:t> Наибольший урожай сена и сырого протеина получают при скашивании трав во время колошения или цветения.</a:t>
            </a:r>
          </a:p>
          <a:p>
            <a:pPr fontAlgn="base"/>
            <a:r>
              <a:rPr lang="ru-RU" dirty="0"/>
              <a:t>Поздно скошенные травы грубые, жесткие и плохо поедаются животными. Кроме того, при запаздывании с уборкой на сенокосных участках появляются в большом количестве сорные травы, плохо поедаемые животными.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56136"/>
            <a:ext cx="5181600" cy="3290316"/>
          </a:xfrm>
        </p:spPr>
      </p:pic>
    </p:spTree>
    <p:extLst>
      <p:ext uri="{BB962C8B-B14F-4D97-AF65-F5344CB8AC3E}">
        <p14:creationId xmlns:p14="http://schemas.microsoft.com/office/powerpoint/2010/main" val="3893112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Контрольные вопросы: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 1. Дать понятие зеленого конвейера. В чем заключается его значение? 2. Назвать типы зеленого конвейера и дать им характеристику. 3. Обозначить этапы планирования зеленого конвейера. 4. Как рассчитать потребность животных в зеленых кормах на пастбищный период? 5. Принцип составления план - схемы зеленого конвейера. 6. Как рассчитывают баланс белка? 7. Что такое структура зеленого конвейера и как её составляют? 8. Назвать примерный набор культур зеленого конвейера в ЦЧР. 9. Что вы знаете о группах культур зеленого конвейера?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808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Вопросы лекции: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i="1" dirty="0" smtClean="0"/>
              <a:t>Зеленый </a:t>
            </a:r>
            <a:r>
              <a:rPr lang="ru-RU" b="1" i="1" dirty="0"/>
              <a:t>конвейер</a:t>
            </a:r>
            <a:endParaRPr lang="ru-RU" dirty="0"/>
          </a:p>
          <a:p>
            <a:pPr lvl="0"/>
            <a:r>
              <a:rPr lang="ru-RU" b="1" i="1" dirty="0"/>
              <a:t>Типы зеленого конвейера</a:t>
            </a:r>
            <a:endParaRPr lang="ru-RU" dirty="0"/>
          </a:p>
          <a:p>
            <a:pPr lvl="0"/>
            <a:r>
              <a:rPr lang="ru-RU" b="1" i="1" dirty="0"/>
              <a:t>Сено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7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Зеленый конвейер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/>
              <a:t>Зеленый конвейер - </a:t>
            </a:r>
            <a:r>
              <a:rPr lang="ru-RU" dirty="0"/>
              <a:t>это организация бесперебойного снабжения животных зеленым кормом в течение всего пастбищного периода в размерах, полностью удовлетворяющих потребность скота.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84" y="1917478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38021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Зеленый корм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Зеленый корм считается биологически наиболее полноценным для животных. В пастбищный период молодняк животных всех видов нормально развивается, приобретает устойчивость к заболеваниям. Зеленый корм наиболее дешевый. Себестоимость </a:t>
            </a:r>
            <a:r>
              <a:rPr lang="ru-RU" dirty="0">
                <a:hlinkClick r:id="rId2" tooltip="Животноводство"/>
              </a:rPr>
              <a:t>животноводческой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продукции в летний период в 1,5—2 раза ниже, чем в зимний.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76073"/>
            <a:ext cx="5181600" cy="3650442"/>
          </a:xfrm>
        </p:spPr>
      </p:pic>
    </p:spTree>
    <p:extLst>
      <p:ext uri="{BB962C8B-B14F-4D97-AF65-F5344CB8AC3E}">
        <p14:creationId xmlns:p14="http://schemas.microsoft.com/office/powerpoint/2010/main" val="23043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Культуры зеленого конвейера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Культуры зеленого конвейера должны отвечать следующим основным требованиям: давать стабильный высокий урожай зеленой массы высоких кормовых достоинств и хорошо поедаемой животными, иметь разные </a:t>
            </a:r>
            <a:r>
              <a:rPr lang="ru-RU" dirty="0">
                <a:hlinkClick r:id="rId2" tooltip="Срок годности"/>
              </a:rPr>
              <a:t>сроки годности</a:t>
            </a:r>
            <a:r>
              <a:rPr lang="ru-RU" dirty="0"/>
              <a:t> к стравливанию, оказывать благоприятное действие на здоровье и продуктивность животных, быть пригодными к механизированной уборке, давать дешевый корм.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30178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4792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Основными культурами зеленого конвейера во многих районах являются многолетние травы: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из </a:t>
            </a:r>
            <a:r>
              <a:rPr lang="ru-RU" dirty="0"/>
              <a:t>бобовых — клевер луговой, гибридный и ползучий (на пастбище), люцерна, эспарцет, донник; из злаковых — тимофеевка луговая, ежа сборная, кострец безостый, овсяница луговая, канареечник тростниковый, житняк и др. Ежа, кострец, могут давать ранний зеленый корм. Травы высевают в чистом виде и в смесях.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96" y="1947704"/>
            <a:ext cx="5181600" cy="3393948"/>
          </a:xfrm>
        </p:spPr>
      </p:pic>
    </p:spTree>
    <p:extLst>
      <p:ext uri="{BB962C8B-B14F-4D97-AF65-F5344CB8AC3E}">
        <p14:creationId xmlns:p14="http://schemas.microsoft.com/office/powerpoint/2010/main" val="12837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 ранних яровых культур в зеленый конвейер включают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Из ранних яровых культур в зеленый конвейер включают вику яровую, горох, кормовой люпин, чечевицу, чину, рапс, райграс однолетний, горчицу, яровые хлеба в зависимости от местных условий.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80318"/>
            <a:ext cx="5181600" cy="3383584"/>
          </a:xfrm>
        </p:spPr>
      </p:pic>
    </p:spTree>
    <p:extLst>
      <p:ext uri="{BB962C8B-B14F-4D97-AF65-F5344CB8AC3E}">
        <p14:creationId xmlns:p14="http://schemas.microsoft.com/office/powerpoint/2010/main" val="278819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 пропашных культур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Из пропашных культур в зеленый конвейер включают корнеплоды, капусту, бахчевые, топинамбур.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564" y="1825625"/>
            <a:ext cx="4566871" cy="4351338"/>
          </a:xfrm>
        </p:spPr>
      </p:pic>
      <p:sp>
        <p:nvSpPr>
          <p:cNvPr id="6" name="Прямоугольник 5"/>
          <p:cNvSpPr/>
          <p:nvPr/>
        </p:nvSpPr>
        <p:spPr>
          <a:xfrm>
            <a:off x="8045975" y="6176963"/>
            <a:ext cx="1434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топинамбур.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98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Типа зеленого конвейера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ru-RU" b="1" dirty="0" smtClean="0"/>
              <a:t>1</a:t>
            </a:r>
            <a:r>
              <a:rPr lang="ru-RU" b="1" dirty="0"/>
              <a:t>.</a:t>
            </a:r>
            <a:r>
              <a:rPr lang="ru-RU" dirty="0"/>
              <a:t> естественный при использовании только природных пастбищ и сенокосов</a:t>
            </a:r>
            <a:r>
              <a:rPr lang="ru-RU" dirty="0" smtClean="0"/>
              <a:t>;</a:t>
            </a:r>
          </a:p>
          <a:p>
            <a:pPr fontAlgn="base"/>
            <a:r>
              <a:rPr lang="ru-RU" dirty="0" smtClean="0"/>
              <a:t> </a:t>
            </a:r>
            <a:r>
              <a:rPr lang="ru-RU" b="1" dirty="0"/>
              <a:t>2.</a:t>
            </a:r>
            <a:r>
              <a:rPr lang="ru-RU" dirty="0"/>
              <a:t> искусственный при использовании сеяных многолетних и однолетних трав, кормовых культур; </a:t>
            </a:r>
            <a:endParaRPr lang="ru-RU" dirty="0" smtClean="0"/>
          </a:p>
          <a:p>
            <a:pPr fontAlgn="base"/>
            <a:r>
              <a:rPr lang="ru-RU" b="1" dirty="0" smtClean="0"/>
              <a:t>3</a:t>
            </a:r>
            <a:r>
              <a:rPr lang="ru-RU" b="1" dirty="0"/>
              <a:t>.</a:t>
            </a:r>
            <a:r>
              <a:rPr lang="ru-RU" dirty="0"/>
              <a:t> комбинированный, при использовании естественных и культурных пастбищ, а также полевых кормовых культур.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27206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391685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740</Words>
  <Application>Microsoft Office PowerPoint</Application>
  <PresentationFormat>Широкоэкранный</PresentationFormat>
  <Paragraphs>46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Тема: Технологии производства зеленых кормов, сена</vt:lpstr>
      <vt:lpstr>Вопросы лекции: </vt:lpstr>
      <vt:lpstr>Зеленый конвейер</vt:lpstr>
      <vt:lpstr>Зеленый корм</vt:lpstr>
      <vt:lpstr>Культуры зеленого конвейера</vt:lpstr>
      <vt:lpstr>Основными культурами зеленого конвейера во многих районах являются многолетние травы:</vt:lpstr>
      <vt:lpstr>Из ранних яровых культур в зеленый конвейер включают</vt:lpstr>
      <vt:lpstr>Из пропашных культур</vt:lpstr>
      <vt:lpstr>Типа зеленого конвейера </vt:lpstr>
      <vt:lpstr>Смешанный тип</vt:lpstr>
      <vt:lpstr>Зеленый конвейер</vt:lpstr>
      <vt:lpstr>Зеленый конвейер</vt:lpstr>
      <vt:lpstr>Сено</vt:lpstr>
      <vt:lpstr>Сено</vt:lpstr>
      <vt:lpstr>Сено</vt:lpstr>
      <vt:lpstr>Сено</vt:lpstr>
      <vt:lpstr>Сено</vt:lpstr>
      <vt:lpstr>Сроки скашивания</vt:lpstr>
      <vt:lpstr>Контрольные вопросы: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Технологии производства зеленых кормов, сена</dc:title>
  <dc:creator>User</dc:creator>
  <cp:lastModifiedBy>User</cp:lastModifiedBy>
  <cp:revision>5</cp:revision>
  <dcterms:created xsi:type="dcterms:W3CDTF">2020-09-04T08:42:41Z</dcterms:created>
  <dcterms:modified xsi:type="dcterms:W3CDTF">2020-09-10T08:01:51Z</dcterms:modified>
</cp:coreProperties>
</file>