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60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B4D603-F99F-4A7A-9959-397EE15533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07FC190-E59A-4265-B339-83ABA0BAF9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EEF258-2002-42F5-B17C-EB0080B10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75A71-EAC0-49DC-9838-0DC3F3C2CC61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7E0FB0-586D-47EC-9DCE-8C53D52E8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6A2CFC-DFB8-48B1-9064-A295C4AE8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FA07E-43CC-4F69-BE1E-E7320A372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898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6F7F5-2E83-483E-9EFE-900991727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1422477-6810-4071-A461-BCB236C627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62A17A-A098-4162-AF66-EB6DBADF4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75A71-EAC0-49DC-9838-0DC3F3C2CC61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7200E6-BC50-4297-89FD-C8CF98808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91E714-B226-4563-A4F8-E7D2EA3EE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FA07E-43CC-4F69-BE1E-E7320A372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950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2E074FE-1CB8-4F3A-A443-B0E1183DA1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2D5C3F2-9705-45B3-AFC1-5D841A3555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B93513-1DDD-4805-85EE-ABA51ED07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75A71-EAC0-49DC-9838-0DC3F3C2CC61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ED2ACC-B5B9-4DD1-9DF3-420E382FD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E77A76-D560-4AA4-8BE1-E0D98C487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FA07E-43CC-4F69-BE1E-E7320A372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637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EF6AF4-5DDA-45BA-86B1-ED8B7F8A8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F02310-CEA7-48A9-9DF9-CCD399982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611992-ED95-48CD-A01A-64DDB08F2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75A71-EAC0-49DC-9838-0DC3F3C2CC61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91588D-460E-41DB-A6A9-610FB9DCA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106098-2967-44BD-BBE7-31818C608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FA07E-43CC-4F69-BE1E-E7320A372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239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9712DC-EFF1-4316-9BC2-DE1E5C968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B6F9FE3-3C55-415F-A412-7C859C270D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1524DA-6035-4028-9058-DDC8489D6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75A71-EAC0-49DC-9838-0DC3F3C2CC61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CEBE5F-2FD6-4A42-AA18-EB1258865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771A89-9A3C-49F4-9546-3EA42623D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FA07E-43CC-4F69-BE1E-E7320A372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20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4E6939-8BF5-4C03-9196-C92AB5CE0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90E418-81B0-44DE-917C-BC3ABC2853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1D81D78-139C-4B4B-9AD6-F1F6C697DE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F87A107-7ED7-4283-BBD0-32F9A31F3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75A71-EAC0-49DC-9838-0DC3F3C2CC61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144CC6-2852-4CE4-A363-6EDC9940E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5F3242-BCC1-49CF-83C4-A857AD235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FA07E-43CC-4F69-BE1E-E7320A372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465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30AE5F-412F-4B18-A59B-FFE9CF384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54309B-5C0A-47F0-8B5D-43828B86D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68C8BB7-AAF7-4D81-8B75-A9A518AAAA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6C59081-91BC-44D2-B236-33CB238BCA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0984E59-5CA5-41EE-AC2D-6A4C1A8813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FDCFFBD-7762-4441-8A9A-B0DAC1845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75A71-EAC0-49DC-9838-0DC3F3C2CC61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F2565CB-AE2D-4A75-A804-3F607F533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516EC71-69DC-4665-BE6C-FB24326BE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FA07E-43CC-4F69-BE1E-E7320A372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940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1C9086-D95D-4176-B52D-E557F7705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749EE76-AEC6-4404-904B-4F6D2B7F5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75A71-EAC0-49DC-9838-0DC3F3C2CC61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7FACA28-2049-44C8-8871-BA0662B54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89BBD7B-7574-4E78-905D-E93BB78D6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FA07E-43CC-4F69-BE1E-E7320A372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393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5DB0BCF-D426-4352-A22E-1F86C7524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75A71-EAC0-49DC-9838-0DC3F3C2CC61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6EFDE69-8A01-4D77-A6A9-3FCD44BA9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6300DA7-EB21-4502-9F21-4F188B77D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FA07E-43CC-4F69-BE1E-E7320A372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343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3A0140-7076-43FD-A735-E17235585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4B05A7-7749-47C5-AB6D-2569BCA1C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12787E6-34D5-4B88-8095-FBC2AF9BEE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7F5AC7-6BF8-4E33-BE9E-680937CAD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75A71-EAC0-49DC-9838-0DC3F3C2CC61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4BDBAB8-CE3C-46B9-9F2E-DACB5F1C6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C9FFBA-88B0-4787-B9D1-60C7CE3B7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FA07E-43CC-4F69-BE1E-E7320A372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019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ADFF7E-AED1-48FF-A20E-7637DB9D0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492BDFE-8423-42B3-8719-194753F48F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7CB435-B13A-42A3-8414-E63803B20C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307A32-058D-485B-9800-A949D9773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75A71-EAC0-49DC-9838-0DC3F3C2CC61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3918C9B-984F-4B60-BDE0-E286454CA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91F18C-31B7-47AB-8971-870FF65DB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FA07E-43CC-4F69-BE1E-E7320A372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830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F60A66-E7BC-429A-B5B5-85B66B1C8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349751-92CB-4FCB-84C3-9324EDA95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8C17B0-37D0-41C4-98E3-B789746EBA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75A71-EAC0-49DC-9838-0DC3F3C2CC61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A8B9FB-32A3-4291-9272-4A9EA1F619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377056-C63E-4E5D-8537-48A641B729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FA07E-43CC-4F69-BE1E-E7320A372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774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D8B065-EE51-4AE2-A94C-86249998FD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79BFE6-C6BD-4395-8454-3B34299412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0882" y="1515274"/>
            <a:ext cx="7991539" cy="2387918"/>
          </a:xfrm>
        </p:spPr>
        <p:txBody>
          <a:bodyPr anchor="b">
            <a:noAutofit/>
          </a:bodyPr>
          <a:lstStyle/>
          <a:p>
            <a:r>
              <a:rPr lang="ru-RU" sz="6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Окружающий мир</a:t>
            </a:r>
            <a:br>
              <a:rPr lang="ru-RU" sz="6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ru-RU" sz="6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(2 класс)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8999293-B054-4B57-A26F-D04C2BB113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43336"/>
            <a:ext cx="5163047" cy="2657478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E505D8A-F41A-450D-A648-E77DF6B8D8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2BD6DCE-6A81-4F34-9958-67B578EA16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C462BE8-CD72-48CF-8A7B-C716D2B99E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C2CDB70-40F1-4D00-8F17-A532E732EB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61945C4-D997-42F3-B59A-984CF00667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651FE4A-9487-43BE-A388-134535743B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44B0EF3-9992-4B95-8A43-6206B3FC3F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41B1C1F-C2FE-4C47-9D74-ADB9B53F4BF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048177B-A49E-4E24-9007-07A0EDD6A2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2349666-4D7D-4496-86A6-6300A7D406D5}"/>
              </a:ext>
            </a:extLst>
          </p:cNvPr>
          <p:cNvSpPr txBox="1"/>
          <p:nvPr/>
        </p:nvSpPr>
        <p:spPr>
          <a:xfrm>
            <a:off x="2796466" y="284879"/>
            <a:ext cx="67916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Государственное профессиональное образовательное учреждение</a:t>
            </a:r>
            <a:br>
              <a:rPr lang="ru-RU" dirty="0"/>
            </a:br>
            <a:r>
              <a:rPr lang="ru-RU" dirty="0"/>
              <a:t> «Кемеровский педагогический колледж»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721256-6F67-4D47-BD07-7A95BBAF2F71}"/>
              </a:ext>
            </a:extLst>
          </p:cNvPr>
          <p:cNvSpPr txBox="1"/>
          <p:nvPr/>
        </p:nvSpPr>
        <p:spPr>
          <a:xfrm>
            <a:off x="6781659" y="4641932"/>
            <a:ext cx="48747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Презентацию подготовила:</a:t>
            </a:r>
          </a:p>
          <a:p>
            <a:pPr algn="r"/>
            <a:r>
              <a:rPr lang="ru-RU" dirty="0"/>
              <a:t>Смирнова </a:t>
            </a:r>
            <a:r>
              <a:rPr lang="ru-RU"/>
              <a:t>Маргарита Владимировна,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учитель начальных классов МБОУ «Общеобразовательная школа психолого-педагогической поддержки №104»</a:t>
            </a:r>
          </a:p>
        </p:txBody>
      </p:sp>
    </p:spTree>
    <p:extLst>
      <p:ext uri="{BB962C8B-B14F-4D97-AF65-F5344CB8AC3E}">
        <p14:creationId xmlns:p14="http://schemas.microsoft.com/office/powerpoint/2010/main" val="326123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D8B065-EE51-4AE2-A94C-86249998FD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79BFE6-C6BD-4395-8454-3B34299412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0076" y="3606980"/>
            <a:ext cx="7991539" cy="2387918"/>
          </a:xfrm>
        </p:spPr>
        <p:txBody>
          <a:bodyPr anchor="b">
            <a:noAutofit/>
          </a:bodyPr>
          <a:lstStyle/>
          <a:p>
            <a:r>
              <a:rPr lang="ru-RU" sz="6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ДЕРЕВЬЯ (РОСТКИ)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44A4B7C-3C55-4202-AF26-725FB08A24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71161" y="4200522"/>
            <a:ext cx="5449982" cy="682079"/>
          </a:xfrm>
        </p:spPr>
        <p:txBody>
          <a:bodyPr>
            <a:normAutofit/>
          </a:bodyPr>
          <a:lstStyle/>
          <a:p>
            <a:endParaRPr lang="ru-RU">
              <a:solidFill>
                <a:schemeClr val="tx2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8999293-B054-4B57-A26F-D04C2BB113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43336"/>
            <a:ext cx="5163047" cy="2657478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E505D8A-F41A-450D-A648-E77DF6B8D8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2BD6DCE-6A81-4F34-9958-67B578EA16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C462BE8-CD72-48CF-8A7B-C716D2B99E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C2CDB70-40F1-4D00-8F17-A532E732EB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61945C4-D997-42F3-B59A-984CF00667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651FE4A-9487-43BE-A388-134535743B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44B0EF3-9992-4B95-8A43-6206B3FC3F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41B1C1F-C2FE-4C47-9D74-ADB9B53F4BF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048177B-A49E-4E24-9007-07A0EDD6A2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630" r="1190"/>
          <a:stretch/>
        </p:blipFill>
        <p:spPr>
          <a:xfrm>
            <a:off x="-27211" y="-36248"/>
            <a:ext cx="12218905" cy="699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86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D8B065-EE51-4AE2-A94C-86249998FD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79BFE6-C6BD-4395-8454-3B34299412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9760" y="2047565"/>
            <a:ext cx="7991539" cy="2387918"/>
          </a:xfrm>
        </p:spPr>
        <p:txBody>
          <a:bodyPr anchor="b">
            <a:noAutofit/>
          </a:bodyPr>
          <a:lstStyle/>
          <a:p>
            <a:endParaRPr lang="ru-RU" sz="66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44A4B7C-3C55-4202-AF26-725FB08A24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71161" y="4200522"/>
            <a:ext cx="5449982" cy="682079"/>
          </a:xfrm>
        </p:spPr>
        <p:txBody>
          <a:bodyPr>
            <a:normAutofit/>
          </a:bodyPr>
          <a:lstStyle/>
          <a:p>
            <a:endParaRPr lang="ru-RU">
              <a:solidFill>
                <a:schemeClr val="tx2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8999293-B054-4B57-A26F-D04C2BB113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43336"/>
            <a:ext cx="5163047" cy="2657478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E505D8A-F41A-450D-A648-E77DF6B8D8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2BD6DCE-6A81-4F34-9958-67B578EA16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C462BE8-CD72-48CF-8A7B-C716D2B99E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C2CDB70-40F1-4D00-8F17-A532E732EB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61945C4-D997-42F3-B59A-984CF00667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651FE4A-9487-43BE-A388-134535743B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44B0EF3-9992-4B95-8A43-6206B3FC3F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41B1C1F-C2FE-4C47-9D74-ADB9B53F4BF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048177B-A49E-4E24-9007-07A0EDD6A2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27A056DE-CB8A-41F7-9F0D-FF3E7CC12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5" y="1248340"/>
            <a:ext cx="12192000" cy="561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49336CA-940E-4A91-9BF2-5A88FD5A99E1}"/>
              </a:ext>
            </a:extLst>
          </p:cNvPr>
          <p:cNvSpPr txBox="1"/>
          <p:nvPr/>
        </p:nvSpPr>
        <p:spPr>
          <a:xfrm>
            <a:off x="2152650" y="179432"/>
            <a:ext cx="866824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КАКИЕ БЫВАЮТ РАСТЕНИЯ</a:t>
            </a:r>
          </a:p>
          <a:p>
            <a:pPr algn="ctr"/>
            <a:r>
              <a:rPr lang="ru-RU" sz="2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(ЗАДАНИЕ ПО ПОДГРУППАМ)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1048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D8B065-EE51-4AE2-A94C-86249998FD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8999293-B054-4B57-A26F-D04C2BB113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43336"/>
            <a:ext cx="5163047" cy="2657478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E505D8A-F41A-450D-A648-E77DF6B8D8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2BD6DCE-6A81-4F34-9958-67B578EA16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C462BE8-CD72-48CF-8A7B-C716D2B99E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C2CDB70-40F1-4D00-8F17-A532E732EB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61945C4-D997-42F3-B59A-984CF00667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651FE4A-9487-43BE-A388-134535743B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44B0EF3-9992-4B95-8A43-6206B3FC3F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41B1C1F-C2FE-4C47-9D74-ADB9B53F4BF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048177B-A49E-4E24-9007-07A0EDD6A2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D49336CA-940E-4A91-9BF2-5A88FD5A99E1}"/>
              </a:ext>
            </a:extLst>
          </p:cNvPr>
          <p:cNvSpPr txBox="1"/>
          <p:nvPr/>
        </p:nvSpPr>
        <p:spPr>
          <a:xfrm>
            <a:off x="2152650" y="179432"/>
            <a:ext cx="8668246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КАКИЕ БЫВАЮТ РАСТЕНИЯ</a:t>
            </a:r>
          </a:p>
          <a:p>
            <a:pPr algn="ctr"/>
            <a:r>
              <a:rPr lang="ru-RU" sz="2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(работа по подгруппам и с документ-камерой)</a:t>
            </a:r>
          </a:p>
        </p:txBody>
      </p:sp>
    </p:spTree>
    <p:extLst>
      <p:ext uri="{BB962C8B-B14F-4D97-AF65-F5344CB8AC3E}">
        <p14:creationId xmlns:p14="http://schemas.microsoft.com/office/powerpoint/2010/main" val="95677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D8B065-EE51-4AE2-A94C-86249998FD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8999293-B054-4B57-A26F-D04C2BB113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43336"/>
            <a:ext cx="5163047" cy="2657478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E505D8A-F41A-450D-A648-E77DF6B8D8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2BD6DCE-6A81-4F34-9958-67B578EA16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C462BE8-CD72-48CF-8A7B-C716D2B99E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C2CDB70-40F1-4D00-8F17-A532E732EB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61945C4-D997-42F3-B59A-984CF00667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651FE4A-9487-43BE-A388-134535743B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44B0EF3-9992-4B95-8A43-6206B3FC3F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41B1C1F-C2FE-4C47-9D74-ADB9B53F4BF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048177B-A49E-4E24-9007-07A0EDD6A2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D49336CA-940E-4A91-9BF2-5A88FD5A99E1}"/>
              </a:ext>
            </a:extLst>
          </p:cNvPr>
          <p:cNvSpPr txBox="1"/>
          <p:nvPr/>
        </p:nvSpPr>
        <p:spPr>
          <a:xfrm>
            <a:off x="2152650" y="179432"/>
            <a:ext cx="866824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КАКИЕ БЫВАЮТ РАСТЕНИЯ</a:t>
            </a:r>
          </a:p>
          <a:p>
            <a:pPr algn="ctr"/>
            <a:r>
              <a:rPr lang="ru-RU" sz="2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(работа с учебником и презентацией)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D8FB1F-687C-4CC1-B0D9-3F45D02FCC07}"/>
              </a:ext>
            </a:extLst>
          </p:cNvPr>
          <p:cNvSpPr txBox="1"/>
          <p:nvPr/>
        </p:nvSpPr>
        <p:spPr>
          <a:xfrm>
            <a:off x="1881419" y="1032578"/>
            <a:ext cx="2417650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4000" b="1" dirty="0">
                <a:ln/>
                <a:solidFill>
                  <a:schemeClr val="accent4"/>
                </a:solidFill>
              </a:rPr>
              <a:t>ХВОЙНЫЕ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92F6A6-6DDF-4643-AAF5-5476330AA8A0}"/>
              </a:ext>
            </a:extLst>
          </p:cNvPr>
          <p:cNvSpPr txBox="1"/>
          <p:nvPr/>
        </p:nvSpPr>
        <p:spPr>
          <a:xfrm>
            <a:off x="7773994" y="1082138"/>
            <a:ext cx="3209533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4000" b="1" dirty="0">
                <a:ln/>
                <a:solidFill>
                  <a:schemeClr val="accent4"/>
                </a:solidFill>
              </a:rPr>
              <a:t>ЛИСТВЕННЫЕ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C575589A-2A96-4D54-A7FF-1D2E53488DAD}"/>
              </a:ext>
            </a:extLst>
          </p:cNvPr>
          <p:cNvCxnSpPr/>
          <p:nvPr/>
        </p:nvCxnSpPr>
        <p:spPr>
          <a:xfrm>
            <a:off x="6486773" y="1684668"/>
            <a:ext cx="0" cy="49637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>
            <a:extLst>
              <a:ext uri="{FF2B5EF4-FFF2-40B4-BE49-F238E27FC236}">
                <a16:creationId xmlns:a16="http://schemas.microsoft.com/office/drawing/2014/main" id="{A37E6434-7CA5-4E72-962F-0376660712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5" t="10227" r="76234" b="68673"/>
          <a:stretch/>
        </p:blipFill>
        <p:spPr bwMode="auto">
          <a:xfrm>
            <a:off x="1999757" y="4444435"/>
            <a:ext cx="2299312" cy="202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EABF5FEF-70D1-4AEE-8470-AB246116E8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3" t="9968" r="59024" b="68284"/>
          <a:stretch/>
        </p:blipFill>
        <p:spPr bwMode="auto">
          <a:xfrm>
            <a:off x="6774033" y="1771390"/>
            <a:ext cx="2417647" cy="227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D5538370-5768-4BDA-AA23-FEF91FB970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8" t="10356" r="40812" b="68673"/>
          <a:stretch/>
        </p:blipFill>
        <p:spPr bwMode="auto">
          <a:xfrm>
            <a:off x="3556183" y="1670713"/>
            <a:ext cx="2331171" cy="202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F4238311-ADF5-46A7-B483-2766FD97D7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90" t="9838" r="5220" b="68544"/>
          <a:stretch/>
        </p:blipFill>
        <p:spPr bwMode="auto">
          <a:xfrm>
            <a:off x="9481191" y="1771390"/>
            <a:ext cx="2513574" cy="227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34B0E365-54BC-4C6F-ACB8-F66BEFD810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02" t="30809" r="5220" b="47314"/>
          <a:stretch/>
        </p:blipFill>
        <p:spPr bwMode="auto">
          <a:xfrm>
            <a:off x="443845" y="1695504"/>
            <a:ext cx="2372624" cy="210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946F5FC6-5E5B-4044-B4C0-A95FAA30BD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3" t="72751" r="58494" b="5243"/>
          <a:stretch/>
        </p:blipFill>
        <p:spPr bwMode="auto">
          <a:xfrm>
            <a:off x="9661251" y="4269826"/>
            <a:ext cx="2416573" cy="223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01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469 0.00301 L 0.40469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24 -0.00625 L -0.6224 -0.006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D8B065-EE51-4AE2-A94C-86249998FD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79BFE6-C6BD-4395-8454-3B34299412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9760" y="2047565"/>
            <a:ext cx="7991539" cy="2387918"/>
          </a:xfrm>
        </p:spPr>
        <p:txBody>
          <a:bodyPr anchor="b">
            <a:noAutofit/>
          </a:bodyPr>
          <a:lstStyle/>
          <a:p>
            <a:r>
              <a:rPr lang="ru-RU" sz="6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КТО СИЛЕН В НАУКЕ – НЕ ЗНАЕТ СКУКИ</a:t>
            </a:r>
            <a:endParaRPr lang="ru-RU" sz="66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8999293-B054-4B57-A26F-D04C2BB113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43336"/>
            <a:ext cx="5163047" cy="2657478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E505D8A-F41A-450D-A648-E77DF6B8D8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2BD6DCE-6A81-4F34-9958-67B578EA16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C462BE8-CD72-48CF-8A7B-C716D2B99E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C2CDB70-40F1-4D00-8F17-A532E732EB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61945C4-D997-42F3-B59A-984CF00667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651FE4A-9487-43BE-A388-134535743B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44B0EF3-9992-4B95-8A43-6206B3FC3F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41B1C1F-C2FE-4C47-9D74-ADB9B53F4BF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048177B-A49E-4E24-9007-07A0EDD6A2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2662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D8B065-EE51-4AE2-A94C-86249998FD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79BFE6-C6BD-4395-8454-3B34299412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9760" y="2047565"/>
            <a:ext cx="7991539" cy="2387918"/>
          </a:xfrm>
        </p:spPr>
        <p:txBody>
          <a:bodyPr anchor="b">
            <a:noAutofit/>
          </a:bodyPr>
          <a:lstStyle/>
          <a:p>
            <a:endParaRPr lang="ru-RU" sz="66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44A4B7C-3C55-4202-AF26-725FB08A24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71161" y="4200522"/>
            <a:ext cx="5449982" cy="682079"/>
          </a:xfrm>
        </p:spPr>
        <p:txBody>
          <a:bodyPr>
            <a:normAutofit/>
          </a:bodyPr>
          <a:lstStyle/>
          <a:p>
            <a:endParaRPr lang="ru-RU">
              <a:solidFill>
                <a:schemeClr val="tx2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8999293-B054-4B57-A26F-D04C2BB113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43336"/>
            <a:ext cx="5163047" cy="2657478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E505D8A-F41A-450D-A648-E77DF6B8D8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2BD6DCE-6A81-4F34-9958-67B578EA16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C462BE8-CD72-48CF-8A7B-C716D2B99E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C2CDB70-40F1-4D00-8F17-A532E732EB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61945C4-D997-42F3-B59A-984CF00667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651FE4A-9487-43BE-A388-134535743B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44B0EF3-9992-4B95-8A43-6206B3FC3F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41B1C1F-C2FE-4C47-9D74-ADB9B53F4BF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048177B-A49E-4E24-9007-07A0EDD6A2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5281" t="24580" r="9685" b="10308"/>
          <a:stretch/>
        </p:blipFill>
        <p:spPr>
          <a:xfrm>
            <a:off x="-42887" y="-43337"/>
            <a:ext cx="12260116" cy="690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85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D8B065-EE51-4AE2-A94C-86249998FD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79BFE6-C6BD-4395-8454-3B34299412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9760" y="2047565"/>
            <a:ext cx="7991539" cy="2387918"/>
          </a:xfrm>
        </p:spPr>
        <p:txBody>
          <a:bodyPr anchor="b">
            <a:noAutofit/>
          </a:bodyPr>
          <a:lstStyle/>
          <a:p>
            <a:endParaRPr lang="ru-RU" sz="66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44A4B7C-3C55-4202-AF26-725FB08A24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71161" y="4200522"/>
            <a:ext cx="5449982" cy="682079"/>
          </a:xfrm>
        </p:spPr>
        <p:txBody>
          <a:bodyPr>
            <a:normAutofit/>
          </a:bodyPr>
          <a:lstStyle/>
          <a:p>
            <a:endParaRPr lang="ru-RU">
              <a:solidFill>
                <a:schemeClr val="tx2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8999293-B054-4B57-A26F-D04C2BB113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43336"/>
            <a:ext cx="5163047" cy="2657478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E505D8A-F41A-450D-A648-E77DF6B8D8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2BD6DCE-6A81-4F34-9958-67B578EA16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C462BE8-CD72-48CF-8A7B-C716D2B99E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C2CDB70-40F1-4D00-8F17-A532E732EB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61945C4-D997-42F3-B59A-984CF00667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651FE4A-9487-43BE-A388-134535743B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44B0EF3-9992-4B95-8A43-6206B3FC3F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41B1C1F-C2FE-4C47-9D74-ADB9B53F4BF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048177B-A49E-4E24-9007-07A0EDD6A2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5489" t="24394" r="9372" b="9935"/>
          <a:stretch/>
        </p:blipFill>
        <p:spPr>
          <a:xfrm>
            <a:off x="-1" y="-31102"/>
            <a:ext cx="12191695" cy="691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82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D8B065-EE51-4AE2-A94C-86249998FD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79BFE6-C6BD-4395-8454-3B34299412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2487" y="-215700"/>
            <a:ext cx="7991539" cy="2387918"/>
          </a:xfrm>
        </p:spPr>
        <p:txBody>
          <a:bodyPr anchor="b">
            <a:noAutofit/>
          </a:bodyPr>
          <a:lstStyle/>
          <a:p>
            <a:r>
              <a:rPr lang="ru-RU" sz="6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ПОРКРОВ ЗЕМЛИ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8999293-B054-4B57-A26F-D04C2BB113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43336"/>
            <a:ext cx="5163047" cy="2657478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E505D8A-F41A-450D-A648-E77DF6B8D8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2BD6DCE-6A81-4F34-9958-67B578EA16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C462BE8-CD72-48CF-8A7B-C716D2B99E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C2CDB70-40F1-4D00-8F17-A532E732EB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61945C4-D997-42F3-B59A-984CF00667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651FE4A-9487-43BE-A388-134535743B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44B0EF3-9992-4B95-8A43-6206B3FC3F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41B1C1F-C2FE-4C47-9D74-ADB9B53F4BF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048177B-A49E-4E24-9007-07A0EDD6A2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177D4D86-B034-4278-9F02-B125A71AF119}"/>
              </a:ext>
            </a:extLst>
          </p:cNvPr>
          <p:cNvSpPr txBox="1">
            <a:spLocks/>
          </p:cNvSpPr>
          <p:nvPr/>
        </p:nvSpPr>
        <p:spPr>
          <a:xfrm>
            <a:off x="1614454" y="1599361"/>
            <a:ext cx="7991539" cy="23879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РАСТЕНИЯ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C205DB4-E214-4F62-875E-FA85AE77B3C5}"/>
              </a:ext>
            </a:extLst>
          </p:cNvPr>
          <p:cNvSpPr txBox="1">
            <a:spLocks/>
          </p:cNvSpPr>
          <p:nvPr/>
        </p:nvSpPr>
        <p:spPr>
          <a:xfrm>
            <a:off x="204539" y="4146310"/>
            <a:ext cx="7991539" cy="23879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КАКИЕ БЫВАЮТ РАСТЕНИЯ</a:t>
            </a:r>
          </a:p>
        </p:txBody>
      </p:sp>
    </p:spTree>
    <p:extLst>
      <p:ext uri="{BB962C8B-B14F-4D97-AF65-F5344CB8AC3E}">
        <p14:creationId xmlns:p14="http://schemas.microsoft.com/office/powerpoint/2010/main" val="255377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D8B065-EE51-4AE2-A94C-86249998FD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79BFE6-C6BD-4395-8454-3B34299412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975" y="1012725"/>
            <a:ext cx="11515725" cy="5529980"/>
          </a:xfrm>
        </p:spPr>
        <p:txBody>
          <a:bodyPr anchor="b">
            <a:noAutofit/>
          </a:bodyPr>
          <a:lstStyle/>
          <a:p>
            <a:pPr algn="l"/>
            <a:r>
              <a:rPr lang="ru-RU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1. Узнаем, на какие _________ можно разделить __________.</a:t>
            </a:r>
            <a:br>
              <a:rPr lang="ru-RU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ru-RU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2. Научимся выделять и сравнивать __________ этих ________.</a:t>
            </a:r>
            <a:br>
              <a:rPr lang="ru-RU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ru-RU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    3.Будем учиться замечать и ценить __________ мира ________.</a:t>
            </a:r>
            <a:r>
              <a:rPr lang="ru-RU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/>
            </a:r>
            <a:br>
              <a:rPr lang="ru-RU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endParaRPr lang="ru-RU" sz="48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8999293-B054-4B57-A26F-D04C2BB113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43336"/>
            <a:ext cx="5163047" cy="2657478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E505D8A-F41A-450D-A648-E77DF6B8D8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2BD6DCE-6A81-4F34-9958-67B578EA16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C462BE8-CD72-48CF-8A7B-C716D2B99E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C2CDB70-40F1-4D00-8F17-A532E732EB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61945C4-D997-42F3-B59A-984CF00667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651FE4A-9487-43BE-A388-134535743B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44B0EF3-9992-4B95-8A43-6206B3FC3F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41B1C1F-C2FE-4C47-9D74-ADB9B53F4BF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048177B-A49E-4E24-9007-07A0EDD6A2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4830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D8B065-EE51-4AE2-A94C-86249998FD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79BFE6-C6BD-4395-8454-3B34299412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9760" y="2047565"/>
            <a:ext cx="7991539" cy="2387918"/>
          </a:xfrm>
        </p:spPr>
        <p:txBody>
          <a:bodyPr anchor="b">
            <a:noAutofit/>
          </a:bodyPr>
          <a:lstStyle/>
          <a:p>
            <a:endParaRPr lang="ru-RU" sz="66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44A4B7C-3C55-4202-AF26-725FB08A24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71161" y="4200522"/>
            <a:ext cx="5449982" cy="682079"/>
          </a:xfrm>
        </p:spPr>
        <p:txBody>
          <a:bodyPr>
            <a:normAutofit/>
          </a:bodyPr>
          <a:lstStyle/>
          <a:p>
            <a:endParaRPr lang="ru-RU">
              <a:solidFill>
                <a:schemeClr val="tx2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8999293-B054-4B57-A26F-D04C2BB113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43336"/>
            <a:ext cx="5163047" cy="2657478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E505D8A-F41A-450D-A648-E77DF6B8D8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2BD6DCE-6A81-4F34-9958-67B578EA16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C462BE8-CD72-48CF-8A7B-C716D2B99E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C2CDB70-40F1-4D00-8F17-A532E732EB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61945C4-D997-42F3-B59A-984CF00667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651FE4A-9487-43BE-A388-134535743B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44B0EF3-9992-4B95-8A43-6206B3FC3F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41B1C1F-C2FE-4C47-9D74-ADB9B53F4BF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048177B-A49E-4E24-9007-07A0EDD6A2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D49336CA-940E-4A91-9BF2-5A88FD5A99E1}"/>
              </a:ext>
            </a:extLst>
          </p:cNvPr>
          <p:cNvSpPr txBox="1"/>
          <p:nvPr/>
        </p:nvSpPr>
        <p:spPr>
          <a:xfrm>
            <a:off x="2152650" y="179432"/>
            <a:ext cx="866824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КАКИЕ БЫВАЮТ РАСТЕНИЯ</a:t>
            </a:r>
          </a:p>
          <a:p>
            <a:pPr algn="ctr"/>
            <a:r>
              <a:rPr lang="ru-RU" sz="2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(ЗАДАНИЕ ПО ПОДГРУППАМ и с учебником)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5384" t="38572" r="9791" b="11242"/>
          <a:stretch/>
        </p:blipFill>
        <p:spPr>
          <a:xfrm>
            <a:off x="233939" y="1625360"/>
            <a:ext cx="11559393" cy="503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37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D8B065-EE51-4AE2-A94C-86249998FD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79BFE6-C6BD-4395-8454-3B34299412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9760" y="2047565"/>
            <a:ext cx="7991539" cy="2387918"/>
          </a:xfrm>
        </p:spPr>
        <p:txBody>
          <a:bodyPr anchor="b">
            <a:noAutofit/>
          </a:bodyPr>
          <a:lstStyle/>
          <a:p>
            <a:endParaRPr lang="ru-RU" sz="66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44A4B7C-3C55-4202-AF26-725FB08A24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71161" y="4200522"/>
            <a:ext cx="5449982" cy="682079"/>
          </a:xfrm>
        </p:spPr>
        <p:txBody>
          <a:bodyPr>
            <a:normAutofit/>
          </a:bodyPr>
          <a:lstStyle/>
          <a:p>
            <a:endParaRPr lang="ru-RU">
              <a:solidFill>
                <a:schemeClr val="tx2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8999293-B054-4B57-A26F-D04C2BB113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43336"/>
            <a:ext cx="5163047" cy="2657478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E505D8A-F41A-450D-A648-E77DF6B8D8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2BD6DCE-6A81-4F34-9958-67B578EA16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C462BE8-CD72-48CF-8A7B-C716D2B99E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C2CDB70-40F1-4D00-8F17-A532E732EB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61945C4-D997-42F3-B59A-984CF00667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651FE4A-9487-43BE-A388-134535743B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44B0EF3-9992-4B95-8A43-6206B3FC3F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41B1C1F-C2FE-4C47-9D74-ADB9B53F4BF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048177B-A49E-4E24-9007-07A0EDD6A2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DE73CDC5-48EE-4536-B515-2AE970F3BE30}"/>
              </a:ext>
            </a:extLst>
          </p:cNvPr>
          <p:cNvSpPr txBox="1"/>
          <p:nvPr/>
        </p:nvSpPr>
        <p:spPr>
          <a:xfrm>
            <a:off x="8394127" y="265071"/>
            <a:ext cx="1866408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4800" b="1" dirty="0">
                <a:ln/>
                <a:solidFill>
                  <a:schemeClr val="accent4"/>
                </a:solidFill>
              </a:rPr>
              <a:t>ТРАВА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8C7311-4551-4D43-882F-C1089DFBCE0D}"/>
              </a:ext>
            </a:extLst>
          </p:cNvPr>
          <p:cNvSpPr txBox="1"/>
          <p:nvPr/>
        </p:nvSpPr>
        <p:spPr>
          <a:xfrm>
            <a:off x="375305" y="265072"/>
            <a:ext cx="6777689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4800" b="1" dirty="0">
                <a:ln/>
                <a:solidFill>
                  <a:schemeClr val="accent4"/>
                </a:solidFill>
              </a:rPr>
              <a:t>ТРАВЯНИСТОЕ РАСТЕНИЕ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r="1173" b="6850"/>
          <a:stretch/>
        </p:blipFill>
        <p:spPr>
          <a:xfrm>
            <a:off x="-95737" y="-43336"/>
            <a:ext cx="12287432" cy="685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42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D8B065-EE51-4AE2-A94C-86249998FD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79BFE6-C6BD-4395-8454-3B34299412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9760" y="2047565"/>
            <a:ext cx="7991539" cy="2387918"/>
          </a:xfrm>
        </p:spPr>
        <p:txBody>
          <a:bodyPr anchor="b">
            <a:noAutofit/>
          </a:bodyPr>
          <a:lstStyle/>
          <a:p>
            <a:endParaRPr lang="ru-RU" sz="66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44A4B7C-3C55-4202-AF26-725FB08A24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71161" y="4200522"/>
            <a:ext cx="5449982" cy="682079"/>
          </a:xfrm>
        </p:spPr>
        <p:txBody>
          <a:bodyPr>
            <a:normAutofit/>
          </a:bodyPr>
          <a:lstStyle/>
          <a:p>
            <a:endParaRPr lang="ru-RU">
              <a:solidFill>
                <a:schemeClr val="tx2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8999293-B054-4B57-A26F-D04C2BB113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43336"/>
            <a:ext cx="5163047" cy="2657478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E505D8A-F41A-450D-A648-E77DF6B8D8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2BD6DCE-6A81-4F34-9958-67B578EA16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C462BE8-CD72-48CF-8A7B-C716D2B99E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C2CDB70-40F1-4D00-8F17-A532E732EB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61945C4-D997-42F3-B59A-984CF00667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651FE4A-9487-43BE-A388-134535743B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44B0EF3-9992-4B95-8A43-6206B3FC3F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41B1C1F-C2FE-4C47-9D74-ADB9B53F4BF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048177B-A49E-4E24-9007-07A0EDD6A2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DE73CDC5-48EE-4536-B515-2AE970F3BE30}"/>
              </a:ext>
            </a:extLst>
          </p:cNvPr>
          <p:cNvSpPr txBox="1"/>
          <p:nvPr/>
        </p:nvSpPr>
        <p:spPr>
          <a:xfrm>
            <a:off x="7433050" y="423378"/>
            <a:ext cx="3274614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4800" b="1" dirty="0">
                <a:ln/>
                <a:solidFill>
                  <a:schemeClr val="accent4"/>
                </a:solidFill>
              </a:rPr>
              <a:t>КУСТАРНИК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8C7311-4551-4D43-882F-C1089DFBCE0D}"/>
              </a:ext>
            </a:extLst>
          </p:cNvPr>
          <p:cNvSpPr txBox="1"/>
          <p:nvPr/>
        </p:nvSpPr>
        <p:spPr>
          <a:xfrm>
            <a:off x="2327930" y="370281"/>
            <a:ext cx="2286203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4800" b="1" dirty="0">
                <a:ln/>
                <a:solidFill>
                  <a:schemeClr val="accent4"/>
                </a:solidFill>
              </a:rPr>
              <a:t>ДЕРЕВО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r="1085"/>
          <a:stretch/>
        </p:blipFill>
        <p:spPr>
          <a:xfrm>
            <a:off x="-18230" y="-43336"/>
            <a:ext cx="12411116" cy="705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78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1645</TotalTime>
  <Words>137</Words>
  <Application>Microsoft Office PowerPoint</Application>
  <PresentationFormat>Широкоэкранный</PresentationFormat>
  <Paragraphs>24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Окружающий мир (2 класс)</vt:lpstr>
      <vt:lpstr>КТО СИЛЕН В НАУКЕ – НЕ ЗНАЕТ СКУКИ</vt:lpstr>
      <vt:lpstr>Презентация PowerPoint</vt:lpstr>
      <vt:lpstr>Презентация PowerPoint</vt:lpstr>
      <vt:lpstr>ПОРКРОВ ЗЕМЛИ</vt:lpstr>
      <vt:lpstr>1. Узнаем, на какие _________ можно разделить __________.        2. Научимся выделять и сравнивать __________ этих ________.              3.Будем учиться замечать и ценить __________ мира ________. </vt:lpstr>
      <vt:lpstr>Презентация PowerPoint</vt:lpstr>
      <vt:lpstr>Презентация PowerPoint</vt:lpstr>
      <vt:lpstr>Презентация PowerPoint</vt:lpstr>
      <vt:lpstr>ДЕРЕВЬЯ (РОСТКИ)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КТО СИЛЕН В НАУКЕ – НЕ ЗНАЕТ СКУКИ</dc:title>
  <dc:creator>Анна Копнинцева</dc:creator>
  <cp:lastModifiedBy>admin</cp:lastModifiedBy>
  <cp:revision>19</cp:revision>
  <dcterms:created xsi:type="dcterms:W3CDTF">2020-11-07T15:20:20Z</dcterms:created>
  <dcterms:modified xsi:type="dcterms:W3CDTF">2020-12-04T04:53:44Z</dcterms:modified>
</cp:coreProperties>
</file>