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20B43-F178-4AF6-9005-61DC497AEA8C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003B5-DFBF-4577-B7C8-FA6D6C30E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8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9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0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82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7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1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1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46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003B5-DFBF-4577-B7C8-FA6D6C30E45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0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FB80D-ED56-4783-AF02-A37A59BED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0CA019-CA40-4387-B89B-D69E835E5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F6BA15-54C9-4ABA-B3BF-A17AC43E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C7DFBF-4615-4015-A96F-5373C6DA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D9598-5B4F-4231-A167-828E4C73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4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DE87B-1140-4506-99AB-AF864032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285093-ACCE-413A-90D3-94AA69FB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654D8-F6D6-4E3C-8742-6F7D976E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A0BF2D-605B-4121-B569-A58764BC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2170A-E04F-487B-B09D-0B6801C5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9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708D88-C218-4849-9670-53677D216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EFAA40-3228-41DF-8F79-81932AC8C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7E656-2AB0-4821-81E3-79CE31B6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8BC5A3-B283-46B2-8125-1468FB55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20B88-29F2-4E24-B9BC-705A4BDA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C845A-0FB6-4B4D-9058-21C4435A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3BCE1-B001-4FDA-864F-DAE836CFC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EB3F1-FA7C-428E-9E49-C499123F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0568AD-9ED7-497E-AEEA-D333158A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A7460-013D-4450-9891-492497B8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5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2564C-7EEF-406A-AAD2-6EBD2131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6775C4-F894-4F0D-BDBF-E8DC7677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508E-0313-451D-8BA4-E9588FBA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283E17-B66E-4DED-B5AF-F13F5BD4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D041D1-A5FD-4662-9883-FEEB2A0D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22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D5534-00BC-4521-8E8E-B72436A1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9988A-32B3-4E74-8F8C-17F0939C5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CACAA3-93C0-40A5-BB30-DC445A4BD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EF3D5-A9D5-44C3-9A29-C99127B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44013C-F5DA-4469-9F19-4370983C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01731F-9B32-4051-990A-D2BFEC27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6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BD66A-D6C6-4FEA-81F5-7CB96C13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9296B-428B-4E7B-9BEE-669E65C16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C2BEFB-6277-4F4A-8403-D1C9EC0E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B537A2-7714-4E39-85F4-508999FE8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787B31-CAE1-47FA-B256-BBA8ACB4B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BB81D0-077B-4D5C-965C-51857A2E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9F3B91-50DF-406D-AD31-E32E171B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B62654-1B5E-4533-A3F1-5AD9C11F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6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3618B-BBE2-4836-9590-7021E862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4FD691-EF8E-4F71-A744-52BA37C0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99A286-A58D-4908-BF27-2F0DCF5D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CEC463-BA4C-4EC4-81C5-9C16B803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5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F48017-6DCF-44A9-B4B7-B90BC108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C620AB-DA16-4AFF-A93A-ACF76212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76BAA5-C6EF-4C71-9FE8-B21BF39E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7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1DD63-5762-475C-A39D-1506480D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CDF2F-4787-4ACD-BAF7-8AFAA603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5AFA5-6620-4B2D-BB15-C0C0C705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63C12-CD62-4FA5-B974-9C75F47C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D6C4E-5225-4E3C-9F89-6254DCCD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F4173E-61D5-442D-87BB-A91CC7AA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5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0D0FC-B13C-4C95-AFCF-7E0EDCEE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4E9ACB-AD89-4893-A13C-7B14E8CA7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48A6C-502F-46B6-9DE0-089493DE7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E232B2-2102-4BB1-92C5-6B31AD7B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B69595-C595-4AE0-83B3-9E284997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884976-B09F-41FF-9A5E-8475BF07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1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FFA02-A3C1-4E7B-B7F8-21F17B38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4C002-E1C2-4ADB-90EB-EC4E38847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5A6D93-7442-4096-A018-48A033461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F9576-11D3-4BFA-A21B-4620B68F5633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0B54A-E3FB-478B-AE9B-FC16E80C4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BC360-E144-4D7E-919D-DA3CC927F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98E1-1665-4675-94F0-8CCC60893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0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FB0E5F-4B0F-494A-9ECF-EE6761AB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16"/>
            <a:ext cx="12192000" cy="6948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CD2B-831A-4C74-931A-78A72646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15" y="337751"/>
            <a:ext cx="11401166" cy="502508"/>
          </a:xfrm>
        </p:spPr>
        <p:txBody>
          <a:bodyPr>
            <a:normAutofit/>
          </a:bodyPr>
          <a:lstStyle/>
          <a:p>
            <a:r>
              <a:rPr lang="ru-RU" sz="2800" b="1" dirty="0"/>
              <a:t>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9E7AD-4AEA-4F56-820F-E3653348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1309" y="840259"/>
            <a:ext cx="7858897" cy="5329882"/>
          </a:xfrm>
        </p:spPr>
        <p:txBody>
          <a:bodyPr>
            <a:normAutofit/>
          </a:bodyPr>
          <a:lstStyle/>
          <a:p>
            <a:r>
              <a:rPr lang="ru-RU" sz="2800" b="1" dirty="0"/>
              <a:t>Презентация на тему: </a:t>
            </a:r>
          </a:p>
          <a:p>
            <a:r>
              <a:rPr lang="ru-RU" sz="2800" b="1" dirty="0"/>
              <a:t>«Мусульмане в годы</a:t>
            </a:r>
          </a:p>
          <a:p>
            <a:r>
              <a:rPr lang="ru-RU" sz="2800" b="1" dirty="0"/>
              <a:t> Великой Отечественной войны»</a:t>
            </a:r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sz="1800" dirty="0"/>
          </a:p>
          <a:p>
            <a:pPr algn="l"/>
            <a:endParaRPr lang="ru-RU" sz="1800" dirty="0"/>
          </a:p>
          <a:p>
            <a:r>
              <a:rPr lang="ru-RU" sz="1800" dirty="0"/>
              <a:t> Учитель ОРКСЭ и начальных классов </a:t>
            </a:r>
          </a:p>
          <a:p>
            <a:r>
              <a:rPr lang="ru-RU" sz="1800" dirty="0"/>
              <a:t>Шигабетдинова Гузялия </a:t>
            </a:r>
            <a:r>
              <a:rPr lang="ru-RU" sz="1800" dirty="0" err="1"/>
              <a:t>Наилевна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9291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последних защитников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Бресткой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крепости был ингуш Умат-Гирей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Барханоев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54EF6E2-A11B-4706-B6F7-E37477DF07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433384" y="1690688"/>
            <a:ext cx="3411731" cy="4486275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6162CEE7-AABD-40E5-8406-E35D52B6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9265" y="1441622"/>
            <a:ext cx="6114535" cy="4819135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endParaRPr lang="ru-RU" b="0" i="0" dirty="0">
              <a:solidFill>
                <a:srgbClr val="000000"/>
              </a:solidFill>
              <a:effectLst/>
              <a:latin typeface="YS Text Fallback"/>
            </a:endParaRPr>
          </a:p>
          <a:p>
            <a:pPr marL="0" indent="0" algn="l">
              <a:buNone/>
            </a:pPr>
            <a:r>
              <a:rPr lang="ru-RU" sz="3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Фашистам казалось, что никто уже не остался в живых. Что от крепости остались одни руины. Но здесь и руины продолжали стрелять. И тогда немцы нанесли мощнейший удар с воздуха. После которого, никто уже не мог выжить. И когда они праздновали победу, откуда-то из пылающих развалин вышел старик в форме советского офицера. А было ему всего лишь 22 года. Он ослеп от ранения и шел с вытянутой левой рукой. Правая рука его лежала на кобуре пистолета, он был в рваной форме, но шел с гордо поднятой головой, двигаясь вдоль плаца. Дивизия стояла, застыв. Дойдя до воронки от снаряда, он повернулся лицом к западу.</a:t>
            </a:r>
          </a:p>
          <a:p>
            <a:pPr marL="0" indent="0" algn="l">
              <a:buNone/>
            </a:pPr>
            <a:r>
              <a:rPr lang="ru-RU" sz="3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"Кто ты" - спросил его немецкий переводчик.</a:t>
            </a:r>
          </a:p>
          <a:p>
            <a:pPr marL="0" indent="0" algn="l">
              <a:buNone/>
            </a:pPr>
            <a:r>
              <a:rPr lang="ru-RU" sz="3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"Я - русский солдат" - ответил последний защитник брестской крепости. Неожиданно для всех немецкий генерал вдруг четко, по </a:t>
            </a:r>
            <a:r>
              <a:rPr lang="ru-RU" sz="33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русски</a:t>
            </a:r>
            <a:r>
              <a:rPr lang="ru-RU" sz="3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отдал честь советскому офицеру, за ним отдали честь и все офицеры немецкой дивизии. Красноармейский офицер вынул из кобуры пистолет и выстрелил себе в висок. Немцы похоронили его с подобающими воинскими почестями. Он был погребен под оружейный салют. А на его могиле немцы поставили столбик.</a:t>
            </a:r>
            <a:br>
              <a:rPr lang="ru-RU" sz="3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FB0E5F-4B0F-494A-9ECF-EE6761AB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16"/>
            <a:ext cx="12192000" cy="6948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CD2B-831A-4C74-931A-78A72646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15" y="0"/>
            <a:ext cx="11401166" cy="1581665"/>
          </a:xfrm>
        </p:spPr>
        <p:txBody>
          <a:bodyPr>
            <a:normAutofit/>
          </a:bodyPr>
          <a:lstStyle/>
          <a:p>
            <a:r>
              <a:rPr lang="ru-RU" sz="2800" b="1" dirty="0"/>
              <a:t>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тех, кто воздвиг красное знамя над рейхстагом и принимал участие в его штурме, были : татарин Гази Загитов, казах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Рахимжан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Кошкарбаев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дагестанец Абдулхаким Исмаилов.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9E7AD-4AEA-4F56-820F-E3653348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5395" y="3772930"/>
            <a:ext cx="3616410" cy="2949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3E5C7-F0BE-425C-A3E0-CBB4556E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5" y="1672281"/>
            <a:ext cx="8484973" cy="47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6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Миновало 75 лет с того дня, когда было объявлено о конце войны и Победе советских войск. Но боль и радость шагают рядом в нашей жизни. Многие не вернулись в семьи с полей сражений: отцы, мужья, братья, сестры, жены. Но все они пали за Родину, принесли себя в жертву ради будущих поколений.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120AD81-D41E-4E31-9879-FC7142709F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902941"/>
            <a:ext cx="5181600" cy="3911913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1B1D5C8-3000-4000-8665-378BD8CED1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1902941"/>
            <a:ext cx="5181600" cy="39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9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FB0E5F-4B0F-494A-9ECF-EE6761AB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16"/>
            <a:ext cx="12192000" cy="6948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CD2B-831A-4C74-931A-78A72646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411" y="0"/>
            <a:ext cx="10898659" cy="158166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не вправе забывать имена тех, кто ценою собственной жизни добыл Победу, кто голодал ради того, чтобы мы сегодня имели всего вдоволь. Мы должны помнить о прошлом и благодарить старшее поколение за Великую Победу!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9E7AD-4AEA-4F56-820F-E3653348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5395" y="3772930"/>
            <a:ext cx="3616410" cy="2949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13" descr="091351af80f2cbd5254237b67c110c66">
            <a:extLst>
              <a:ext uri="{FF2B5EF4-FFF2-40B4-BE49-F238E27FC236}">
                <a16:creationId xmlns:a16="http://schemas.microsoft.com/office/drawing/2014/main" id="{144B024E-31DB-4833-BAA1-B3B8EE0B46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2" y="1581666"/>
            <a:ext cx="8377065" cy="5000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67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FB0E5F-4B0F-494A-9ECF-EE6761AB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16"/>
            <a:ext cx="12192000" cy="6948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4CD2B-831A-4C74-931A-78A72646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15" y="0"/>
            <a:ext cx="11401166" cy="1581665"/>
          </a:xfrm>
        </p:spPr>
        <p:txBody>
          <a:bodyPr>
            <a:normAutofit/>
          </a:bodyPr>
          <a:lstStyle/>
          <a:p>
            <a:r>
              <a:rPr lang="ru-RU" sz="2800" b="1" dirty="0"/>
              <a:t>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начала Великой Отечественной войны миллионы            наших граждан приняли участие в ней, и наравне со всеми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на себя эту ношу воины-мусульмане.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9E7AD-4AEA-4F56-820F-E3653348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5395" y="3772930"/>
            <a:ext cx="3616410" cy="2949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874961-5290-4CE5-8A41-F63E24F9F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1548715"/>
            <a:ext cx="11244649" cy="50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Война ассоциируется всегда с насилием, жестокостью, страданиями. Это слёзы матерей и вдов, слёзы детей, разрушенные и сломанные человеческие жизни.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515FC6-B890-47E9-A5FE-7F9FAC0B46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5181600" cy="3962241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BD53FEA-8463-4197-A2E7-F3EF972514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199" y="1690688"/>
            <a:ext cx="4874741" cy="39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мусульманских народов страны война была таким же временем испытаний и горьких утрат. Говоря о роли мусульман в Великой Отечественной войне, достаточно отметить, что звания Героя СССР были удостоены воины 34 мусульманских национальностей.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42449B3-1926-459F-8E59-D80691A10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306595"/>
            <a:ext cx="5181600" cy="3477922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51D5609-1FF8-4EFC-9CD4-14B4D7BFB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5999" y="2306595"/>
            <a:ext cx="5181600" cy="34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7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мусульманских земель отправлялись на фронт тысячи тонн продовольствия, теплые вещи, снаряжение и боеприпасы.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C911AA1-4B0C-471C-AA73-E7E833431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813"/>
            <a:ext cx="5257800" cy="366692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7D29ED3-CA17-4F8D-81B7-82DE7B5523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5" y="2055813"/>
            <a:ext cx="5025081" cy="3666920"/>
          </a:xfrm>
        </p:spPr>
      </p:pic>
    </p:spTree>
    <p:extLst>
      <p:ext uri="{BB962C8B-B14F-4D97-AF65-F5344CB8AC3E}">
        <p14:creationId xmlns:p14="http://schemas.microsoft.com/office/powerpoint/2010/main" val="195053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Мусульмане инициировали сбор денежных средств для нужд армии. На народные деньги уже в 1942 году было построено более 2 тысяч боевых самолетов, восемь подводных лодок, десятки тысяч минометов.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FBA9966-A59D-4701-9800-9D6E481D4E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55812"/>
            <a:ext cx="5181600" cy="3716939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A5E66DD-61AE-42D4-A8A8-5743D3956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2055812"/>
            <a:ext cx="5181600" cy="37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Мусульмане проявили небывалые смелость и мужество в войне с фашистами. Они героически сражались с врагами. Не жалели жизни.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F3247EA-924E-47F2-9FEC-07070A6794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11556"/>
            <a:ext cx="5181600" cy="37169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234EEF2-33A2-43E1-A702-40D67EB3E1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2055813"/>
            <a:ext cx="5181600" cy="36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5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Духовное управление мусульман европейской части СССР и Сибири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Габдрахман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Расулев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призвал мусульман встать на защиту Родины.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82AF0-CC65-4C75-879A-7643A953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ни одного правоверного, чей сын, брат или отец не дрались бы сегодня с немцами, отстаивая с оружием в руках нашу общую Родину. Так же, как и нет, наверное, ни одного, кто бы в тылу не помогал делу победы своим трудом на фабриках и заводах. Ибо мы, мусульмане, хорошо помним слова: «Любовь к Родине – это часть твоей веры».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4DCE67F-11C2-4939-BE56-D6E90CFBC7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4843" y="1690688"/>
            <a:ext cx="5574957" cy="42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1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8C2B9-DF3A-4EC7-AA4A-A8A85AA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FDB4F-8AC6-4721-BDE8-AFBEEC74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Муфтий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Габдрахман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Расулев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лично от себя внес вклад 50 тысяч рублей на строительство танковой колонны.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437C766-3233-4769-84FC-CC3848DCAE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828800"/>
            <a:ext cx="5181600" cy="4209535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5C7D5265-94F0-4FB4-B5A7-260815B8B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 в ответ направил муфтию телеграмму со следующим содержанием: «Благодарю Вас за Вашу заботу о бронетанковых силах Красной Армии. Примите мой привет и благодарность Красной Армии».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65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680</Words>
  <Application>Microsoft Office PowerPoint</Application>
  <PresentationFormat>Широкоэкранный</PresentationFormat>
  <Paragraphs>36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YS Text Fallback</vt:lpstr>
      <vt:lpstr>Тема Office</vt:lpstr>
      <vt:lpstr>      </vt:lpstr>
      <vt:lpstr>           С первых дней начала Великой Отечественной войны миллионы            наших граждан приняли участие в ней, и наравне со всеми  приняли на себя эту ношу воины-мусульмане.</vt:lpstr>
      <vt:lpstr>Война ассоциируется всегда с насилием, жестокостью, страданиями. Это слёзы матерей и вдов, слёзы детей, разрушенные и сломанные человеческие жизни.</vt:lpstr>
      <vt:lpstr>Для мусульманских народов страны война была таким же временем испытаний и горьких утрат. Говоря о роли мусульман в Великой Отечественной войне, достаточно отметить, что звания Героя СССР были удостоены воины 34 мусульманских национальностей.</vt:lpstr>
      <vt:lpstr>С мусульманских земель отправлялись на фронт тысячи тонн продовольствия, теплые вещи, снаряжение и боеприпасы. </vt:lpstr>
      <vt:lpstr>Мусульмане инициировали сбор денежных средств для нужд армии. На народные деньги уже в 1942 году было построено более 2 тысяч боевых самолетов, восемь подводных лодок, десятки тысяч минометов.</vt:lpstr>
      <vt:lpstr>Мусульмане проявили небывалые смелость и мужество в войне с фашистами. Они героически сражались с врагами. Не жалели жизни. </vt:lpstr>
      <vt:lpstr>Духовное управление мусульман европейской части СССР и Сибири Габдрахман Расулев призвал мусульман встать на защиту Родины.  </vt:lpstr>
      <vt:lpstr>Муфтий Габдрахман Расулев лично от себя внес вклад 50 тысяч рублей на строительство танковой колонны. </vt:lpstr>
      <vt:lpstr>Одним из последних защитников Бресткой крепости был ингуш Умат-Гирей Барханоев. </vt:lpstr>
      <vt:lpstr>           Среди тех, кто воздвиг красное знамя над рейхстагом и принимал участие в его штурме, были : татарин Гази Загитов, казах Рахимжан Кошкарбаев, дагестанец Абдулхаким Исмаилов.</vt:lpstr>
      <vt:lpstr>Миновало 75 лет с того дня, когда было объявлено о конце войны и Победе советских войск. Но боль и радость шагают рядом в нашей жизни. Многие не вернулись в семьи с полей сражений: отцы, мужья, братья, сестры, жены. Но все они пали за Родину, принесли себя в жертву ради будущих поколений.</vt:lpstr>
      <vt:lpstr>           Сегодня мы не вправе забывать имена тех, кто ценою собственной жизни добыл Победу, кто голодал ради того, чтобы мы сегодня имели всего вдоволь. Мы должны помнить о прошлом и благодарить старшее поколение за Великую Победу!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первых дней начала Великой Отечественной войны миллионы наших граждан приняли участие в ней, и наравне со всеми приняли на себя эту ношу воины-мусульмане.</dc:title>
  <dc:creator>Гузялия Шигабетдинова</dc:creator>
  <cp:lastModifiedBy>Гузялия Шигабетдинова</cp:lastModifiedBy>
  <cp:revision>30</cp:revision>
  <dcterms:created xsi:type="dcterms:W3CDTF">2020-08-27T11:18:20Z</dcterms:created>
  <dcterms:modified xsi:type="dcterms:W3CDTF">2020-11-27T20:03:40Z</dcterms:modified>
</cp:coreProperties>
</file>