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3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0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8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1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4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1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3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DA95-3AD4-41EA-8BEC-E50537BC22E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8C5E-EB9C-4EA9-A5CE-5551A24FA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13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Сигналы светофора и регулировщика</a:t>
            </a:r>
            <a:endParaRPr lang="ru-RU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35610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Выполнил: Студент группы № 9 «Техническое обслуживание и ремонт автомобильного транспорта»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Карташов Мирон Андреевич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Руководитель</a:t>
            </a:r>
            <a:r>
              <a:rPr lang="ru-RU" sz="1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Шушпанов Алексей Владимирович</a:t>
            </a:r>
            <a:endParaRPr lang="ru-RU" sz="18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0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602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6.9.</a:t>
            </a:r>
            <a:r>
              <a:rPr lang="ru-RU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Круглый бело-лунный мигающий сигнал, расположенный на железнодорожном переезде, разрешает движение транспортных средств через переезд. При выключенных мигающих бело-лунном и красном сигналах движение разрешается при отсутствии в пределах видимости приближающегося к переезду поезда (локомотива, дрезины).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57" y="2623262"/>
            <a:ext cx="3898490" cy="350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78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961" y="8075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6.10.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Сигналы регулировщика имеют следующие значения:</a:t>
            </a:r>
            <a:b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РУКИ 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ВЫТЯНУТЫ В СТОРОНЫ ИЛИ ОПУЩЕНЫ:</a:t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 стороны левого и правого бока разрешено движение трамваю прямо, безрельсовым транспортным средствам прямо и направо, пешеходам разрешено переходить проезжую часть;</a:t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 стороны груди и спины движение всех транспортных средств и пешеходов запрещено.</a:t>
            </a:r>
            <a:r>
              <a:rPr lang="ru-RU" dirty="0"/>
              <a:t/>
            </a:r>
            <a:br>
              <a:rPr lang="ru-RU" dirty="0"/>
            </a:br>
            <a:endParaRPr lang="ru-RU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19" y="2486098"/>
            <a:ext cx="6356556" cy="3994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75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994617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ПРАВАЯ РУКА ВЫТЯНУТА ВПЕРЕД:</a:t>
            </a:r>
            <a:b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со стороны левого бока разрешено движение трамваю налево, безрельсовым транспортным средствам во всех направлениях;</a:t>
            </a:r>
            <a:b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со стороны груди всем транспортным средствам разрешено движение только направо;</a:t>
            </a:r>
            <a:b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со стороны правого бока и спины движение всех транспортных средств запрещено;</a:t>
            </a:r>
            <a:b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пешеходам разрешено переходить проезжую часть за спиной регулировщика.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523" y="3298606"/>
            <a:ext cx="9115704" cy="294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69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52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РУКА ПОДНЯТА ВВЕРХ:</a:t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движение всех транспортных средств и пешеходов запрещено во всех направлениях, кроме случаев, предусмотренных пунктом 6.14 Правил</a:t>
            </a: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Регулировщик может подавать жестами рук и другие сигналы, понятные водителям и пешеходам.</a:t>
            </a:r>
            <a:br>
              <a:rPr lang="ru-RU" sz="22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Для лучшей видимости сигналов регулировщик может применять жезл или диск с красным сигналом (световозвращателем).</a:t>
            </a:r>
            <a:br>
              <a:rPr lang="ru-RU" sz="22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23" y="1281437"/>
            <a:ext cx="1532232" cy="1907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300" y="4719893"/>
            <a:ext cx="5234068" cy="1798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87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6.11.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Требование об остановке транспортного средства подается с помощью громкоговорящего устройства или жестом руки, направленной на транспортное средство. Водитель должен остановиться в указанном ему месте.</a:t>
            </a:r>
            <a:endParaRPr lang="ru-RU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61" y="2061947"/>
            <a:ext cx="4314744" cy="2876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99" y="2055813"/>
            <a:ext cx="4587767" cy="288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2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6.12.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Дополнительный сигнал свистком подается для привлечения внимания участников движения.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642" y="2055813"/>
            <a:ext cx="5629916" cy="408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02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20" y="815810"/>
            <a:ext cx="10515600" cy="185566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6.13.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При запрещающем сигнале светофора (кроме реверсивного) или регулировщика водители должны остановиться перед стоп-линией (знаком </a:t>
            </a:r>
            <a:r>
              <a:rPr lang="ru-RU" sz="2000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6.16</a:t>
            </a:r>
            <a:r>
              <a:rPr lang="ru-RU" dirty="0">
                <a:solidFill>
                  <a:srgbClr val="333333"/>
                </a:solidFill>
                <a:latin typeface="Lato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Lato"/>
              </a:rPr>
              <a:t>        </a:t>
            </a:r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а при ее </a:t>
            </a:r>
            <a:r>
              <a:rPr lang="ru-RU" sz="1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отсутствии: на </a:t>
            </a:r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перекрестке - перед пересекаемой проезжей частью (с учетом пункта 13.7 Правил), не создавая помех пешеходам;</a:t>
            </a:r>
            <a:b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перед железнодорожным переездом - в соответствии с пунктом 15.4 Правил;</a:t>
            </a:r>
            <a:b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других местах - перед светофором или регулировщиком, не создавая помех транспортным средствам и пешеходам, движение которых разрешено.</a:t>
            </a:r>
            <a:r>
              <a:rPr lang="ru-RU" sz="3100" dirty="0">
                <a:solidFill>
                  <a:srgbClr val="333333"/>
                </a:solidFill>
                <a:latin typeface="Lato"/>
              </a:rPr>
              <a:t/>
            </a:r>
            <a:br>
              <a:rPr lang="ru-RU" sz="3100" dirty="0">
                <a:solidFill>
                  <a:srgbClr val="333333"/>
                </a:solidFill>
                <a:latin typeface="Lato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66" y="1071183"/>
            <a:ext cx="1181233" cy="46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560" y="2926849"/>
            <a:ext cx="8698202" cy="2432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68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980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6.14. 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Водителям, которые при включении желтого сигнала или поднятии регулировщиком руки вверх не могут остановиться, не прибегая к экстренному торможению в местах, определяемых пунктом 6.13 Правил, разрешается дальнейшее движение.</a:t>
            </a:r>
            <a:b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Пешеходы, которые при подаче сигнала находились на проезжей части, должны освободить ее, а если это невозможно - остановиться на линии, разделяющей транспортные потоки противоположных направлений.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3" y="3429000"/>
            <a:ext cx="5702347" cy="255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08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6.15.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Водители и пешеходы должны выполнять требования сигналов и распоряжения регулировщика, даже если они противоречат сигналам светофора, требованиям дорожных знаков или </a:t>
            </a: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разметки. </a:t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случае если значения сигналов светофора противоречат требованиям дорожных знаков приоритета, водители должны руководствоваться сигналами светофора.</a:t>
            </a:r>
            <a:r>
              <a:rPr lang="ru-RU" dirty="0">
                <a:solidFill>
                  <a:srgbClr val="333333"/>
                </a:solidFill>
                <a:latin typeface="Lato"/>
              </a:rPr>
              <a:t/>
            </a:r>
            <a:br>
              <a:rPr lang="ru-RU" dirty="0">
                <a:solidFill>
                  <a:srgbClr val="333333"/>
                </a:solidFill>
                <a:latin typeface="Lato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40" y="1576959"/>
            <a:ext cx="3515053" cy="1734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740" y="4606207"/>
            <a:ext cx="3773570" cy="1852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5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6.16.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На железнодорожных переездах одновременно с </a:t>
            </a:r>
            <a:r>
              <a:rPr lang="ru-RU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красным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мигающим сигналом светофора может подаваться звуковой сигнал, дополнительно информирующий участников движения о запрещении движения через переезд.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704" y="1741757"/>
            <a:ext cx="8957096" cy="3374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52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17" y="1358051"/>
            <a:ext cx="10515600" cy="48449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6.1.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 светофорах применяются световые сигналы зеленого, желтого, красного и бело-лунного цвета.</a:t>
            </a:r>
            <a:b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зависимости от назначения сигналы светофора могут быть круглые, в виде стрелки (стрелок), силуэта пешехода или велосипеда и X-образные.</a:t>
            </a:r>
            <a:endParaRPr lang="ru-RU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02" y="1074734"/>
            <a:ext cx="3082401" cy="75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372" y="2802482"/>
            <a:ext cx="5646106" cy="3842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75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677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1800" b="1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6.2.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Круглые сигналы светофора имеют следующие значения: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ЗЕЛЕНЫЙ СИГНАЛ 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разрешает движение;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ЗЕЛЕНЫЙ МИГАЮЩИЙ СИГНАЛ 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разрешает движение и информирует, что время его действия истекает и вскоре будет включен запрещающий сигнал (для информирования водителей о времени в секундах, остающемся до конца горения зеленого сигнала, могут применяться цифровые табло);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FFFF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ЖЕЛТЫЙ СИГНАЛ 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запрещает движение, кроме случаев, предусмотренных пунктом </a:t>
            </a:r>
            <a:r>
              <a:rPr lang="ru-RU" sz="1800" b="0" i="0" u="none" strike="noStrike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6.14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Правил, и предупреждает о предстоящей смене сигналов;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FFFF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ЖЕЛТЫЙ МИГАЮЩИЙ СИГНАЛ 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разрешает движение и информирует о наличии нерегулируемого перекрестка или пешеходного перехода, предупреждает об опасности;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КРАСНЫЙ СИГНАЛ</a:t>
            </a: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в том числе мигающий, запрещает движение.</a:t>
            </a:r>
            <a:b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800" b="0" i="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Сочетание красного и желтого сигналов запрещает движение и информирует о предстоящем включении зеленого сигнала.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Lato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Lato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0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03" y="-136398"/>
            <a:ext cx="10515600" cy="50917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6.3. 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Сигналы светофора, выполненные в виде стрелок </a:t>
            </a:r>
            <a:r>
              <a:rPr lang="ru-RU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красного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желтого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ru-RU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зеленого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цветов, имеют то же значение, что и круглые сигналы соответствующего цвета, но их действие распространяется только на направление (направления), указываемое стрелками. При этом стрелка, разрешающая поворот налево, разрешает и разворот, если это не запрещено соответствующим дорожным знаком.</a:t>
            </a:r>
            <a:b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Такое же значение имеет </a:t>
            </a:r>
            <a:r>
              <a:rPr lang="ru-RU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зеленая стрелка 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дополнительной секции. Выключенный сигнал дополнительной секции или включенный световой сигнал </a:t>
            </a:r>
            <a:r>
              <a:rPr lang="ru-RU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красного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цвета ее контура означает запрещение движения в направлении, регулируемом этой секцией.</a:t>
            </a:r>
            <a:endParaRPr lang="ru-RU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573" y="4177348"/>
            <a:ext cx="4270033" cy="155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53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03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6.4. 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Если на основной 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зеленый сигнал 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светофора нанесена черная контурная стрелка (стрелки), то она информирует водителей о наличии дополнительной секции светофора и указывает иные разрешенные направления движения, чем сигнал дополнительной секции.</a:t>
            </a:r>
            <a:endParaRPr lang="ru-RU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892" y="2680624"/>
            <a:ext cx="2103286" cy="2849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69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911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6.5.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Если сигнал светофора выполнен в виде силуэта пешехода и (или) велосипеда, то его действие распространяется только на пешеходов (велосипедистов). При этом зеленый сигнал разрешает, а красный запрещает движение пешеходов (</a:t>
            </a: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велосипедистов.</a:t>
            </a:r>
            <a:b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регулирования движения велосипедистов может использоваться также светофор с круглыми сигналами уменьшенного размера, дополненный прямоугольной табличкой белого цвета размером 200 x 200 мм с изображением велосипеда черного цвета.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89" y="3070276"/>
            <a:ext cx="5597464" cy="3268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93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6.6. </a:t>
            </a:r>
            <a:r>
              <a:rPr lang="ru-RU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информирования слепых пешеходов о возможности пересечения проезжей части световые сигналы светофора могут быть дополнены звуковым сигналом.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96" y="2055813"/>
            <a:ext cx="3682181" cy="276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81" y="2184381"/>
            <a:ext cx="4571819" cy="2456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54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3" y="1949201"/>
            <a:ext cx="10515600" cy="96801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6.7.</a:t>
            </a: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регулирования движения транспортных средств по полосам проезжей части, в частности по тем, направление движения по которым может изменяться на противоположное, применяются реверсивные светофоры с </a:t>
            </a:r>
            <a:r>
              <a:rPr lang="ru-RU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красным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X-образным сигналом и </a:t>
            </a:r>
            <a:r>
              <a:rPr lang="ru-RU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зеленым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сигналом в виде стрелы, направленной вниз. Эти сигналы соответственно запрещают или разрешают движение по полосе, над которой они </a:t>
            </a: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расположены. </a:t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Основные 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сигналы реверсивного светофора могут быть дополнены </a:t>
            </a:r>
            <a:r>
              <a:rPr lang="ru-RU" sz="2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желтым</a:t>
            </a:r>
            <a:r>
              <a:rPr lang="ru-RU" sz="2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сигналом в виде стрелы, наклоненной по диагонали вниз направо или налево, включение которой информирует о предстоящей смене сигнала и необходимости перестроиться на полосу, на которую указывает стрела</a:t>
            </a: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При выключенных сигналах реверсивного светофора, который расположен над полосой, обозначенной с обеих сторон разметкой 1.9 , въезд на эту полосу запрещен.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11" y="4258563"/>
            <a:ext cx="4170412" cy="2271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58334" y="3695556"/>
            <a:ext cx="1084621" cy="2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2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27" y="2064773"/>
            <a:ext cx="10826186" cy="1600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6.8.</a:t>
            </a:r>
            <a:r>
              <a:rPr lang="ru-RU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Для регулирования движения трамваев, а также других маршрутных транспортных средств, движущихся по выделенной для них полосе, могут применяться светофоры одноцветной сигнализации с четырьмя круглыми сигналами бело-лунного цвета, расположенными в виде буквы "Т". Движение разрешается только при включении одновременно нижнего сигнала и одного или нескольких верхних, из которых левый разрешает движение налево, средний - прямо, правый - направо. Если включены только три верхних сигнала, то движение запрещено.</a:t>
            </a:r>
            <a:endParaRPr lang="ru-RU" sz="2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28" y="4268403"/>
            <a:ext cx="8570397" cy="1608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29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406</Words>
  <Application>Microsoft Office PowerPoint</Application>
  <PresentationFormat>Широкоэкранный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Lato</vt:lpstr>
      <vt:lpstr>Тема Office</vt:lpstr>
      <vt:lpstr>Сигналы светофора и регулировщика</vt:lpstr>
      <vt:lpstr>6.1. В светофорах применяются световые сигналы зеленого, желтого, красного и бело-лунного цвета.     В зависимости от назначения сигналы светофора могут быть круглые, в виде стрелки (стрелок), силуэта пешехода или велосипеда и X-образные.</vt:lpstr>
      <vt:lpstr>6.2. Круглые сигналы светофора имеют следующие значения:  ЗЕЛЕНЫЙ СИГНАЛ разрешает движение; ЗЕЛЕНЫЙ МИГАЮЩИЙ СИГНАЛ разрешает движение и информирует, что время его действия истекает и вскоре будет включен запрещающий сигнал (для информирования водителей о времени в секундах, остающемся до конца горения зеленого сигнала, могут применяться цифровые табло);  ЖЕЛТЫЙ СИГНАЛ запрещает движение, кроме случаев, предусмотренных пунктом 6.14 Правил, и предупреждает о предстоящей смене сигналов; ЖЕЛТЫЙ МИГАЮЩИЙ СИГНАЛ разрешает движение и информирует о наличии нерегулируемого перекрестка или пешеходного перехода, предупреждает об опасности;  КРАСНЫЙ СИГНАЛ, в том числе мигающий, запрещает движение. Сочетание красного и желтого сигналов запрещает движение и информирует о предстоящем включении зеленого сигнала. </vt:lpstr>
      <vt:lpstr>6.3. Сигналы светофора, выполненные в виде стрелок красного, желтого и зеленого цветов, имеют то же значение, что и круглые сигналы соответствующего цвета, но их действие распространяется только на направление (направления), указываемое стрелками. При этом стрелка, разрешающая поворот налево, разрешает и разворот, если это не запрещено соответствующим дорожным знаком.  Такое же значение имеет зеленая стрелка в дополнительной секции. Выключенный сигнал дополнительной секции или включенный световой сигнал красного цвета ее контура означает запрещение движения в направлении, регулируемом этой секцией.</vt:lpstr>
      <vt:lpstr>6.4. Если на основной зеленый сигнал светофора нанесена черная контурная стрелка (стрелки), то она информирует водителей о наличии дополнительной секции светофора и указывает иные разрешенные направления движения, чем сигнал дополнительной секции.</vt:lpstr>
      <vt:lpstr>6.5. Если сигнал светофора выполнен в виде силуэта пешехода и (или) велосипеда, то его действие распространяется только на пешеходов (велосипедистов). При этом зеленый сигнал разрешает, а красный запрещает движение пешеходов (велосипедистов.  Для регулирования движения велосипедистов может использоваться также светофор с круглыми сигналами уменьшенного размера, дополненный прямоугольной табличкой белого цвета размером 200 x 200 мм с изображением велосипеда черного цвета. </vt:lpstr>
      <vt:lpstr>6.6. Для информирования слепых пешеходов о возможности пересечения проезжей части световые сигналы светофора могут быть дополнены звуковым сигналом.</vt:lpstr>
      <vt:lpstr>6.7. Для регулирования движения транспортных средств по полосам проезжей части, в частности по тем, направление движения по которым может изменяться на противоположное, применяются реверсивные светофоры с красным X-образным сигналом и зеленым сигналом в виде стрелы, направленной вниз. Эти сигналы соответственно запрещают или разрешают движение по полосе, над которой они расположены.   Основные сигналы реверсивного светофора могут быть дополнены желтым сигналом в виде стрелы, наклоненной по диагонали вниз направо или налево, включение которой информирует о предстоящей смене сигнала и необходимости перестроиться на полосу, на которую указывает стрела.   При выключенных сигналах реверсивного светофора, который расположен над полосой, обозначенной с обеих сторон разметкой 1.9 , въезд на эту полосу запрещен. </vt:lpstr>
      <vt:lpstr>6.8. Для регулирования движения трамваев, а также других маршрутных транспортных средств, движущихся по выделенной для них полосе, могут применяться светофоры одноцветной сигнализации с четырьмя круглыми сигналами бело-лунного цвета, расположенными в виде буквы "Т". Движение разрешается только при включении одновременно нижнего сигнала и одного или нескольких верхних, из которых левый разрешает движение налево, средний - прямо, правый - направо. Если включены только три верхних сигнала, то движение запрещено.</vt:lpstr>
      <vt:lpstr>6.9. Круглый бело-лунный мигающий сигнал, расположенный на железнодорожном переезде, разрешает движение транспортных средств через переезд. При выключенных мигающих бело-лунном и красном сигналах движение разрешается при отсутствии в пределах видимости приближающегося к переезду поезда (локомотива, дрезины).</vt:lpstr>
      <vt:lpstr>6.10. Сигналы регулировщика имеют следующие значения:  РУКИ ВЫТЯНУТЫ В СТОРОНЫ ИЛИ ОПУЩЕНЫ: со стороны левого и правого бока разрешено движение трамваю прямо, безрельсовым транспортным средствам прямо и направо, пешеходам разрешено переходить проезжую часть; со стороны груди и спины движение всех транспортных средств и пешеходов запрещено. </vt:lpstr>
      <vt:lpstr>ПРАВАЯ РУКА ВЫТЯНУТА ВПЕРЕД: со стороны левого бока разрешено движение трамваю налево, безрельсовым транспортным средствам во всех направлениях; со стороны груди всем транспортным средствам разрешено движение только направо; со стороны правого бока и спины движение всех транспортных средств запрещено; пешеходам разрешено переходить проезжую часть за спиной регулировщика. </vt:lpstr>
      <vt:lpstr>РУКА ПОДНЯТА ВВЕРХ: движение всех транспортных средств и пешеходов запрещено во всех направлениях, кроме случаев, предусмотренных пунктом 6.14 Правил.         Регулировщик может подавать жестами рук и другие сигналы, понятные водителям и пешеходам. Для лучшей видимости сигналов регулировщик может применять жезл или диск с красным сигналом (световозвращателем).  </vt:lpstr>
      <vt:lpstr>6.11. Требование об остановке транспортного средства подается с помощью громкоговорящего устройства или жестом руки, направленной на транспортное средство. Водитель должен остановиться в указанном ему месте.</vt:lpstr>
      <vt:lpstr>6.12. Дополнительный сигнал свистком подается для привлечения внимания участников движения.</vt:lpstr>
      <vt:lpstr>6.13. При запрещающем сигнале светофора (кроме реверсивного) или регулировщика водители должны остановиться перед стоп-линией (знаком 6.16         ), а при ее отсутствии: на перекрестке - перед пересекаемой проезжей частью (с учетом пункта 13.7 Правил), не создавая помех пешеходам; перед железнодорожным переездом - в соответствии с пунктом 15.4 Правил; в других местах - перед светофором или регулировщиком, не создавая помех транспортным средствам и пешеходам, движение которых разрешено. </vt:lpstr>
      <vt:lpstr>6.14. Водителям, которые при включении желтого сигнала или поднятии регулировщиком руки вверх не могут остановиться, не прибегая к экстренному торможению в местах, определяемых пунктом 6.13 Правил, разрешается дальнейшее движение. Пешеходы, которые при подаче сигнала находились на проезжей части, должны освободить ее, а если это невозможно - остановиться на линии, разделяющей транспортные потоки противоположных направлений.</vt:lpstr>
      <vt:lpstr>6.15. Водители и пешеходы должны выполнять требования сигналов и распоряжения регулировщика, даже если они противоречат сигналам светофора, требованиям дорожных знаков или разметки.          В случае если значения сигналов светофора противоречат требованиям дорожных знаков приоритета, водители должны руководствоваться сигналами светофора. </vt:lpstr>
      <vt:lpstr>6.16. На железнодорожных переездах одновременно с красным мигающим сигналом светофора может подаваться звуковой сигнал, дополнительно информирующий участников движения о запрещении движения через переезд.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Сигналы светофора и регулировщика</dc:title>
  <dc:creator>Windows User</dc:creator>
  <cp:lastModifiedBy>Windows User</cp:lastModifiedBy>
  <cp:revision>78</cp:revision>
  <dcterms:created xsi:type="dcterms:W3CDTF">2020-10-18T14:52:57Z</dcterms:created>
  <dcterms:modified xsi:type="dcterms:W3CDTF">2020-10-18T18:28:47Z</dcterms:modified>
</cp:coreProperties>
</file>