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7" r:id="rId8"/>
    <p:sldId id="268" r:id="rId9"/>
    <p:sldId id="269" r:id="rId10"/>
    <p:sldId id="270" r:id="rId11"/>
    <p:sldId id="272" r:id="rId12"/>
    <p:sldId id="273" r:id="rId13"/>
    <p:sldId id="274" r:id="rId14"/>
    <p:sldId id="276" r:id="rId15"/>
    <p:sldId id="278" r:id="rId16"/>
    <p:sldId id="280" r:id="rId17"/>
    <p:sldId id="281" r:id="rId18"/>
    <p:sldId id="28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8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0B62-5955-4C73-8F2E-9344F16F3E03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DFBE-3BDA-4776-ACD2-8786AFAEE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0B62-5955-4C73-8F2E-9344F16F3E03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DFBE-3BDA-4776-ACD2-8786AFAEE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0B62-5955-4C73-8F2E-9344F16F3E03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DFBE-3BDA-4776-ACD2-8786AFAEE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0B62-5955-4C73-8F2E-9344F16F3E03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DFBE-3BDA-4776-ACD2-8786AFAEE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0B62-5955-4C73-8F2E-9344F16F3E03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DFBE-3BDA-4776-ACD2-8786AFAEE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0B62-5955-4C73-8F2E-9344F16F3E03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DFBE-3BDA-4776-ACD2-8786AFAEE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0B62-5955-4C73-8F2E-9344F16F3E03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DFBE-3BDA-4776-ACD2-8786AFAEE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0B62-5955-4C73-8F2E-9344F16F3E03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DFBE-3BDA-4776-ACD2-8786AFAEE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0B62-5955-4C73-8F2E-9344F16F3E03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DFBE-3BDA-4776-ACD2-8786AFAEE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0B62-5955-4C73-8F2E-9344F16F3E03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DFBE-3BDA-4776-ACD2-8786AFAEE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0B62-5955-4C73-8F2E-9344F16F3E03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358DFBE-3BDA-4776-ACD2-8786AFAEE5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F00B62-5955-4C73-8F2E-9344F16F3E03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58DFBE-3BDA-4776-ACD2-8786AFAEE57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0378" y="928670"/>
            <a:ext cx="78632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Учим дорожные знаки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4000504"/>
            <a:ext cx="6143668" cy="22236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Новикова Любовь Николаевна, 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читель МБОУ КОНШ – ДС</a:t>
            </a:r>
          </a:p>
          <a:p>
            <a:pPr algn="ctr"/>
            <a:endParaRPr lang="ru-RU" sz="105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ru-RU" sz="3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08.10.2018г          г.Куса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Picture 2" descr="C:\Users\Админ\Desktop\дорожные знаки\2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1928802"/>
            <a:ext cx="1808843" cy="1838298"/>
          </a:xfrm>
          <a:prstGeom prst="rect">
            <a:avLst/>
          </a:prstGeom>
          <a:noFill/>
        </p:spPr>
      </p:pic>
      <p:pic>
        <p:nvPicPr>
          <p:cNvPr id="10" name="Picture 2" descr="C:\Users\Админ\Desktop\дорожные знаки\2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256"/>
            <a:ext cx="2382816" cy="2195493"/>
          </a:xfrm>
          <a:prstGeom prst="rect">
            <a:avLst/>
          </a:prstGeom>
          <a:noFill/>
        </p:spPr>
      </p:pic>
      <p:pic>
        <p:nvPicPr>
          <p:cNvPr id="15" name="Picture 3" descr="C:\Users\Админ\Desktop\дорожные знаки\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1928802"/>
            <a:ext cx="2500330" cy="179245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1785926"/>
            <a:ext cx="3429024" cy="452533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Эй, постой, велосипед!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Знак заметил или нет?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Рядом твой дружок мопед.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Вам двоим – движенья нет!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479610" y="2967335"/>
            <a:ext cx="35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b="1" cap="all" spc="0" dirty="0">
              <a:ln/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14290"/>
            <a:ext cx="864399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Движение на велосипедах и мотоциклах запрещено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5362" name="Picture 2" descr="C:\Users\Админ\Desktop\дорожные знаки\велосипед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24" y="1714489"/>
            <a:ext cx="3357618" cy="3214710"/>
          </a:xfrm>
          <a:prstGeom prst="rect">
            <a:avLst/>
          </a:prstGeom>
          <a:noFill/>
        </p:spPr>
      </p:pic>
      <p:pic>
        <p:nvPicPr>
          <p:cNvPr id="15364" name="Picture 4" descr="http://im5-tub.yandex.net/i?id=55014132-00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4357694"/>
            <a:ext cx="2428882" cy="2143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571612"/>
            <a:ext cx="3288536" cy="473965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Прямоугольник 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синего цвета,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Белый квадратик 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внутри,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Нам сообщает про 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то и про это,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 на картинку 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смотри!</a:t>
            </a:r>
          </a:p>
          <a:p>
            <a:endParaRPr lang="ru-RU" dirty="0"/>
          </a:p>
        </p:txBody>
      </p:sp>
      <p:pic>
        <p:nvPicPr>
          <p:cNvPr id="5" name="Picture 2" descr="C:\Users\Админ\Desktop\дорожные знаки\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149725" y="2057400"/>
            <a:ext cx="3962400" cy="3810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3" y="214291"/>
            <a:ext cx="876142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Информационные знаки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Админ\Desktop\дорожные знаки\36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3372" y="2071678"/>
            <a:ext cx="39624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357298"/>
            <a:ext cx="4143404" cy="4953966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Погоди, дружок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   немножко!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Видишь – вилка, видишь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       – ложка!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не будем торопиться,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Здесь мы можем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       подкрепиться!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чего же знак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   приятный,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Ждет обед наш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ароматный!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Users\Админ\Desktop\дорожные знаки\1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285860"/>
            <a:ext cx="3714776" cy="492922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034" y="214291"/>
            <a:ext cx="750098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Пункт питания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6215082"/>
            <a:ext cx="6150788" cy="35719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Автобус, троллейбус, трамвай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Users\Админ\Desktop\дорожные знаки\2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1142984"/>
            <a:ext cx="2857500" cy="4029075"/>
          </a:xfrm>
          <a:prstGeom prst="rect">
            <a:avLst/>
          </a:prstGeom>
          <a:noFill/>
        </p:spPr>
      </p:pic>
      <p:pic>
        <p:nvPicPr>
          <p:cNvPr id="6" name="Picture 2" descr="C:\Users\Админ\Desktop\дорожные знаки\3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1546"/>
            <a:ext cx="2857500" cy="40290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" y="285728"/>
            <a:ext cx="900115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Остановки общественного транспорта.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3" descr="C:\Users\Админ\Desktop\дорожные знаки\71_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1857364"/>
            <a:ext cx="3143272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Админ\Desktop\дорожные знаки\2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785926"/>
            <a:ext cx="3214710" cy="3267058"/>
          </a:xfrm>
          <a:prstGeom prst="rect">
            <a:avLst/>
          </a:prstGeom>
          <a:noFill/>
        </p:spPr>
      </p:pic>
      <p:pic>
        <p:nvPicPr>
          <p:cNvPr id="32772" name="Picture 4" descr="C:\Users\Админ\Desktop\дорожные знаки\3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496"/>
            <a:ext cx="3929058" cy="350043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" y="0"/>
            <a:ext cx="892971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Подземный и надземный пешеходный переходы.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85786" y="1714488"/>
            <a:ext cx="4071966" cy="2714644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что-то заболит,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Нужен доктор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          Айболит!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 крест помог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в пути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Заболевшего спасти!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C:\Users\Админ\Desktop\дорожные знаки\3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857364"/>
            <a:ext cx="3857632" cy="4048125"/>
          </a:xfrm>
          <a:prstGeom prst="rect">
            <a:avLst/>
          </a:prstGeom>
          <a:noFill/>
        </p:spPr>
      </p:pic>
      <p:pic>
        <p:nvPicPr>
          <p:cNvPr id="34819" name="Picture 3" descr="C:\Users\Админ\Desktop\дорожные знаки\l12424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429132"/>
            <a:ext cx="3429024" cy="221457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3" y="214290"/>
            <a:ext cx="864399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Пункт первой медицинской помощи. Больница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1472" y="1214422"/>
            <a:ext cx="4143404" cy="4857784"/>
          </a:xfrm>
        </p:spPr>
        <p:txBody>
          <a:bodyPr>
            <a:normAutofit fontScale="62500" lnSpcReduction="20000"/>
          </a:bodyPr>
          <a:lstStyle/>
          <a:p>
            <a:r>
              <a:rPr lang="ru-RU" sz="5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Если нужно </a:t>
            </a:r>
          </a:p>
          <a:p>
            <a:r>
              <a:rPr lang="ru-RU" sz="5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5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позвонить</a:t>
            </a:r>
            <a:endParaRPr lang="ru-RU" sz="5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Вам в дороге </a:t>
            </a:r>
          </a:p>
          <a:p>
            <a:r>
              <a:rPr lang="ru-RU" sz="5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5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срочно</a:t>
            </a:r>
            <a:r>
              <a:rPr lang="ru-RU" sz="5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5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Этот знак на </a:t>
            </a:r>
          </a:p>
          <a:p>
            <a:r>
              <a:rPr lang="ru-RU" sz="5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5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телефон</a:t>
            </a:r>
            <a:endParaRPr lang="ru-RU" sz="5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Вам укажет </a:t>
            </a:r>
            <a:r>
              <a:rPr lang="ru-RU" sz="5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r>
              <a:rPr lang="ru-RU" sz="5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5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точно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C:\Users\Админ\Desktop\1281193170_100993172_1----128119317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928670"/>
            <a:ext cx="4572032" cy="53578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3" y="142852"/>
            <a:ext cx="83582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Телефон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14678" y="1000108"/>
            <a:ext cx="5643602" cy="257176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СВЕТОФОР.</a:t>
            </a:r>
          </a:p>
          <a:p>
            <a:endParaRPr lang="ru-RU" sz="2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Пешеходный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переход –</a:t>
            </a:r>
          </a:p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		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ЗЕБРА.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14291"/>
            <a:ext cx="792961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Нам необходимы…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C:\Users\Админ\Desktop\дорожные знаки\20886094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500438"/>
            <a:ext cx="4214810" cy="3214710"/>
          </a:xfrm>
          <a:prstGeom prst="rect">
            <a:avLst/>
          </a:prstGeom>
          <a:noFill/>
        </p:spPr>
      </p:pic>
      <p:pic>
        <p:nvPicPr>
          <p:cNvPr id="37891" name="Picture 3" descr="C:\Users\Админ\Desktop\дорожные знаки\2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14422"/>
            <a:ext cx="3571900" cy="500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Админ\Desktop\дорожные знаки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8128000" cy="450059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1" y="285728"/>
            <a:ext cx="8429683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Соблюдайте правила </a:t>
            </a:r>
          </a:p>
          <a:p>
            <a:pPr algn="ctr"/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дорожного движения!</a:t>
            </a:r>
            <a:endParaRPr lang="ru-RU" sz="4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633536"/>
            <a:ext cx="4286280" cy="443867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Предупреждающие знаки</a:t>
            </a:r>
            <a:r>
              <a:rPr lang="ru-RU" b="1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Запрещающие знаки</a:t>
            </a:r>
          </a:p>
          <a:p>
            <a:pPr>
              <a:buFont typeface="Arial" pitchFamily="34" charset="0"/>
              <a:buChar char="•"/>
            </a:pPr>
            <a:endParaRPr lang="ru-RU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Информационные знаки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3" y="214291"/>
            <a:ext cx="826996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дорожных знаков.</a:t>
            </a:r>
            <a:endParaRPr lang="ru-RU" sz="4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дмин\Desktop\дорожные знаки\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500174"/>
            <a:ext cx="3429024" cy="3852862"/>
          </a:xfrm>
          <a:prstGeom prst="rect">
            <a:avLst/>
          </a:prstGeom>
          <a:noFill/>
        </p:spPr>
      </p:pic>
      <p:pic>
        <p:nvPicPr>
          <p:cNvPr id="2051" name="Picture 3" descr="C:\Users\Админ\Desktop\дорожные знаки\znak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428736"/>
            <a:ext cx="4357718" cy="4438650"/>
          </a:xfrm>
          <a:prstGeom prst="rect">
            <a:avLst/>
          </a:prstGeom>
          <a:noFill/>
        </p:spPr>
      </p:pic>
      <p:pic>
        <p:nvPicPr>
          <p:cNvPr id="2052" name="Picture 4" descr="C:\Users\Админ\Desktop\дорожные знаки\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428736"/>
            <a:ext cx="4286280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85728"/>
            <a:ext cx="7772400" cy="785818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Предупреждающие знаки.</a:t>
            </a:r>
            <a:endParaRPr lang="ru-RU" sz="4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дмин\Desktop\дорожные знаки\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428736"/>
            <a:ext cx="4429156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Админ\Desktop\дорожные знаки\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4071942"/>
            <a:ext cx="3357586" cy="2571816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85720" y="1285860"/>
            <a:ext cx="4286280" cy="328614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Треугольный 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этот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знак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Понимай,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водитель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так: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Здесь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железная дорога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притормози немного!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Вот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шлагбаум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опустили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поезд пропустили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85728"/>
            <a:ext cx="80010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Железнодорожный переезд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дмин\Desktop\дорожные знаки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285860"/>
            <a:ext cx="3000396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428736"/>
            <a:ext cx="3143272" cy="488252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Ремонтировать 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шоссе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Нужно 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обязательно!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Знак вас просит, 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     чтобы все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Ехали 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внимательно.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Админ\Desktop\дорожные знаки\16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285860"/>
            <a:ext cx="4643470" cy="407196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63713" y="214291"/>
            <a:ext cx="558082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8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Дорожные работы</a:t>
            </a:r>
            <a:endParaRPr lang="ru-RU" sz="48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142984"/>
            <a:ext cx="2928958" cy="385765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Стоп, 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водитель! Тормози!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Школа где-то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тут вблизи,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Лагерь или 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детский сад!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Берегите 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жизнь ребят.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Админ\Desktop\дорожные знаки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428604"/>
            <a:ext cx="4286280" cy="2786082"/>
          </a:xfrm>
          <a:prstGeom prst="rect">
            <a:avLst/>
          </a:prstGeom>
          <a:noFill/>
        </p:spPr>
      </p:pic>
      <p:pic>
        <p:nvPicPr>
          <p:cNvPr id="10243" name="Picture 3" descr="C:\Users\Админ\Desktop\дорожные знаки\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4000504"/>
            <a:ext cx="3667124" cy="262891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86434" y="214291"/>
            <a:ext cx="32427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Дети</a:t>
            </a:r>
            <a:endParaRPr lang="ru-RU" sz="48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214422"/>
            <a:ext cx="3288536" cy="509684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Пешеходный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переход,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Здесь хозяин –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пешеход!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Пешехода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пропусти,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мешай ему идти!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Админ\Desktop\дорожные знаки\2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285860"/>
            <a:ext cx="4786346" cy="441007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16465" y="214291"/>
            <a:ext cx="60599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Пешеходный переход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85729"/>
            <a:ext cx="914400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Запрещающие знаки.</a:t>
            </a:r>
            <a:endParaRPr lang="ru-RU" sz="4800" dirty="0"/>
          </a:p>
        </p:txBody>
      </p:sp>
      <p:pic>
        <p:nvPicPr>
          <p:cNvPr id="13315" name="Picture 3" descr="C:\Users\Админ\Desktop\дорожные знаки\znak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357298"/>
            <a:ext cx="4143404" cy="4438650"/>
          </a:xfrm>
          <a:prstGeom prst="rect">
            <a:avLst/>
          </a:prstGeom>
          <a:noFill/>
        </p:spPr>
      </p:pic>
      <p:sp>
        <p:nvSpPr>
          <p:cNvPr id="11" name="Текст 10"/>
          <p:cNvSpPr>
            <a:spLocks noGrp="1"/>
          </p:cNvSpPr>
          <p:nvPr>
            <p:ph type="body" idx="2"/>
          </p:nvPr>
        </p:nvSpPr>
        <p:spPr>
          <a:xfrm>
            <a:off x="714348" y="1357298"/>
            <a:ext cx="3214710" cy="495396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Белый круг с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каемкой красной-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Запрещает что-то,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ясно?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Перед нами – знак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запрета,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Навсегда запомни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это!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714488"/>
            <a:ext cx="3288536" cy="459677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Пешеход, замедли 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       ход,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Стой, дружище-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        пешеход!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Пешеходу хода нет,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Этот знак – на путь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 запрет!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Админ\Desktop\дорожные знаки\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714488"/>
            <a:ext cx="4444984" cy="43989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214290"/>
            <a:ext cx="892971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8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Движение пешеходов запрещено.</a:t>
            </a:r>
            <a:endParaRPr lang="ru-RU" sz="48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184</TotalTime>
  <Words>244</Words>
  <Application>Microsoft Office PowerPoint</Application>
  <PresentationFormat>Экран (4:3)</PresentationFormat>
  <Paragraphs>122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Слайд 1</vt:lpstr>
      <vt:lpstr>Слайд 2</vt:lpstr>
      <vt:lpstr>Предупреждающие знаки.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1</cp:lastModifiedBy>
  <cp:revision>21</cp:revision>
  <dcterms:created xsi:type="dcterms:W3CDTF">2011-04-19T16:04:18Z</dcterms:created>
  <dcterms:modified xsi:type="dcterms:W3CDTF">2018-10-08T18:21:03Z</dcterms:modified>
</cp:coreProperties>
</file>