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23" r:id="rId3"/>
  </p:sldMasterIdLst>
  <p:sldIdLst>
    <p:sldId id="270" r:id="rId4"/>
    <p:sldId id="261" r:id="rId5"/>
    <p:sldId id="262" r:id="rId6"/>
    <p:sldId id="271" r:id="rId7"/>
    <p:sldId id="263" r:id="rId8"/>
    <p:sldId id="264" r:id="rId9"/>
    <p:sldId id="265" r:id="rId10"/>
    <p:sldId id="266" r:id="rId11"/>
    <p:sldId id="267" r:id="rId12"/>
    <p:sldId id="274" r:id="rId13"/>
    <p:sldId id="275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&#1076;&#1086;&#1082;&#1091;&#1084;&#1077;&#1085;&#1090;&#1099;/&#1040;&#1082;&#1090;+&#1086;+&#1087;&#1088;&#1080;&#1077;&#1084;&#1082;&#1077;+&#1084;&#1072;&#1090;&#1077;&#1088;&#1080;&#1072;&#1083;&#1086;&#1074;.xls" TargetMode="External"/><Relationship Id="rId1" Type="http://schemas.openxmlformats.org/officeDocument/2006/relationships/hyperlink" Target="&#1076;&#1086;&#1082;&#1091;&#1084;&#1077;&#1085;&#1090;&#1099;/&#1055;&#1088;&#1080;&#1093;&#1086;&#1076;&#1085;&#1099;&#1081;+&#1086;&#1088;&#1076;&#1077;&#1088;.xls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2;&#1091;&#1084;&#1077;&#1085;&#1090;&#1099;/&#1041;&#1083;&#1072;&#1085;&#1082;-&#1052;-15.xls" TargetMode="External"/><Relationship Id="rId2" Type="http://schemas.openxmlformats.org/officeDocument/2006/relationships/hyperlink" Target="&#1076;&#1086;&#1082;&#1091;&#1084;&#1077;&#1085;&#1090;&#1099;/forma-m11.xlsx" TargetMode="External"/><Relationship Id="rId1" Type="http://schemas.openxmlformats.org/officeDocument/2006/relationships/hyperlink" Target="&#1076;&#1086;&#1082;&#1091;&#1084;&#1077;&#1085;&#1090;&#1099;/&#1041;&#1083;&#1072;&#1085;&#1082;-&#1052;-8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1F10D-2AB6-4365-BE96-F77FBA0E2CFD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5B6ABF0-7BF3-4222-A52E-04A175B261FE}">
      <dgm:prSet/>
      <dgm:spPr/>
      <dgm:t>
        <a:bodyPr/>
        <a:lstStyle/>
        <a:p>
          <a:pPr rtl="0"/>
          <a:r>
            <a:rPr lang="ru-RU" dirty="0" smtClean="0"/>
            <a:t>материальные (производственные) запасы;</a:t>
          </a:r>
          <a:endParaRPr lang="ru-RU" dirty="0"/>
        </a:p>
      </dgm:t>
    </dgm:pt>
    <dgm:pt modelId="{7F8DEBDC-1901-4C1C-B9B9-F7AD710D4D0C}" type="parTrans" cxnId="{A0590CF1-EC2E-4775-AE6E-EA190C8C067B}">
      <dgm:prSet/>
      <dgm:spPr/>
      <dgm:t>
        <a:bodyPr/>
        <a:lstStyle/>
        <a:p>
          <a:endParaRPr lang="ru-RU"/>
        </a:p>
      </dgm:t>
    </dgm:pt>
    <dgm:pt modelId="{B9CE7D72-03E7-4C97-9815-937591E6E191}" type="sibTrans" cxnId="{A0590CF1-EC2E-4775-AE6E-EA190C8C067B}">
      <dgm:prSet/>
      <dgm:spPr/>
      <dgm:t>
        <a:bodyPr/>
        <a:lstStyle/>
        <a:p>
          <a:endParaRPr lang="ru-RU"/>
        </a:p>
      </dgm:t>
    </dgm:pt>
    <dgm:pt modelId="{30459EB2-8A54-4958-BD2C-B43B94AFA165}">
      <dgm:prSet/>
      <dgm:spPr/>
      <dgm:t>
        <a:bodyPr/>
        <a:lstStyle/>
        <a:p>
          <a:pPr rtl="0"/>
          <a:r>
            <a:rPr lang="ru-RU" dirty="0" smtClean="0"/>
            <a:t>готовая продукция;</a:t>
          </a:r>
          <a:endParaRPr lang="ru-RU" dirty="0"/>
        </a:p>
      </dgm:t>
    </dgm:pt>
    <dgm:pt modelId="{FBC34AC5-3B1A-43E0-B58C-FE5723364D80}" type="parTrans" cxnId="{AA0D1498-5D57-4D35-BB42-3AAE1C8B4DB1}">
      <dgm:prSet/>
      <dgm:spPr/>
      <dgm:t>
        <a:bodyPr/>
        <a:lstStyle/>
        <a:p>
          <a:endParaRPr lang="ru-RU"/>
        </a:p>
      </dgm:t>
    </dgm:pt>
    <dgm:pt modelId="{5D3B4182-01BE-4C94-8A6C-91837EA3724C}" type="sibTrans" cxnId="{AA0D1498-5D57-4D35-BB42-3AAE1C8B4DB1}">
      <dgm:prSet/>
      <dgm:spPr/>
      <dgm:t>
        <a:bodyPr/>
        <a:lstStyle/>
        <a:p>
          <a:endParaRPr lang="ru-RU"/>
        </a:p>
      </dgm:t>
    </dgm:pt>
    <dgm:pt modelId="{31480BFE-E4D5-4248-9669-878DB124979F}">
      <dgm:prSet/>
      <dgm:spPr/>
      <dgm:t>
        <a:bodyPr/>
        <a:lstStyle/>
        <a:p>
          <a:pPr rtl="0"/>
          <a:r>
            <a:rPr lang="ru-RU" dirty="0" smtClean="0"/>
            <a:t>товары.</a:t>
          </a:r>
          <a:endParaRPr lang="ru-RU" dirty="0"/>
        </a:p>
      </dgm:t>
    </dgm:pt>
    <dgm:pt modelId="{EC4E9F67-8918-4539-9F74-1F43528B9145}" type="parTrans" cxnId="{11855566-E0B8-41F8-96D2-57274CFCA37C}">
      <dgm:prSet/>
      <dgm:spPr/>
      <dgm:t>
        <a:bodyPr/>
        <a:lstStyle/>
        <a:p>
          <a:endParaRPr lang="ru-RU"/>
        </a:p>
      </dgm:t>
    </dgm:pt>
    <dgm:pt modelId="{1FBD6559-82B1-40BD-89D1-FE40DAFCC3F7}" type="sibTrans" cxnId="{11855566-E0B8-41F8-96D2-57274CFCA37C}">
      <dgm:prSet/>
      <dgm:spPr/>
      <dgm:t>
        <a:bodyPr/>
        <a:lstStyle/>
        <a:p>
          <a:endParaRPr lang="ru-RU"/>
        </a:p>
      </dgm:t>
    </dgm:pt>
    <dgm:pt modelId="{CE4027EE-42CD-4F33-B9BE-D2BCC442E2F4}" type="pres">
      <dgm:prSet presAssocID="{A201F10D-2AB6-4365-BE96-F77FBA0E2C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30076F-F015-4BE0-8316-6E76268007B5}" type="pres">
      <dgm:prSet presAssocID="{D5B6ABF0-7BF3-4222-A52E-04A175B261FE}" presName="parentLin" presStyleCnt="0"/>
      <dgm:spPr/>
      <dgm:t>
        <a:bodyPr/>
        <a:lstStyle/>
        <a:p>
          <a:endParaRPr lang="ru-RU"/>
        </a:p>
      </dgm:t>
    </dgm:pt>
    <dgm:pt modelId="{4294087B-DE5D-41F1-96B7-F3F93F7EEC04}" type="pres">
      <dgm:prSet presAssocID="{D5B6ABF0-7BF3-4222-A52E-04A175B261F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FC0EE4-4388-4A8E-902D-E0BFAD813B1C}" type="pres">
      <dgm:prSet presAssocID="{D5B6ABF0-7BF3-4222-A52E-04A175B261FE}" presName="parentText" presStyleLbl="node1" presStyleIdx="0" presStyleCnt="3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DDDD8-99EE-4875-932A-75EB33B50F0D}" type="pres">
      <dgm:prSet presAssocID="{D5B6ABF0-7BF3-4222-A52E-04A175B261FE}" presName="negativeSpace" presStyleCnt="0"/>
      <dgm:spPr/>
      <dgm:t>
        <a:bodyPr/>
        <a:lstStyle/>
        <a:p>
          <a:endParaRPr lang="ru-RU"/>
        </a:p>
      </dgm:t>
    </dgm:pt>
    <dgm:pt modelId="{513BB7FE-9879-4D9F-AFA9-90C007059A57}" type="pres">
      <dgm:prSet presAssocID="{D5B6ABF0-7BF3-4222-A52E-04A175B261F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D6DDF-0AB7-468B-943F-5901AF389C8E}" type="pres">
      <dgm:prSet presAssocID="{B9CE7D72-03E7-4C97-9815-937591E6E191}" presName="spaceBetweenRectangles" presStyleCnt="0"/>
      <dgm:spPr/>
      <dgm:t>
        <a:bodyPr/>
        <a:lstStyle/>
        <a:p>
          <a:endParaRPr lang="ru-RU"/>
        </a:p>
      </dgm:t>
    </dgm:pt>
    <dgm:pt modelId="{9208DE96-706B-4E33-9AD4-BE99F4B8C935}" type="pres">
      <dgm:prSet presAssocID="{30459EB2-8A54-4958-BD2C-B43B94AFA165}" presName="parentLin" presStyleCnt="0"/>
      <dgm:spPr/>
      <dgm:t>
        <a:bodyPr/>
        <a:lstStyle/>
        <a:p>
          <a:endParaRPr lang="ru-RU"/>
        </a:p>
      </dgm:t>
    </dgm:pt>
    <dgm:pt modelId="{7A9F2299-21B9-4315-9CD7-E8353C270A15}" type="pres">
      <dgm:prSet presAssocID="{30459EB2-8A54-4958-BD2C-B43B94AFA1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0C2FBE-1044-4FE3-88A1-293EF85C6DD8}" type="pres">
      <dgm:prSet presAssocID="{30459EB2-8A54-4958-BD2C-B43B94AFA165}" presName="parentText" presStyleLbl="node1" presStyleIdx="1" presStyleCnt="3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69337-C035-4E6C-AB02-BBC956CC10DB}" type="pres">
      <dgm:prSet presAssocID="{30459EB2-8A54-4958-BD2C-B43B94AFA165}" presName="negativeSpace" presStyleCnt="0"/>
      <dgm:spPr/>
      <dgm:t>
        <a:bodyPr/>
        <a:lstStyle/>
        <a:p>
          <a:endParaRPr lang="ru-RU"/>
        </a:p>
      </dgm:t>
    </dgm:pt>
    <dgm:pt modelId="{23679BB7-CC7F-4FC9-9D9D-1BF54A71F582}" type="pres">
      <dgm:prSet presAssocID="{30459EB2-8A54-4958-BD2C-B43B94AFA16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08E23-340A-4C29-AD14-6489F7FDAA0C}" type="pres">
      <dgm:prSet presAssocID="{5D3B4182-01BE-4C94-8A6C-91837EA3724C}" presName="spaceBetweenRectangles" presStyleCnt="0"/>
      <dgm:spPr/>
      <dgm:t>
        <a:bodyPr/>
        <a:lstStyle/>
        <a:p>
          <a:endParaRPr lang="ru-RU"/>
        </a:p>
      </dgm:t>
    </dgm:pt>
    <dgm:pt modelId="{710086E4-1875-41B7-BDD6-4263779D304C}" type="pres">
      <dgm:prSet presAssocID="{31480BFE-E4D5-4248-9669-878DB124979F}" presName="parentLin" presStyleCnt="0"/>
      <dgm:spPr/>
      <dgm:t>
        <a:bodyPr/>
        <a:lstStyle/>
        <a:p>
          <a:endParaRPr lang="ru-RU"/>
        </a:p>
      </dgm:t>
    </dgm:pt>
    <dgm:pt modelId="{64C478A0-691B-49B7-B075-FC93BBE1D75A}" type="pres">
      <dgm:prSet presAssocID="{31480BFE-E4D5-4248-9669-878DB124979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F980D5D-0010-4DF1-A84A-E8B5921BA53B}" type="pres">
      <dgm:prSet presAssocID="{31480BFE-E4D5-4248-9669-878DB124979F}" presName="parentText" presStyleLbl="node1" presStyleIdx="2" presStyleCnt="3" custScaleX="121000" custScaleY="121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92138-2D35-4D2B-A6C2-0B4E08C29CC1}" type="pres">
      <dgm:prSet presAssocID="{31480BFE-E4D5-4248-9669-878DB124979F}" presName="negativeSpace" presStyleCnt="0"/>
      <dgm:spPr/>
      <dgm:t>
        <a:bodyPr/>
        <a:lstStyle/>
        <a:p>
          <a:endParaRPr lang="ru-RU"/>
        </a:p>
      </dgm:t>
    </dgm:pt>
    <dgm:pt modelId="{EFA58782-E0F2-4688-A8A1-4A3372E18C5A}" type="pres">
      <dgm:prSet presAssocID="{31480BFE-E4D5-4248-9669-878DB124979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1243A-FED5-4EFC-A7F6-0A33252D3BA9}" type="presOf" srcId="{31480BFE-E4D5-4248-9669-878DB124979F}" destId="{5F980D5D-0010-4DF1-A84A-E8B5921BA53B}" srcOrd="1" destOrd="0" presId="urn:microsoft.com/office/officeart/2005/8/layout/list1"/>
    <dgm:cxn modelId="{212781C5-6857-4D15-83BE-C338A84FDD9E}" type="presOf" srcId="{31480BFE-E4D5-4248-9669-878DB124979F}" destId="{64C478A0-691B-49B7-B075-FC93BBE1D75A}" srcOrd="0" destOrd="0" presId="urn:microsoft.com/office/officeart/2005/8/layout/list1"/>
    <dgm:cxn modelId="{76224B93-E6B1-4F24-9BF3-74DD63E0C3CC}" type="presOf" srcId="{30459EB2-8A54-4958-BD2C-B43B94AFA165}" destId="{330C2FBE-1044-4FE3-88A1-293EF85C6DD8}" srcOrd="1" destOrd="0" presId="urn:microsoft.com/office/officeart/2005/8/layout/list1"/>
    <dgm:cxn modelId="{AA0D1498-5D57-4D35-BB42-3AAE1C8B4DB1}" srcId="{A201F10D-2AB6-4365-BE96-F77FBA0E2CFD}" destId="{30459EB2-8A54-4958-BD2C-B43B94AFA165}" srcOrd="1" destOrd="0" parTransId="{FBC34AC5-3B1A-43E0-B58C-FE5723364D80}" sibTransId="{5D3B4182-01BE-4C94-8A6C-91837EA3724C}"/>
    <dgm:cxn modelId="{2D7AFF68-74ED-40BA-900A-A7B1BFA083D6}" type="presOf" srcId="{30459EB2-8A54-4958-BD2C-B43B94AFA165}" destId="{7A9F2299-21B9-4315-9CD7-E8353C270A15}" srcOrd="0" destOrd="0" presId="urn:microsoft.com/office/officeart/2005/8/layout/list1"/>
    <dgm:cxn modelId="{A0590CF1-EC2E-4775-AE6E-EA190C8C067B}" srcId="{A201F10D-2AB6-4365-BE96-F77FBA0E2CFD}" destId="{D5B6ABF0-7BF3-4222-A52E-04A175B261FE}" srcOrd="0" destOrd="0" parTransId="{7F8DEBDC-1901-4C1C-B9B9-F7AD710D4D0C}" sibTransId="{B9CE7D72-03E7-4C97-9815-937591E6E191}"/>
    <dgm:cxn modelId="{E7506421-471C-435B-8777-19B553D8E8FB}" type="presOf" srcId="{A201F10D-2AB6-4365-BE96-F77FBA0E2CFD}" destId="{CE4027EE-42CD-4F33-B9BE-D2BCC442E2F4}" srcOrd="0" destOrd="0" presId="urn:microsoft.com/office/officeart/2005/8/layout/list1"/>
    <dgm:cxn modelId="{11855566-E0B8-41F8-96D2-57274CFCA37C}" srcId="{A201F10D-2AB6-4365-BE96-F77FBA0E2CFD}" destId="{31480BFE-E4D5-4248-9669-878DB124979F}" srcOrd="2" destOrd="0" parTransId="{EC4E9F67-8918-4539-9F74-1F43528B9145}" sibTransId="{1FBD6559-82B1-40BD-89D1-FE40DAFCC3F7}"/>
    <dgm:cxn modelId="{03B0B947-6C7E-4A1A-AB00-49BDA554CD4B}" type="presOf" srcId="{D5B6ABF0-7BF3-4222-A52E-04A175B261FE}" destId="{B3FC0EE4-4388-4A8E-902D-E0BFAD813B1C}" srcOrd="1" destOrd="0" presId="urn:microsoft.com/office/officeart/2005/8/layout/list1"/>
    <dgm:cxn modelId="{A8187D1F-B888-4A6E-964B-9B5DFDB307BA}" type="presOf" srcId="{D5B6ABF0-7BF3-4222-A52E-04A175B261FE}" destId="{4294087B-DE5D-41F1-96B7-F3F93F7EEC04}" srcOrd="0" destOrd="0" presId="urn:microsoft.com/office/officeart/2005/8/layout/list1"/>
    <dgm:cxn modelId="{F3DBAD77-182C-4F31-B8B3-A57912FBED40}" type="presParOf" srcId="{CE4027EE-42CD-4F33-B9BE-D2BCC442E2F4}" destId="{A730076F-F015-4BE0-8316-6E76268007B5}" srcOrd="0" destOrd="0" presId="urn:microsoft.com/office/officeart/2005/8/layout/list1"/>
    <dgm:cxn modelId="{D8948C7C-3CD1-459D-A930-2BCD723FE921}" type="presParOf" srcId="{A730076F-F015-4BE0-8316-6E76268007B5}" destId="{4294087B-DE5D-41F1-96B7-F3F93F7EEC04}" srcOrd="0" destOrd="0" presId="urn:microsoft.com/office/officeart/2005/8/layout/list1"/>
    <dgm:cxn modelId="{52328059-A6CA-40E1-9DCE-5F8378ADF758}" type="presParOf" srcId="{A730076F-F015-4BE0-8316-6E76268007B5}" destId="{B3FC0EE4-4388-4A8E-902D-E0BFAD813B1C}" srcOrd="1" destOrd="0" presId="urn:microsoft.com/office/officeart/2005/8/layout/list1"/>
    <dgm:cxn modelId="{0D8291E2-EB01-45FA-B616-A7C5F1ED55A6}" type="presParOf" srcId="{CE4027EE-42CD-4F33-B9BE-D2BCC442E2F4}" destId="{BE2DDDD8-99EE-4875-932A-75EB33B50F0D}" srcOrd="1" destOrd="0" presId="urn:microsoft.com/office/officeart/2005/8/layout/list1"/>
    <dgm:cxn modelId="{FF1C7BF8-192C-4F2B-BB0F-39BFDA9F84FD}" type="presParOf" srcId="{CE4027EE-42CD-4F33-B9BE-D2BCC442E2F4}" destId="{513BB7FE-9879-4D9F-AFA9-90C007059A57}" srcOrd="2" destOrd="0" presId="urn:microsoft.com/office/officeart/2005/8/layout/list1"/>
    <dgm:cxn modelId="{9954062F-BB99-4345-A3E4-450D6DC20559}" type="presParOf" srcId="{CE4027EE-42CD-4F33-B9BE-D2BCC442E2F4}" destId="{DAED6DDF-0AB7-468B-943F-5901AF389C8E}" srcOrd="3" destOrd="0" presId="urn:microsoft.com/office/officeart/2005/8/layout/list1"/>
    <dgm:cxn modelId="{2200AF16-1230-4EF2-BF07-266DEA4F421C}" type="presParOf" srcId="{CE4027EE-42CD-4F33-B9BE-D2BCC442E2F4}" destId="{9208DE96-706B-4E33-9AD4-BE99F4B8C935}" srcOrd="4" destOrd="0" presId="urn:microsoft.com/office/officeart/2005/8/layout/list1"/>
    <dgm:cxn modelId="{36D8FAB1-1A2C-4798-AE4B-A03EDBE0B339}" type="presParOf" srcId="{9208DE96-706B-4E33-9AD4-BE99F4B8C935}" destId="{7A9F2299-21B9-4315-9CD7-E8353C270A15}" srcOrd="0" destOrd="0" presId="urn:microsoft.com/office/officeart/2005/8/layout/list1"/>
    <dgm:cxn modelId="{8449E4FA-59FB-4DD2-A676-CFF0D55296E8}" type="presParOf" srcId="{9208DE96-706B-4E33-9AD4-BE99F4B8C935}" destId="{330C2FBE-1044-4FE3-88A1-293EF85C6DD8}" srcOrd="1" destOrd="0" presId="urn:microsoft.com/office/officeart/2005/8/layout/list1"/>
    <dgm:cxn modelId="{CD713910-98AD-4BAD-97F6-96E8EE5B59CA}" type="presParOf" srcId="{CE4027EE-42CD-4F33-B9BE-D2BCC442E2F4}" destId="{C1069337-C035-4E6C-AB02-BBC956CC10DB}" srcOrd="5" destOrd="0" presId="urn:microsoft.com/office/officeart/2005/8/layout/list1"/>
    <dgm:cxn modelId="{35A1DBBA-9420-4F95-A10B-26AB9633B421}" type="presParOf" srcId="{CE4027EE-42CD-4F33-B9BE-D2BCC442E2F4}" destId="{23679BB7-CC7F-4FC9-9D9D-1BF54A71F582}" srcOrd="6" destOrd="0" presId="urn:microsoft.com/office/officeart/2005/8/layout/list1"/>
    <dgm:cxn modelId="{D88DA1ED-1BB0-4E5D-BFB3-2B355D47C734}" type="presParOf" srcId="{CE4027EE-42CD-4F33-B9BE-D2BCC442E2F4}" destId="{C0C08E23-340A-4C29-AD14-6489F7FDAA0C}" srcOrd="7" destOrd="0" presId="urn:microsoft.com/office/officeart/2005/8/layout/list1"/>
    <dgm:cxn modelId="{9646BC4A-370E-4B31-8ADC-0A4191CD1E4D}" type="presParOf" srcId="{CE4027EE-42CD-4F33-B9BE-D2BCC442E2F4}" destId="{710086E4-1875-41B7-BDD6-4263779D304C}" srcOrd="8" destOrd="0" presId="urn:microsoft.com/office/officeart/2005/8/layout/list1"/>
    <dgm:cxn modelId="{4ECC22C0-277E-4E04-A2E2-48016F7AB647}" type="presParOf" srcId="{710086E4-1875-41B7-BDD6-4263779D304C}" destId="{64C478A0-691B-49B7-B075-FC93BBE1D75A}" srcOrd="0" destOrd="0" presId="urn:microsoft.com/office/officeart/2005/8/layout/list1"/>
    <dgm:cxn modelId="{9F04F99D-166C-48B1-8E24-AB829B1762A8}" type="presParOf" srcId="{710086E4-1875-41B7-BDD6-4263779D304C}" destId="{5F980D5D-0010-4DF1-A84A-E8B5921BA53B}" srcOrd="1" destOrd="0" presId="urn:microsoft.com/office/officeart/2005/8/layout/list1"/>
    <dgm:cxn modelId="{EFF07F7D-1F9F-4414-B940-AC464E4D98C5}" type="presParOf" srcId="{CE4027EE-42CD-4F33-B9BE-D2BCC442E2F4}" destId="{C1492138-2D35-4D2B-A6C2-0B4E08C29CC1}" srcOrd="9" destOrd="0" presId="urn:microsoft.com/office/officeart/2005/8/layout/list1"/>
    <dgm:cxn modelId="{3548B4DA-476B-4D99-BF09-DEA9620871BC}" type="presParOf" srcId="{CE4027EE-42CD-4F33-B9BE-D2BCC442E2F4}" destId="{EFA58782-E0F2-4688-A8A1-4A3372E18C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237BF-287E-4195-A037-504F3CB5C8A7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38F092-9ABD-4748-8B8A-D35E972DBD35}">
      <dgm:prSet phldrT="[Текст]" custT="1"/>
      <dgm:spPr/>
      <dgm:t>
        <a:bodyPr/>
        <a:lstStyle/>
        <a:p>
          <a:r>
            <a:rPr lang="ru-RU" sz="2000" i="1" smtClean="0"/>
            <a:t>Приобретение за плату</a:t>
          </a:r>
          <a:endParaRPr lang="ru-RU" sz="2000" i="1" dirty="0"/>
        </a:p>
      </dgm:t>
    </dgm:pt>
    <dgm:pt modelId="{89D3CBC2-B8BF-462A-AF81-EB1C0C72E94F}" type="parTrans" cxnId="{B4849EAE-EC41-41BA-A082-630EBC678247}">
      <dgm:prSet/>
      <dgm:spPr/>
      <dgm:t>
        <a:bodyPr/>
        <a:lstStyle/>
        <a:p>
          <a:endParaRPr lang="ru-RU" sz="1800" i="1"/>
        </a:p>
      </dgm:t>
    </dgm:pt>
    <dgm:pt modelId="{5E388C1A-1E90-4A1D-8A85-5A2E4A716D2D}" type="sibTrans" cxnId="{B4849EAE-EC41-41BA-A082-630EBC678247}">
      <dgm:prSet/>
      <dgm:spPr/>
      <dgm:t>
        <a:bodyPr/>
        <a:lstStyle/>
        <a:p>
          <a:endParaRPr lang="ru-RU" sz="1800" i="1"/>
        </a:p>
      </dgm:t>
    </dgm:pt>
    <dgm:pt modelId="{01D98A85-0B98-48FA-8D0B-E87062D51E35}">
      <dgm:prSet phldrT="[Текст]" custT="1"/>
      <dgm:spPr/>
      <dgm:t>
        <a:bodyPr/>
        <a:lstStyle/>
        <a:p>
          <a:r>
            <a:rPr lang="ru-RU" sz="2000" i="1" smtClean="0"/>
            <a:t>Внесение в счет вклада в уставный капитал </a:t>
          </a:r>
          <a:endParaRPr lang="ru-RU" sz="2000" i="1" dirty="0"/>
        </a:p>
      </dgm:t>
    </dgm:pt>
    <dgm:pt modelId="{A88F4A11-4230-435B-808F-ECCB006AAE99}" type="parTrans" cxnId="{DAF44DAF-8AD7-4BAA-A39C-9C11C61D8D60}">
      <dgm:prSet/>
      <dgm:spPr/>
      <dgm:t>
        <a:bodyPr/>
        <a:lstStyle/>
        <a:p>
          <a:endParaRPr lang="ru-RU" sz="1800" i="1"/>
        </a:p>
      </dgm:t>
    </dgm:pt>
    <dgm:pt modelId="{68CC9182-7299-40F8-8AC0-E0E8488B22BA}" type="sibTrans" cxnId="{DAF44DAF-8AD7-4BAA-A39C-9C11C61D8D60}">
      <dgm:prSet/>
      <dgm:spPr/>
      <dgm:t>
        <a:bodyPr/>
        <a:lstStyle/>
        <a:p>
          <a:endParaRPr lang="ru-RU" sz="1800" i="1"/>
        </a:p>
      </dgm:t>
    </dgm:pt>
    <dgm:pt modelId="{50F16243-39B4-455A-BD51-A687E512AC2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i="1" smtClean="0"/>
            <a:t>определяется исходя из их денежной оценки, согласованной учредителями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i="1" dirty="0"/>
        </a:p>
      </dgm:t>
    </dgm:pt>
    <dgm:pt modelId="{B689F50F-F43D-4AFF-8282-08638EC2F8D0}" type="parTrans" cxnId="{B3E1A85A-20D7-443C-B145-8BDF97BAE086}">
      <dgm:prSet/>
      <dgm:spPr/>
      <dgm:t>
        <a:bodyPr/>
        <a:lstStyle/>
        <a:p>
          <a:endParaRPr lang="ru-RU" sz="1800" i="1"/>
        </a:p>
      </dgm:t>
    </dgm:pt>
    <dgm:pt modelId="{30178AFA-9717-4A7D-8584-D8BB5515F2D7}" type="sibTrans" cxnId="{B3E1A85A-20D7-443C-B145-8BDF97BAE086}">
      <dgm:prSet/>
      <dgm:spPr/>
      <dgm:t>
        <a:bodyPr/>
        <a:lstStyle/>
        <a:p>
          <a:endParaRPr lang="ru-RU" sz="1800" i="1"/>
        </a:p>
      </dgm:t>
    </dgm:pt>
    <dgm:pt modelId="{FD60220A-F507-4B96-902D-D63D38675E0C}">
      <dgm:prSet phldrT="[Текст]" custT="1"/>
      <dgm:spPr/>
      <dgm:t>
        <a:bodyPr/>
        <a:lstStyle/>
        <a:p>
          <a:r>
            <a:rPr lang="ru-RU" sz="2000" i="1" smtClean="0"/>
            <a:t>Безвозмездное получение</a:t>
          </a:r>
          <a:endParaRPr lang="ru-RU" sz="2000" i="1" dirty="0"/>
        </a:p>
      </dgm:t>
    </dgm:pt>
    <dgm:pt modelId="{C3556632-B232-49D4-8637-D7B7C3E0DA10}" type="parTrans" cxnId="{63C34667-E6BF-4606-8AC4-D40B03209D3A}">
      <dgm:prSet/>
      <dgm:spPr/>
      <dgm:t>
        <a:bodyPr/>
        <a:lstStyle/>
        <a:p>
          <a:endParaRPr lang="ru-RU" sz="1800" i="1"/>
        </a:p>
      </dgm:t>
    </dgm:pt>
    <dgm:pt modelId="{E4F7E8FE-F44C-48ED-9CD5-A7CC1276D3ED}" type="sibTrans" cxnId="{63C34667-E6BF-4606-8AC4-D40B03209D3A}">
      <dgm:prSet/>
      <dgm:spPr/>
      <dgm:t>
        <a:bodyPr/>
        <a:lstStyle/>
        <a:p>
          <a:endParaRPr lang="ru-RU" sz="1800" i="1"/>
        </a:p>
      </dgm:t>
    </dgm:pt>
    <dgm:pt modelId="{D56C15BD-E1F0-4F0C-B455-9CD14765E9F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i="1" smtClean="0"/>
            <a:t>определяется исходя из их текущей рыночной стоимости</a:t>
          </a:r>
          <a:endParaRPr lang="ru-RU" sz="1600" i="1" dirty="0" smtClean="0"/>
        </a:p>
      </dgm:t>
    </dgm:pt>
    <dgm:pt modelId="{553C825E-C2A9-4CF2-AFEF-640E4FCCC53A}" type="parTrans" cxnId="{91C6FDC3-95A2-4E38-8959-D342D679919C}">
      <dgm:prSet/>
      <dgm:spPr/>
      <dgm:t>
        <a:bodyPr/>
        <a:lstStyle/>
        <a:p>
          <a:endParaRPr lang="ru-RU" sz="1800" i="1"/>
        </a:p>
      </dgm:t>
    </dgm:pt>
    <dgm:pt modelId="{8291A9D5-D657-4BD5-8946-1E5C349305B0}" type="sibTrans" cxnId="{91C6FDC3-95A2-4E38-8959-D342D679919C}">
      <dgm:prSet/>
      <dgm:spPr/>
      <dgm:t>
        <a:bodyPr/>
        <a:lstStyle/>
        <a:p>
          <a:endParaRPr lang="ru-RU" sz="1800" i="1"/>
        </a:p>
      </dgm:t>
    </dgm:pt>
    <dgm:pt modelId="{3786DBC8-2D9E-45FF-B627-1320B6C5F248}">
      <dgm:prSet custT="1"/>
      <dgm:spPr/>
      <dgm:t>
        <a:bodyPr/>
        <a:lstStyle/>
        <a:p>
          <a:r>
            <a:rPr lang="ru-RU" sz="2000" i="1" smtClean="0"/>
            <a:t>Изготовление самой организацией</a:t>
          </a:r>
          <a:endParaRPr lang="ru-RU" sz="2000" i="1" dirty="0"/>
        </a:p>
      </dgm:t>
    </dgm:pt>
    <dgm:pt modelId="{838FCD1B-965E-496A-97F2-C2EA7F9C7020}" type="parTrans" cxnId="{6BD25B15-4A38-481A-AA5D-FE33675D7A25}">
      <dgm:prSet/>
      <dgm:spPr/>
      <dgm:t>
        <a:bodyPr/>
        <a:lstStyle/>
        <a:p>
          <a:endParaRPr lang="ru-RU" sz="1800" i="1"/>
        </a:p>
      </dgm:t>
    </dgm:pt>
    <dgm:pt modelId="{ADB08F95-6804-45FD-A6C0-0266BCE049D6}" type="sibTrans" cxnId="{6BD25B15-4A38-481A-AA5D-FE33675D7A25}">
      <dgm:prSet/>
      <dgm:spPr/>
      <dgm:t>
        <a:bodyPr/>
        <a:lstStyle/>
        <a:p>
          <a:endParaRPr lang="ru-RU" sz="1800" i="1"/>
        </a:p>
      </dgm:t>
    </dgm:pt>
    <dgm:pt modelId="{F54E12FF-A47D-4DFB-9D1C-0673B15AF1E7}">
      <dgm:prSet phldrT="[Текст]" custT="1"/>
      <dgm:spPr/>
      <dgm:t>
        <a:bodyPr/>
        <a:lstStyle/>
        <a:p>
          <a:r>
            <a:rPr lang="ru-RU" sz="1600" i="1" smtClean="0"/>
            <a:t>сумма фактических затрат, связанных с производством данных запасов</a:t>
          </a:r>
          <a:endParaRPr lang="ru-RU" sz="1600" i="1" dirty="0"/>
        </a:p>
      </dgm:t>
    </dgm:pt>
    <dgm:pt modelId="{7BFF1868-C05A-460E-A971-A453F661C0C1}" type="parTrans" cxnId="{14B1C232-D5F0-44DD-A4A7-81F433077B85}">
      <dgm:prSet/>
      <dgm:spPr/>
      <dgm:t>
        <a:bodyPr/>
        <a:lstStyle/>
        <a:p>
          <a:endParaRPr lang="ru-RU" sz="1800" i="1"/>
        </a:p>
      </dgm:t>
    </dgm:pt>
    <dgm:pt modelId="{A606FDDB-528A-456E-8DA5-589C45F798E5}" type="sibTrans" cxnId="{14B1C232-D5F0-44DD-A4A7-81F433077B85}">
      <dgm:prSet/>
      <dgm:spPr/>
      <dgm:t>
        <a:bodyPr/>
        <a:lstStyle/>
        <a:p>
          <a:endParaRPr lang="ru-RU" sz="1800" i="1"/>
        </a:p>
      </dgm:t>
    </dgm:pt>
    <dgm:pt modelId="{0AD518D2-3965-4833-8CAA-10C5B7F3FD8E}">
      <dgm:prSet phldrT="[Текст]" custT="1"/>
      <dgm:spPr/>
      <dgm:t>
        <a:bodyPr/>
        <a:lstStyle/>
        <a:p>
          <a:r>
            <a:rPr lang="ru-RU" sz="1600" i="1" dirty="0" smtClean="0"/>
            <a:t>сумма фактических затрат организации на приобретение</a:t>
          </a:r>
          <a:endParaRPr lang="ru-RU" sz="1600" i="1" dirty="0"/>
        </a:p>
      </dgm:t>
    </dgm:pt>
    <dgm:pt modelId="{94222549-9978-4117-90CF-51DC51A1A928}" type="parTrans" cxnId="{871A661B-1AAD-4C6D-9BBD-E9926B2ECB34}">
      <dgm:prSet/>
      <dgm:spPr/>
      <dgm:t>
        <a:bodyPr/>
        <a:lstStyle/>
        <a:p>
          <a:endParaRPr lang="ru-RU" sz="1800" i="1"/>
        </a:p>
      </dgm:t>
    </dgm:pt>
    <dgm:pt modelId="{BEA0EE0C-0A7D-44EA-871A-8100249445AC}" type="sibTrans" cxnId="{871A661B-1AAD-4C6D-9BBD-E9926B2ECB34}">
      <dgm:prSet/>
      <dgm:spPr/>
      <dgm:t>
        <a:bodyPr/>
        <a:lstStyle/>
        <a:p>
          <a:endParaRPr lang="ru-RU" sz="1800" i="1"/>
        </a:p>
      </dgm:t>
    </dgm:pt>
    <dgm:pt modelId="{BFFE8607-AE6D-4CA7-8795-F72CB71126BA}" type="pres">
      <dgm:prSet presAssocID="{EAD237BF-287E-4195-A037-504F3CB5C8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4BC150-388E-4082-B1AC-986EFBC73602}" type="pres">
      <dgm:prSet presAssocID="{9638F092-9ABD-4748-8B8A-D35E972DBD35}" presName="linNode" presStyleCnt="0"/>
      <dgm:spPr/>
      <dgm:t>
        <a:bodyPr/>
        <a:lstStyle/>
        <a:p>
          <a:endParaRPr lang="ru-RU"/>
        </a:p>
      </dgm:t>
    </dgm:pt>
    <dgm:pt modelId="{FF16ED67-DF16-47FB-B222-C7B2E9AB736C}" type="pres">
      <dgm:prSet presAssocID="{9638F092-9ABD-4748-8B8A-D35E972DBD3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9C0B8-7530-4F69-9F40-870532AE4730}" type="pres">
      <dgm:prSet presAssocID="{9638F092-9ABD-4748-8B8A-D35E972DBD3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52BC9-B47A-400E-AC74-5E03326CC465}" type="pres">
      <dgm:prSet presAssocID="{5E388C1A-1E90-4A1D-8A85-5A2E4A716D2D}" presName="sp" presStyleCnt="0"/>
      <dgm:spPr/>
      <dgm:t>
        <a:bodyPr/>
        <a:lstStyle/>
        <a:p>
          <a:endParaRPr lang="ru-RU"/>
        </a:p>
      </dgm:t>
    </dgm:pt>
    <dgm:pt modelId="{5AA55345-BCFE-4B96-9592-AFDE0D63574A}" type="pres">
      <dgm:prSet presAssocID="{3786DBC8-2D9E-45FF-B627-1320B6C5F248}" presName="linNode" presStyleCnt="0"/>
      <dgm:spPr/>
      <dgm:t>
        <a:bodyPr/>
        <a:lstStyle/>
        <a:p>
          <a:endParaRPr lang="ru-RU"/>
        </a:p>
      </dgm:t>
    </dgm:pt>
    <dgm:pt modelId="{618F63B2-45B4-4955-95E2-3267A25506DD}" type="pres">
      <dgm:prSet presAssocID="{3786DBC8-2D9E-45FF-B627-1320B6C5F24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7723A-5E70-4174-9F37-E4001E0325D0}" type="pres">
      <dgm:prSet presAssocID="{3786DBC8-2D9E-45FF-B627-1320B6C5F24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CDA9A-14AE-42C0-8088-3F9113F2335C}" type="pres">
      <dgm:prSet presAssocID="{ADB08F95-6804-45FD-A6C0-0266BCE049D6}" presName="sp" presStyleCnt="0"/>
      <dgm:spPr/>
      <dgm:t>
        <a:bodyPr/>
        <a:lstStyle/>
        <a:p>
          <a:endParaRPr lang="ru-RU"/>
        </a:p>
      </dgm:t>
    </dgm:pt>
    <dgm:pt modelId="{24D51724-02CA-4D57-89BC-9F35454F52EA}" type="pres">
      <dgm:prSet presAssocID="{01D98A85-0B98-48FA-8D0B-E87062D51E35}" presName="linNode" presStyleCnt="0"/>
      <dgm:spPr/>
      <dgm:t>
        <a:bodyPr/>
        <a:lstStyle/>
        <a:p>
          <a:endParaRPr lang="ru-RU"/>
        </a:p>
      </dgm:t>
    </dgm:pt>
    <dgm:pt modelId="{BFF5957A-9CFB-4652-AEFC-432B2110F890}" type="pres">
      <dgm:prSet presAssocID="{01D98A85-0B98-48FA-8D0B-E87062D51E3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7E614-9F48-4B23-BC79-3801ECF6C4D7}" type="pres">
      <dgm:prSet presAssocID="{01D98A85-0B98-48FA-8D0B-E87062D51E3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1879F-F3B9-45AF-A840-B901FC432318}" type="pres">
      <dgm:prSet presAssocID="{68CC9182-7299-40F8-8AC0-E0E8488B22BA}" presName="sp" presStyleCnt="0"/>
      <dgm:spPr/>
      <dgm:t>
        <a:bodyPr/>
        <a:lstStyle/>
        <a:p>
          <a:endParaRPr lang="ru-RU"/>
        </a:p>
      </dgm:t>
    </dgm:pt>
    <dgm:pt modelId="{21E3E818-26B3-4CF5-9AF5-7177B10A7C98}" type="pres">
      <dgm:prSet presAssocID="{FD60220A-F507-4B96-902D-D63D38675E0C}" presName="linNode" presStyleCnt="0"/>
      <dgm:spPr/>
      <dgm:t>
        <a:bodyPr/>
        <a:lstStyle/>
        <a:p>
          <a:endParaRPr lang="ru-RU"/>
        </a:p>
      </dgm:t>
    </dgm:pt>
    <dgm:pt modelId="{E4D88197-9288-4B52-8AE3-731E7D9F3D77}" type="pres">
      <dgm:prSet presAssocID="{FD60220A-F507-4B96-902D-D63D38675E0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832B2-31C8-43CF-A3F1-93FE3063E8AE}" type="pres">
      <dgm:prSet presAssocID="{FD60220A-F507-4B96-902D-D63D38675E0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9B41C-9B22-4754-885F-BF168EF58DBF}" type="presOf" srcId="{F54E12FF-A47D-4DFB-9D1C-0673B15AF1E7}" destId="{FA97723A-5E70-4174-9F37-E4001E0325D0}" srcOrd="0" destOrd="0" presId="urn:microsoft.com/office/officeart/2005/8/layout/vList5"/>
    <dgm:cxn modelId="{871A661B-1AAD-4C6D-9BBD-E9926B2ECB34}" srcId="{9638F092-9ABD-4748-8B8A-D35E972DBD35}" destId="{0AD518D2-3965-4833-8CAA-10C5B7F3FD8E}" srcOrd="0" destOrd="0" parTransId="{94222549-9978-4117-90CF-51DC51A1A928}" sibTransId="{BEA0EE0C-0A7D-44EA-871A-8100249445AC}"/>
    <dgm:cxn modelId="{91C6FDC3-95A2-4E38-8959-D342D679919C}" srcId="{FD60220A-F507-4B96-902D-D63D38675E0C}" destId="{D56C15BD-E1F0-4F0C-B455-9CD14765E9F2}" srcOrd="0" destOrd="0" parTransId="{553C825E-C2A9-4CF2-AFEF-640E4FCCC53A}" sibTransId="{8291A9D5-D657-4BD5-8946-1E5C349305B0}"/>
    <dgm:cxn modelId="{5FD62BDA-A487-4252-9B80-2DA04E4F2631}" type="presOf" srcId="{D56C15BD-E1F0-4F0C-B455-9CD14765E9F2}" destId="{71E832B2-31C8-43CF-A3F1-93FE3063E8AE}" srcOrd="0" destOrd="0" presId="urn:microsoft.com/office/officeart/2005/8/layout/vList5"/>
    <dgm:cxn modelId="{D625546F-9C9B-4D64-9F63-716F1A38F308}" type="presOf" srcId="{3786DBC8-2D9E-45FF-B627-1320B6C5F248}" destId="{618F63B2-45B4-4955-95E2-3267A25506DD}" srcOrd="0" destOrd="0" presId="urn:microsoft.com/office/officeart/2005/8/layout/vList5"/>
    <dgm:cxn modelId="{F4389F7F-FC14-4F3A-8F6F-45B4668AF290}" type="presOf" srcId="{EAD237BF-287E-4195-A037-504F3CB5C8A7}" destId="{BFFE8607-AE6D-4CA7-8795-F72CB71126BA}" srcOrd="0" destOrd="0" presId="urn:microsoft.com/office/officeart/2005/8/layout/vList5"/>
    <dgm:cxn modelId="{B4849EAE-EC41-41BA-A082-630EBC678247}" srcId="{EAD237BF-287E-4195-A037-504F3CB5C8A7}" destId="{9638F092-9ABD-4748-8B8A-D35E972DBD35}" srcOrd="0" destOrd="0" parTransId="{89D3CBC2-B8BF-462A-AF81-EB1C0C72E94F}" sibTransId="{5E388C1A-1E90-4A1D-8A85-5A2E4A716D2D}"/>
    <dgm:cxn modelId="{E624F465-E4FA-4C27-B759-5074F16269DE}" type="presOf" srcId="{50F16243-39B4-455A-BD51-A687E512AC2E}" destId="{4C57E614-9F48-4B23-BC79-3801ECF6C4D7}" srcOrd="0" destOrd="0" presId="urn:microsoft.com/office/officeart/2005/8/layout/vList5"/>
    <dgm:cxn modelId="{DAF44DAF-8AD7-4BAA-A39C-9C11C61D8D60}" srcId="{EAD237BF-287E-4195-A037-504F3CB5C8A7}" destId="{01D98A85-0B98-48FA-8D0B-E87062D51E35}" srcOrd="2" destOrd="0" parTransId="{A88F4A11-4230-435B-808F-ECCB006AAE99}" sibTransId="{68CC9182-7299-40F8-8AC0-E0E8488B22BA}"/>
    <dgm:cxn modelId="{DAD51E27-7AF7-4CBD-BA8C-000284CABF35}" type="presOf" srcId="{01D98A85-0B98-48FA-8D0B-E87062D51E35}" destId="{BFF5957A-9CFB-4652-AEFC-432B2110F890}" srcOrd="0" destOrd="0" presId="urn:microsoft.com/office/officeart/2005/8/layout/vList5"/>
    <dgm:cxn modelId="{09EAD192-3659-43BC-9DD6-648BE11FFB5D}" type="presOf" srcId="{0AD518D2-3965-4833-8CAA-10C5B7F3FD8E}" destId="{B3F9C0B8-7530-4F69-9F40-870532AE4730}" srcOrd="0" destOrd="0" presId="urn:microsoft.com/office/officeart/2005/8/layout/vList5"/>
    <dgm:cxn modelId="{7E55BE06-08DF-4AE3-B335-6C7125EA0FF6}" type="presOf" srcId="{9638F092-9ABD-4748-8B8A-D35E972DBD35}" destId="{FF16ED67-DF16-47FB-B222-C7B2E9AB736C}" srcOrd="0" destOrd="0" presId="urn:microsoft.com/office/officeart/2005/8/layout/vList5"/>
    <dgm:cxn modelId="{6216F76C-642B-4387-9E60-964483267E31}" type="presOf" srcId="{FD60220A-F507-4B96-902D-D63D38675E0C}" destId="{E4D88197-9288-4B52-8AE3-731E7D9F3D77}" srcOrd="0" destOrd="0" presId="urn:microsoft.com/office/officeart/2005/8/layout/vList5"/>
    <dgm:cxn modelId="{63C34667-E6BF-4606-8AC4-D40B03209D3A}" srcId="{EAD237BF-287E-4195-A037-504F3CB5C8A7}" destId="{FD60220A-F507-4B96-902D-D63D38675E0C}" srcOrd="3" destOrd="0" parTransId="{C3556632-B232-49D4-8637-D7B7C3E0DA10}" sibTransId="{E4F7E8FE-F44C-48ED-9CD5-A7CC1276D3ED}"/>
    <dgm:cxn modelId="{14B1C232-D5F0-44DD-A4A7-81F433077B85}" srcId="{3786DBC8-2D9E-45FF-B627-1320B6C5F248}" destId="{F54E12FF-A47D-4DFB-9D1C-0673B15AF1E7}" srcOrd="0" destOrd="0" parTransId="{7BFF1868-C05A-460E-A971-A453F661C0C1}" sibTransId="{A606FDDB-528A-456E-8DA5-589C45F798E5}"/>
    <dgm:cxn modelId="{6BD25B15-4A38-481A-AA5D-FE33675D7A25}" srcId="{EAD237BF-287E-4195-A037-504F3CB5C8A7}" destId="{3786DBC8-2D9E-45FF-B627-1320B6C5F248}" srcOrd="1" destOrd="0" parTransId="{838FCD1B-965E-496A-97F2-C2EA7F9C7020}" sibTransId="{ADB08F95-6804-45FD-A6C0-0266BCE049D6}"/>
    <dgm:cxn modelId="{B3E1A85A-20D7-443C-B145-8BDF97BAE086}" srcId="{01D98A85-0B98-48FA-8D0B-E87062D51E35}" destId="{50F16243-39B4-455A-BD51-A687E512AC2E}" srcOrd="0" destOrd="0" parTransId="{B689F50F-F43D-4AFF-8282-08638EC2F8D0}" sibTransId="{30178AFA-9717-4A7D-8584-D8BB5515F2D7}"/>
    <dgm:cxn modelId="{81C42A81-D380-4574-BA05-AF2C421925D0}" type="presParOf" srcId="{BFFE8607-AE6D-4CA7-8795-F72CB71126BA}" destId="{224BC150-388E-4082-B1AC-986EFBC73602}" srcOrd="0" destOrd="0" presId="urn:microsoft.com/office/officeart/2005/8/layout/vList5"/>
    <dgm:cxn modelId="{472F7B56-83BC-4408-AAF5-7143920EA4D2}" type="presParOf" srcId="{224BC150-388E-4082-B1AC-986EFBC73602}" destId="{FF16ED67-DF16-47FB-B222-C7B2E9AB736C}" srcOrd="0" destOrd="0" presId="urn:microsoft.com/office/officeart/2005/8/layout/vList5"/>
    <dgm:cxn modelId="{98758736-34C9-4AA5-81E0-C831D3FB33EE}" type="presParOf" srcId="{224BC150-388E-4082-B1AC-986EFBC73602}" destId="{B3F9C0B8-7530-4F69-9F40-870532AE4730}" srcOrd="1" destOrd="0" presId="urn:microsoft.com/office/officeart/2005/8/layout/vList5"/>
    <dgm:cxn modelId="{A9434274-57A7-481E-B610-8E7141522201}" type="presParOf" srcId="{BFFE8607-AE6D-4CA7-8795-F72CB71126BA}" destId="{E8A52BC9-B47A-400E-AC74-5E03326CC465}" srcOrd="1" destOrd="0" presId="urn:microsoft.com/office/officeart/2005/8/layout/vList5"/>
    <dgm:cxn modelId="{78DC81BA-2BEC-428E-94BB-25615BA3FB47}" type="presParOf" srcId="{BFFE8607-AE6D-4CA7-8795-F72CB71126BA}" destId="{5AA55345-BCFE-4B96-9592-AFDE0D63574A}" srcOrd="2" destOrd="0" presId="urn:microsoft.com/office/officeart/2005/8/layout/vList5"/>
    <dgm:cxn modelId="{1C81CE70-F375-45D5-852F-8BC1CCFF9BAE}" type="presParOf" srcId="{5AA55345-BCFE-4B96-9592-AFDE0D63574A}" destId="{618F63B2-45B4-4955-95E2-3267A25506DD}" srcOrd="0" destOrd="0" presId="urn:microsoft.com/office/officeart/2005/8/layout/vList5"/>
    <dgm:cxn modelId="{6BC45039-35DD-42D0-87AA-ABCD5627A0D0}" type="presParOf" srcId="{5AA55345-BCFE-4B96-9592-AFDE0D63574A}" destId="{FA97723A-5E70-4174-9F37-E4001E0325D0}" srcOrd="1" destOrd="0" presId="urn:microsoft.com/office/officeart/2005/8/layout/vList5"/>
    <dgm:cxn modelId="{737350D9-1546-49B7-97D6-7EA8F3620A20}" type="presParOf" srcId="{BFFE8607-AE6D-4CA7-8795-F72CB71126BA}" destId="{63FCDA9A-14AE-42C0-8088-3F9113F2335C}" srcOrd="3" destOrd="0" presId="urn:microsoft.com/office/officeart/2005/8/layout/vList5"/>
    <dgm:cxn modelId="{C4E114D9-674E-43E9-8185-8EB1EC1854A4}" type="presParOf" srcId="{BFFE8607-AE6D-4CA7-8795-F72CB71126BA}" destId="{24D51724-02CA-4D57-89BC-9F35454F52EA}" srcOrd="4" destOrd="0" presId="urn:microsoft.com/office/officeart/2005/8/layout/vList5"/>
    <dgm:cxn modelId="{6ACA3067-E0CB-454C-A92C-B5F3B793C96A}" type="presParOf" srcId="{24D51724-02CA-4D57-89BC-9F35454F52EA}" destId="{BFF5957A-9CFB-4652-AEFC-432B2110F890}" srcOrd="0" destOrd="0" presId="urn:microsoft.com/office/officeart/2005/8/layout/vList5"/>
    <dgm:cxn modelId="{B1089C29-7C64-4D3B-BC97-275BB0421F95}" type="presParOf" srcId="{24D51724-02CA-4D57-89BC-9F35454F52EA}" destId="{4C57E614-9F48-4B23-BC79-3801ECF6C4D7}" srcOrd="1" destOrd="0" presId="urn:microsoft.com/office/officeart/2005/8/layout/vList5"/>
    <dgm:cxn modelId="{DBE5E894-B64A-4E1D-BD6E-D12CC5E92E55}" type="presParOf" srcId="{BFFE8607-AE6D-4CA7-8795-F72CB71126BA}" destId="{FB61879F-F3B9-45AF-A840-B901FC432318}" srcOrd="5" destOrd="0" presId="urn:microsoft.com/office/officeart/2005/8/layout/vList5"/>
    <dgm:cxn modelId="{FAE3DCAF-4E2A-4E54-841A-973071E9328D}" type="presParOf" srcId="{BFFE8607-AE6D-4CA7-8795-F72CB71126BA}" destId="{21E3E818-26B3-4CF5-9AF5-7177B10A7C98}" srcOrd="6" destOrd="0" presId="urn:microsoft.com/office/officeart/2005/8/layout/vList5"/>
    <dgm:cxn modelId="{E4826417-72B7-483F-A5C9-8CA86AE59A44}" type="presParOf" srcId="{21E3E818-26B3-4CF5-9AF5-7177B10A7C98}" destId="{E4D88197-9288-4B52-8AE3-731E7D9F3D77}" srcOrd="0" destOrd="0" presId="urn:microsoft.com/office/officeart/2005/8/layout/vList5"/>
    <dgm:cxn modelId="{D643B7F1-48E7-4240-9FB7-B61DF4560182}" type="presParOf" srcId="{21E3E818-26B3-4CF5-9AF5-7177B10A7C98}" destId="{71E832B2-31C8-43CF-A3F1-93FE3063E8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890FA6-D96E-4470-993F-4608BDF6CDFD}" type="doc">
      <dgm:prSet loTypeId="urn:microsoft.com/office/officeart/2005/8/layout/pyramid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E13AC36-5EFE-4714-9D56-EE8E82F22A50}">
      <dgm:prSet phldrT="[Текст]" custT="1"/>
      <dgm:spPr/>
      <dgm:t>
        <a:bodyPr/>
        <a:lstStyle/>
        <a:p>
          <a:r>
            <a:rPr lang="ru-RU" sz="2400" i="1" smtClean="0"/>
            <a:t>по себестоимости каждой единицы</a:t>
          </a:r>
          <a:endParaRPr lang="ru-RU" sz="2400" i="1" dirty="0"/>
        </a:p>
      </dgm:t>
    </dgm:pt>
    <dgm:pt modelId="{2F69C042-5350-4F3D-9A8C-C674DCE50929}" type="parTrans" cxnId="{ECC7A173-405D-4132-91D3-0C6806398ACE}">
      <dgm:prSet/>
      <dgm:spPr/>
      <dgm:t>
        <a:bodyPr/>
        <a:lstStyle/>
        <a:p>
          <a:endParaRPr lang="ru-RU" sz="2400" i="1">
            <a:solidFill>
              <a:schemeClr val="tx1"/>
            </a:solidFill>
          </a:endParaRPr>
        </a:p>
      </dgm:t>
    </dgm:pt>
    <dgm:pt modelId="{5F7C15E5-243A-4E2F-BD23-74E58BAC3E6F}" type="sibTrans" cxnId="{ECC7A173-405D-4132-91D3-0C6806398ACE}">
      <dgm:prSet/>
      <dgm:spPr/>
      <dgm:t>
        <a:bodyPr/>
        <a:lstStyle/>
        <a:p>
          <a:endParaRPr lang="ru-RU" sz="2400" i="1">
            <a:solidFill>
              <a:schemeClr val="tx1"/>
            </a:solidFill>
          </a:endParaRPr>
        </a:p>
      </dgm:t>
    </dgm:pt>
    <dgm:pt modelId="{3A02CA6F-CC19-448A-BF5E-EBCF7F306E28}">
      <dgm:prSet phldrT="[Текст]" custT="1"/>
      <dgm:spPr/>
      <dgm:t>
        <a:bodyPr/>
        <a:lstStyle/>
        <a:p>
          <a:r>
            <a:rPr lang="ru-RU" sz="2400" i="1" smtClean="0"/>
            <a:t>по средней себестоимости</a:t>
          </a:r>
          <a:endParaRPr lang="ru-RU" sz="2400" i="1" dirty="0"/>
        </a:p>
      </dgm:t>
    </dgm:pt>
    <dgm:pt modelId="{019FC074-3511-4BA2-950C-8B9274B1B8CA}" type="parTrans" cxnId="{CC257DA1-E58E-4853-9071-29D7DEE25E0C}">
      <dgm:prSet/>
      <dgm:spPr/>
      <dgm:t>
        <a:bodyPr/>
        <a:lstStyle/>
        <a:p>
          <a:endParaRPr lang="ru-RU" sz="2400" i="1">
            <a:solidFill>
              <a:schemeClr val="tx1"/>
            </a:solidFill>
          </a:endParaRPr>
        </a:p>
      </dgm:t>
    </dgm:pt>
    <dgm:pt modelId="{CC0AFA60-6B7C-4F66-B83E-B94A718FE5DD}" type="sibTrans" cxnId="{CC257DA1-E58E-4853-9071-29D7DEE25E0C}">
      <dgm:prSet/>
      <dgm:spPr/>
      <dgm:t>
        <a:bodyPr/>
        <a:lstStyle/>
        <a:p>
          <a:endParaRPr lang="ru-RU" sz="2400" i="1">
            <a:solidFill>
              <a:schemeClr val="tx1"/>
            </a:solidFill>
          </a:endParaRPr>
        </a:p>
      </dgm:t>
    </dgm:pt>
    <dgm:pt modelId="{4B98B483-251F-410F-814A-A4466F1CDAD2}">
      <dgm:prSet phldrT="[Текст]" custT="1"/>
      <dgm:spPr/>
      <dgm:t>
        <a:bodyPr/>
        <a:lstStyle/>
        <a:p>
          <a:r>
            <a:rPr lang="ru-RU" sz="2400" i="1" smtClean="0"/>
            <a:t>методом ФИФО</a:t>
          </a:r>
          <a:endParaRPr lang="ru-RU" sz="2400" i="1" dirty="0"/>
        </a:p>
      </dgm:t>
    </dgm:pt>
    <dgm:pt modelId="{649031E8-4FF6-4A3F-83B2-956BD6EB524C}" type="parTrans" cxnId="{4FDFE51A-8C03-47F4-B151-AC71D52D8B34}">
      <dgm:prSet/>
      <dgm:spPr/>
      <dgm:t>
        <a:bodyPr/>
        <a:lstStyle/>
        <a:p>
          <a:endParaRPr lang="ru-RU" sz="2400" i="1">
            <a:solidFill>
              <a:schemeClr val="tx1"/>
            </a:solidFill>
          </a:endParaRPr>
        </a:p>
      </dgm:t>
    </dgm:pt>
    <dgm:pt modelId="{9C0FB39C-EA2B-47CD-9189-93842C063B89}" type="sibTrans" cxnId="{4FDFE51A-8C03-47F4-B151-AC71D52D8B34}">
      <dgm:prSet/>
      <dgm:spPr/>
      <dgm:t>
        <a:bodyPr/>
        <a:lstStyle/>
        <a:p>
          <a:endParaRPr lang="ru-RU" sz="2400" i="1">
            <a:solidFill>
              <a:schemeClr val="tx1"/>
            </a:solidFill>
          </a:endParaRPr>
        </a:p>
      </dgm:t>
    </dgm:pt>
    <dgm:pt modelId="{C4D749CE-52EA-43B8-AD3C-D4D52A14022E}" type="pres">
      <dgm:prSet presAssocID="{CB890FA6-D96E-4470-993F-4608BDF6CDF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FD21B4C-A71B-49AD-9F0D-2427D3A8A319}" type="pres">
      <dgm:prSet presAssocID="{CB890FA6-D96E-4470-993F-4608BDF6CDFD}" presName="pyramid" presStyleLbl="node1" presStyleIdx="0" presStyleCnt="1"/>
      <dgm:spPr/>
      <dgm:t>
        <a:bodyPr/>
        <a:lstStyle/>
        <a:p>
          <a:endParaRPr lang="ru-RU"/>
        </a:p>
      </dgm:t>
    </dgm:pt>
    <dgm:pt modelId="{71218406-CB7A-4A72-9BF8-7A336417349B}" type="pres">
      <dgm:prSet presAssocID="{CB890FA6-D96E-4470-993F-4608BDF6CDFD}" presName="theList" presStyleCnt="0"/>
      <dgm:spPr/>
      <dgm:t>
        <a:bodyPr/>
        <a:lstStyle/>
        <a:p>
          <a:endParaRPr lang="ru-RU"/>
        </a:p>
      </dgm:t>
    </dgm:pt>
    <dgm:pt modelId="{BADD0D14-33AF-4BD6-B916-B7BE12F8F196}" type="pres">
      <dgm:prSet presAssocID="{CE13AC36-5EFE-4714-9D56-EE8E82F22A50}" presName="aNode" presStyleLbl="fgAcc1" presStyleIdx="0" presStyleCnt="3" custScaleX="113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57AF0-E87B-4565-9913-E9F40989A850}" type="pres">
      <dgm:prSet presAssocID="{CE13AC36-5EFE-4714-9D56-EE8E82F22A50}" presName="aSpace" presStyleCnt="0"/>
      <dgm:spPr/>
      <dgm:t>
        <a:bodyPr/>
        <a:lstStyle/>
        <a:p>
          <a:endParaRPr lang="ru-RU"/>
        </a:p>
      </dgm:t>
    </dgm:pt>
    <dgm:pt modelId="{C5F65CC9-519B-4CD4-A1C6-49B1567A8DD5}" type="pres">
      <dgm:prSet presAssocID="{3A02CA6F-CC19-448A-BF5E-EBCF7F306E28}" presName="aNode" presStyleLbl="fgAcc1" presStyleIdx="1" presStyleCnt="3" custScaleX="114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A4D9D-A005-4CDE-970A-489BCD3AFF78}" type="pres">
      <dgm:prSet presAssocID="{3A02CA6F-CC19-448A-BF5E-EBCF7F306E28}" presName="aSpace" presStyleCnt="0"/>
      <dgm:spPr/>
      <dgm:t>
        <a:bodyPr/>
        <a:lstStyle/>
        <a:p>
          <a:endParaRPr lang="ru-RU"/>
        </a:p>
      </dgm:t>
    </dgm:pt>
    <dgm:pt modelId="{71DB88CE-A771-45A6-A3B6-7C5A1B7A7A44}" type="pres">
      <dgm:prSet presAssocID="{4B98B483-251F-410F-814A-A4466F1CDAD2}" presName="aNode" presStyleLbl="fgAcc1" presStyleIdx="2" presStyleCnt="3" custScaleX="114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929C8-DBF0-4FE7-912C-B9060223F55B}" type="pres">
      <dgm:prSet presAssocID="{4B98B483-251F-410F-814A-A4466F1CDAD2}" presName="aSpace" presStyleCnt="0"/>
      <dgm:spPr/>
      <dgm:t>
        <a:bodyPr/>
        <a:lstStyle/>
        <a:p>
          <a:endParaRPr lang="ru-RU"/>
        </a:p>
      </dgm:t>
    </dgm:pt>
  </dgm:ptLst>
  <dgm:cxnLst>
    <dgm:cxn modelId="{4FDFE51A-8C03-47F4-B151-AC71D52D8B34}" srcId="{CB890FA6-D96E-4470-993F-4608BDF6CDFD}" destId="{4B98B483-251F-410F-814A-A4466F1CDAD2}" srcOrd="2" destOrd="0" parTransId="{649031E8-4FF6-4A3F-83B2-956BD6EB524C}" sibTransId="{9C0FB39C-EA2B-47CD-9189-93842C063B89}"/>
    <dgm:cxn modelId="{D7EF0FF5-C71D-4D11-BA17-D5760C6734E2}" type="presOf" srcId="{3A02CA6F-CC19-448A-BF5E-EBCF7F306E28}" destId="{C5F65CC9-519B-4CD4-A1C6-49B1567A8DD5}" srcOrd="0" destOrd="0" presId="urn:microsoft.com/office/officeart/2005/8/layout/pyramid2"/>
    <dgm:cxn modelId="{7D57AD92-C6FB-4F7A-9BC9-A2DC82D761D4}" type="presOf" srcId="{CE13AC36-5EFE-4714-9D56-EE8E82F22A50}" destId="{BADD0D14-33AF-4BD6-B916-B7BE12F8F196}" srcOrd="0" destOrd="0" presId="urn:microsoft.com/office/officeart/2005/8/layout/pyramid2"/>
    <dgm:cxn modelId="{ECC7A173-405D-4132-91D3-0C6806398ACE}" srcId="{CB890FA6-D96E-4470-993F-4608BDF6CDFD}" destId="{CE13AC36-5EFE-4714-9D56-EE8E82F22A50}" srcOrd="0" destOrd="0" parTransId="{2F69C042-5350-4F3D-9A8C-C674DCE50929}" sibTransId="{5F7C15E5-243A-4E2F-BD23-74E58BAC3E6F}"/>
    <dgm:cxn modelId="{CC257DA1-E58E-4853-9071-29D7DEE25E0C}" srcId="{CB890FA6-D96E-4470-993F-4608BDF6CDFD}" destId="{3A02CA6F-CC19-448A-BF5E-EBCF7F306E28}" srcOrd="1" destOrd="0" parTransId="{019FC074-3511-4BA2-950C-8B9274B1B8CA}" sibTransId="{CC0AFA60-6B7C-4F66-B83E-B94A718FE5DD}"/>
    <dgm:cxn modelId="{2F2249A3-F50C-4C4E-958D-F2FA8CC35708}" type="presOf" srcId="{4B98B483-251F-410F-814A-A4466F1CDAD2}" destId="{71DB88CE-A771-45A6-A3B6-7C5A1B7A7A44}" srcOrd="0" destOrd="0" presId="urn:microsoft.com/office/officeart/2005/8/layout/pyramid2"/>
    <dgm:cxn modelId="{60DB2E19-2293-47C7-B5EF-C7EA0EE4382F}" type="presOf" srcId="{CB890FA6-D96E-4470-993F-4608BDF6CDFD}" destId="{C4D749CE-52EA-43B8-AD3C-D4D52A14022E}" srcOrd="0" destOrd="0" presId="urn:microsoft.com/office/officeart/2005/8/layout/pyramid2"/>
    <dgm:cxn modelId="{9E3BF41F-193C-4F2E-BAD3-DB19FDD26B70}" type="presParOf" srcId="{C4D749CE-52EA-43B8-AD3C-D4D52A14022E}" destId="{BFD21B4C-A71B-49AD-9F0D-2427D3A8A319}" srcOrd="0" destOrd="0" presId="urn:microsoft.com/office/officeart/2005/8/layout/pyramid2"/>
    <dgm:cxn modelId="{CC5E6269-4F3B-4C7F-A2F3-32EC8C62DFDB}" type="presParOf" srcId="{C4D749CE-52EA-43B8-AD3C-D4D52A14022E}" destId="{71218406-CB7A-4A72-9BF8-7A336417349B}" srcOrd="1" destOrd="0" presId="urn:microsoft.com/office/officeart/2005/8/layout/pyramid2"/>
    <dgm:cxn modelId="{E99D3DEB-30D9-4155-8DE5-15F97CEE0BFE}" type="presParOf" srcId="{71218406-CB7A-4A72-9BF8-7A336417349B}" destId="{BADD0D14-33AF-4BD6-B916-B7BE12F8F196}" srcOrd="0" destOrd="0" presId="urn:microsoft.com/office/officeart/2005/8/layout/pyramid2"/>
    <dgm:cxn modelId="{B8FA1882-8BAC-45C2-8D23-F94DA91BA902}" type="presParOf" srcId="{71218406-CB7A-4A72-9BF8-7A336417349B}" destId="{E6C57AF0-E87B-4565-9913-E9F40989A850}" srcOrd="1" destOrd="0" presId="urn:microsoft.com/office/officeart/2005/8/layout/pyramid2"/>
    <dgm:cxn modelId="{E3B4C3B7-1099-485F-AA6B-5ABAB0FE817C}" type="presParOf" srcId="{71218406-CB7A-4A72-9BF8-7A336417349B}" destId="{C5F65CC9-519B-4CD4-A1C6-49B1567A8DD5}" srcOrd="2" destOrd="0" presId="urn:microsoft.com/office/officeart/2005/8/layout/pyramid2"/>
    <dgm:cxn modelId="{41463533-78A9-4FC4-95D8-70001B24182C}" type="presParOf" srcId="{71218406-CB7A-4A72-9BF8-7A336417349B}" destId="{E7BA4D9D-A005-4CDE-970A-489BCD3AFF78}" srcOrd="3" destOrd="0" presId="urn:microsoft.com/office/officeart/2005/8/layout/pyramid2"/>
    <dgm:cxn modelId="{7ABAAE9C-D696-496E-BB26-C1746975B771}" type="presParOf" srcId="{71218406-CB7A-4A72-9BF8-7A336417349B}" destId="{71DB88CE-A771-45A6-A3B6-7C5A1B7A7A44}" srcOrd="4" destOrd="0" presId="urn:microsoft.com/office/officeart/2005/8/layout/pyramid2"/>
    <dgm:cxn modelId="{9119A17E-638F-436E-B93F-DDDFDDB251AE}" type="presParOf" srcId="{71218406-CB7A-4A72-9BF8-7A336417349B}" destId="{90F929C8-DBF0-4FE7-912C-B9060223F55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AF0E08-13AC-4B15-8A8E-9B0E0AA19F0D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6C4C3A-3182-4F29-BC8C-251DDB80E388}">
      <dgm:prSet phldrT="[Текст]" custT="1"/>
      <dgm:spPr/>
      <dgm:t>
        <a:bodyPr/>
        <a:lstStyle/>
        <a:p>
          <a:r>
            <a:rPr lang="ru-RU" sz="1600" dirty="0" smtClean="0"/>
            <a:t>10</a:t>
          </a:r>
          <a:endParaRPr lang="ru-RU" sz="1600" dirty="0"/>
        </a:p>
      </dgm:t>
    </dgm:pt>
    <dgm:pt modelId="{C694895B-BB3F-4A64-A10F-EA855F8F83FA}" type="parTrans" cxnId="{101C2E2A-7D72-4D90-B159-D101E000543A}">
      <dgm:prSet/>
      <dgm:spPr/>
      <dgm:t>
        <a:bodyPr/>
        <a:lstStyle/>
        <a:p>
          <a:endParaRPr lang="ru-RU"/>
        </a:p>
      </dgm:t>
    </dgm:pt>
    <dgm:pt modelId="{7BD1A3A3-C815-48E3-81C4-85E9DC6CCDBB}" type="sibTrans" cxnId="{101C2E2A-7D72-4D90-B159-D101E000543A}">
      <dgm:prSet/>
      <dgm:spPr/>
      <dgm:t>
        <a:bodyPr/>
        <a:lstStyle/>
        <a:p>
          <a:endParaRPr lang="ru-RU"/>
        </a:p>
      </dgm:t>
    </dgm:pt>
    <dgm:pt modelId="{5D0DCB6C-1554-432B-8B9E-6E8AFFA62F9A}">
      <dgm:prSet phldrT="[Текст]" custT="1"/>
      <dgm:spPr/>
      <dgm:t>
        <a:bodyPr/>
        <a:lstStyle/>
        <a:p>
          <a:r>
            <a:rPr lang="ru-RU" sz="1600" dirty="0" smtClean="0"/>
            <a:t>«Материалы»</a:t>
          </a:r>
          <a:endParaRPr lang="ru-RU" sz="1600" dirty="0"/>
        </a:p>
      </dgm:t>
    </dgm:pt>
    <dgm:pt modelId="{4BCEA03A-B5BC-42C3-B999-DC06B8687F7F}" type="parTrans" cxnId="{DFCB1E4D-FF3E-4C2B-9FF2-9E22FE2FBD66}">
      <dgm:prSet/>
      <dgm:spPr/>
      <dgm:t>
        <a:bodyPr/>
        <a:lstStyle/>
        <a:p>
          <a:endParaRPr lang="ru-RU"/>
        </a:p>
      </dgm:t>
    </dgm:pt>
    <dgm:pt modelId="{60E193BE-442B-40F8-83E3-D7D7B363D867}" type="sibTrans" cxnId="{DFCB1E4D-FF3E-4C2B-9FF2-9E22FE2FBD66}">
      <dgm:prSet/>
      <dgm:spPr/>
      <dgm:t>
        <a:bodyPr/>
        <a:lstStyle/>
        <a:p>
          <a:endParaRPr lang="ru-RU"/>
        </a:p>
      </dgm:t>
    </dgm:pt>
    <dgm:pt modelId="{B20289B3-55EF-47B8-8AF7-7E8D2786ACCF}">
      <dgm:prSet phldrT="[Текст]" custT="1"/>
      <dgm:spPr/>
      <dgm:t>
        <a:bodyPr/>
        <a:lstStyle/>
        <a:p>
          <a:r>
            <a:rPr lang="ru-RU" sz="1600" dirty="0" smtClean="0"/>
            <a:t>14</a:t>
          </a:r>
          <a:endParaRPr lang="ru-RU" sz="1600" dirty="0"/>
        </a:p>
      </dgm:t>
    </dgm:pt>
    <dgm:pt modelId="{2A2E8E64-A2F6-447E-ACF6-15B83DC15983}" type="parTrans" cxnId="{00DBCB79-D3AF-463B-BFD4-09E03524F97A}">
      <dgm:prSet/>
      <dgm:spPr/>
      <dgm:t>
        <a:bodyPr/>
        <a:lstStyle/>
        <a:p>
          <a:endParaRPr lang="ru-RU"/>
        </a:p>
      </dgm:t>
    </dgm:pt>
    <dgm:pt modelId="{E903A2C4-75F7-45FD-B9DE-E3D30BBD79D4}" type="sibTrans" cxnId="{00DBCB79-D3AF-463B-BFD4-09E03524F97A}">
      <dgm:prSet/>
      <dgm:spPr/>
      <dgm:t>
        <a:bodyPr/>
        <a:lstStyle/>
        <a:p>
          <a:endParaRPr lang="ru-RU"/>
        </a:p>
      </dgm:t>
    </dgm:pt>
    <dgm:pt modelId="{98F3C6FC-38E6-42CC-9A79-014EFF330444}">
      <dgm:prSet phldrT="[Текст]" custT="1"/>
      <dgm:spPr/>
      <dgm:t>
        <a:bodyPr/>
        <a:lstStyle/>
        <a:p>
          <a:r>
            <a:rPr lang="ru-RU" sz="1600" dirty="0" smtClean="0"/>
            <a:t>«Резервы под снижение стоимости материальных ценностей»</a:t>
          </a:r>
          <a:endParaRPr lang="ru-RU" sz="1600" dirty="0"/>
        </a:p>
      </dgm:t>
    </dgm:pt>
    <dgm:pt modelId="{4B636B5C-83AC-44ED-B2F8-1DE43C235DCA}" type="parTrans" cxnId="{120D4760-293B-4FC6-B84D-296A865A3776}">
      <dgm:prSet/>
      <dgm:spPr/>
      <dgm:t>
        <a:bodyPr/>
        <a:lstStyle/>
        <a:p>
          <a:endParaRPr lang="ru-RU"/>
        </a:p>
      </dgm:t>
    </dgm:pt>
    <dgm:pt modelId="{051B353D-8D69-440F-AFEF-1D9B989A9CBC}" type="sibTrans" cxnId="{120D4760-293B-4FC6-B84D-296A865A3776}">
      <dgm:prSet/>
      <dgm:spPr/>
      <dgm:t>
        <a:bodyPr/>
        <a:lstStyle/>
        <a:p>
          <a:endParaRPr lang="ru-RU"/>
        </a:p>
      </dgm:t>
    </dgm:pt>
    <dgm:pt modelId="{054F105B-7817-4BDB-93EC-17CB0B3620FD}">
      <dgm:prSet phldrT="[Текст]" custT="1"/>
      <dgm:spPr/>
      <dgm:t>
        <a:bodyPr/>
        <a:lstStyle/>
        <a:p>
          <a:r>
            <a:rPr lang="ru-RU" sz="1600" dirty="0" smtClean="0"/>
            <a:t>15</a:t>
          </a:r>
          <a:endParaRPr lang="ru-RU" sz="1600" dirty="0"/>
        </a:p>
      </dgm:t>
    </dgm:pt>
    <dgm:pt modelId="{7C4D980E-670E-48C8-BB7C-589220F84200}" type="parTrans" cxnId="{7637F75E-E539-4FCE-A50A-8CF549AF1231}">
      <dgm:prSet/>
      <dgm:spPr/>
      <dgm:t>
        <a:bodyPr/>
        <a:lstStyle/>
        <a:p>
          <a:endParaRPr lang="ru-RU"/>
        </a:p>
      </dgm:t>
    </dgm:pt>
    <dgm:pt modelId="{94DB93E5-1F16-47AA-A6CF-DB64F243E7E7}" type="sibTrans" cxnId="{7637F75E-E539-4FCE-A50A-8CF549AF1231}">
      <dgm:prSet/>
      <dgm:spPr/>
      <dgm:t>
        <a:bodyPr/>
        <a:lstStyle/>
        <a:p>
          <a:endParaRPr lang="ru-RU"/>
        </a:p>
      </dgm:t>
    </dgm:pt>
    <dgm:pt modelId="{7DD371D4-D24D-4A90-86E9-F481A1D40FC9}">
      <dgm:prSet phldrT="[Текст]" custT="1"/>
      <dgm:spPr/>
      <dgm:t>
        <a:bodyPr/>
        <a:lstStyle/>
        <a:p>
          <a:r>
            <a:rPr lang="ru-RU" sz="1600" dirty="0" smtClean="0"/>
            <a:t>«Заготовление и приобретение материальных ценностей»</a:t>
          </a:r>
          <a:endParaRPr lang="ru-RU" sz="1600" dirty="0"/>
        </a:p>
      </dgm:t>
    </dgm:pt>
    <dgm:pt modelId="{F18E85AE-9DB3-4538-B588-A5E5D6590F0D}" type="parTrans" cxnId="{8AD29C4B-44FB-4223-A781-4294AA5F0ECE}">
      <dgm:prSet/>
      <dgm:spPr/>
      <dgm:t>
        <a:bodyPr/>
        <a:lstStyle/>
        <a:p>
          <a:endParaRPr lang="ru-RU"/>
        </a:p>
      </dgm:t>
    </dgm:pt>
    <dgm:pt modelId="{B8688778-1427-45A0-B510-D217FC2A97EA}" type="sibTrans" cxnId="{8AD29C4B-44FB-4223-A781-4294AA5F0ECE}">
      <dgm:prSet/>
      <dgm:spPr/>
      <dgm:t>
        <a:bodyPr/>
        <a:lstStyle/>
        <a:p>
          <a:endParaRPr lang="ru-RU"/>
        </a:p>
      </dgm:t>
    </dgm:pt>
    <dgm:pt modelId="{A26B3A21-F764-4D8D-A40C-61E1C0980265}">
      <dgm:prSet phldrT="[Текст]" custT="1"/>
      <dgm:spPr/>
      <dgm:t>
        <a:bodyPr/>
        <a:lstStyle/>
        <a:p>
          <a:r>
            <a:rPr lang="ru-RU" sz="1600" dirty="0" smtClean="0"/>
            <a:t>16</a:t>
          </a:r>
          <a:endParaRPr lang="ru-RU" sz="1600" dirty="0"/>
        </a:p>
      </dgm:t>
    </dgm:pt>
    <dgm:pt modelId="{546FA5A4-7213-4063-AED4-D8A230739936}" type="parTrans" cxnId="{643980EE-F337-46B7-83EB-7BCF1867CB77}">
      <dgm:prSet/>
      <dgm:spPr/>
      <dgm:t>
        <a:bodyPr/>
        <a:lstStyle/>
        <a:p>
          <a:endParaRPr lang="ru-RU"/>
        </a:p>
      </dgm:t>
    </dgm:pt>
    <dgm:pt modelId="{F99CD9C1-3329-44BB-A90F-51F8733D696F}" type="sibTrans" cxnId="{643980EE-F337-46B7-83EB-7BCF1867CB77}">
      <dgm:prSet/>
      <dgm:spPr/>
      <dgm:t>
        <a:bodyPr/>
        <a:lstStyle/>
        <a:p>
          <a:endParaRPr lang="ru-RU"/>
        </a:p>
      </dgm:t>
    </dgm:pt>
    <dgm:pt modelId="{999512CE-DCAE-4DB4-A878-CF00E88530F9}">
      <dgm:prSet phldrT="[Текст]" custT="1"/>
      <dgm:spPr/>
      <dgm:t>
        <a:bodyPr/>
        <a:lstStyle/>
        <a:p>
          <a:r>
            <a:rPr lang="ru-RU" sz="1600" dirty="0" smtClean="0"/>
            <a:t>«Отклонение в стоимости материальных ценностей»</a:t>
          </a:r>
          <a:endParaRPr lang="ru-RU" sz="1600" dirty="0"/>
        </a:p>
      </dgm:t>
    </dgm:pt>
    <dgm:pt modelId="{076016BA-E298-4492-AC44-B65FDA0CCC5F}" type="parTrans" cxnId="{07A2649A-0572-493A-9B3E-81CF3DBA95E2}">
      <dgm:prSet/>
      <dgm:spPr/>
      <dgm:t>
        <a:bodyPr/>
        <a:lstStyle/>
        <a:p>
          <a:endParaRPr lang="ru-RU"/>
        </a:p>
      </dgm:t>
    </dgm:pt>
    <dgm:pt modelId="{3DACF6DB-A009-4701-B27D-6B6696A1E63D}" type="sibTrans" cxnId="{07A2649A-0572-493A-9B3E-81CF3DBA95E2}">
      <dgm:prSet/>
      <dgm:spPr/>
      <dgm:t>
        <a:bodyPr/>
        <a:lstStyle/>
        <a:p>
          <a:endParaRPr lang="ru-RU"/>
        </a:p>
      </dgm:t>
    </dgm:pt>
    <dgm:pt modelId="{97D295A3-B0A5-4100-AA59-A17EDB67E66F}">
      <dgm:prSet phldrT="[Текст]" custT="1"/>
      <dgm:spPr/>
      <dgm:t>
        <a:bodyPr/>
        <a:lstStyle/>
        <a:p>
          <a:r>
            <a:rPr lang="ru-RU" sz="1600" dirty="0" smtClean="0"/>
            <a:t>002</a:t>
          </a:r>
          <a:endParaRPr lang="ru-RU" sz="1600" dirty="0"/>
        </a:p>
      </dgm:t>
    </dgm:pt>
    <dgm:pt modelId="{9DC7E422-27E5-4108-B782-FAA58527EBF6}" type="parTrans" cxnId="{4C5D1C0D-FAF9-4E39-8151-351AAF19F479}">
      <dgm:prSet/>
      <dgm:spPr/>
      <dgm:t>
        <a:bodyPr/>
        <a:lstStyle/>
        <a:p>
          <a:endParaRPr lang="ru-RU"/>
        </a:p>
      </dgm:t>
    </dgm:pt>
    <dgm:pt modelId="{BF5A8219-EC26-46EA-BFF4-953D865AFAFD}" type="sibTrans" cxnId="{4C5D1C0D-FAF9-4E39-8151-351AAF19F479}">
      <dgm:prSet/>
      <dgm:spPr/>
      <dgm:t>
        <a:bodyPr/>
        <a:lstStyle/>
        <a:p>
          <a:endParaRPr lang="ru-RU"/>
        </a:p>
      </dgm:t>
    </dgm:pt>
    <dgm:pt modelId="{EEE836C4-099C-4223-836B-744AF374C421}">
      <dgm:prSet phldrT="[Текст]" custT="1"/>
      <dgm:spPr/>
      <dgm:t>
        <a:bodyPr/>
        <a:lstStyle/>
        <a:p>
          <a:r>
            <a:rPr lang="ru-RU" sz="1600" dirty="0" smtClean="0"/>
            <a:t>«Товарно-материальные ценности, принятые на от­ветственное хранение»</a:t>
          </a:r>
          <a:endParaRPr lang="ru-RU" sz="1600" dirty="0"/>
        </a:p>
      </dgm:t>
    </dgm:pt>
    <dgm:pt modelId="{C5A12619-DF47-4AAA-A276-5FA25D2FFFE8}" type="parTrans" cxnId="{06F047C5-AC94-4C7B-AB3A-EEE0D3EC55CC}">
      <dgm:prSet/>
      <dgm:spPr/>
      <dgm:t>
        <a:bodyPr/>
        <a:lstStyle/>
        <a:p>
          <a:endParaRPr lang="ru-RU"/>
        </a:p>
      </dgm:t>
    </dgm:pt>
    <dgm:pt modelId="{1B57938E-858C-4026-A736-67AFB7D1076F}" type="sibTrans" cxnId="{06F047C5-AC94-4C7B-AB3A-EEE0D3EC55CC}">
      <dgm:prSet/>
      <dgm:spPr/>
      <dgm:t>
        <a:bodyPr/>
        <a:lstStyle/>
        <a:p>
          <a:endParaRPr lang="ru-RU"/>
        </a:p>
      </dgm:t>
    </dgm:pt>
    <dgm:pt modelId="{624F8A08-3C57-466C-8362-18C22A2A7AC9}">
      <dgm:prSet phldrT="[Текст]" custT="1"/>
      <dgm:spPr/>
      <dgm:t>
        <a:bodyPr/>
        <a:lstStyle/>
        <a:p>
          <a:r>
            <a:rPr lang="ru-RU" sz="1600" dirty="0" smtClean="0"/>
            <a:t>003</a:t>
          </a:r>
          <a:endParaRPr lang="ru-RU" sz="1600" dirty="0"/>
        </a:p>
      </dgm:t>
    </dgm:pt>
    <dgm:pt modelId="{6A599ABA-7FA9-479C-920A-48EA8997B019}" type="parTrans" cxnId="{F158E4E4-E251-41B3-8233-8C71AD48A454}">
      <dgm:prSet/>
      <dgm:spPr/>
      <dgm:t>
        <a:bodyPr/>
        <a:lstStyle/>
        <a:p>
          <a:endParaRPr lang="ru-RU"/>
        </a:p>
      </dgm:t>
    </dgm:pt>
    <dgm:pt modelId="{54F9BB49-E4A9-4C11-AB34-5D48499C50E8}" type="sibTrans" cxnId="{F158E4E4-E251-41B3-8233-8C71AD48A454}">
      <dgm:prSet/>
      <dgm:spPr/>
      <dgm:t>
        <a:bodyPr/>
        <a:lstStyle/>
        <a:p>
          <a:endParaRPr lang="ru-RU"/>
        </a:p>
      </dgm:t>
    </dgm:pt>
    <dgm:pt modelId="{7B012F6B-0D5E-4742-B9C5-A0AAC67AB782}">
      <dgm:prSet phldrT="[Текст]" custT="1"/>
      <dgm:spPr/>
      <dgm:t>
        <a:bodyPr/>
        <a:lstStyle/>
        <a:p>
          <a:r>
            <a:rPr lang="ru-RU" sz="1600" dirty="0" smtClean="0"/>
            <a:t>«Материалы, принятые в переработку»</a:t>
          </a:r>
          <a:endParaRPr lang="ru-RU" sz="1600" dirty="0"/>
        </a:p>
      </dgm:t>
    </dgm:pt>
    <dgm:pt modelId="{EB8DF342-C26B-4946-8021-92CF6A00EDBA}" type="parTrans" cxnId="{403EAC62-CCC3-4438-8085-8B22BBA008E3}">
      <dgm:prSet/>
      <dgm:spPr/>
      <dgm:t>
        <a:bodyPr/>
        <a:lstStyle/>
        <a:p>
          <a:endParaRPr lang="ru-RU"/>
        </a:p>
      </dgm:t>
    </dgm:pt>
    <dgm:pt modelId="{4BED8C9E-474E-4C8A-B15F-34A3336D1DE0}" type="sibTrans" cxnId="{403EAC62-CCC3-4438-8085-8B22BBA008E3}">
      <dgm:prSet/>
      <dgm:spPr/>
      <dgm:t>
        <a:bodyPr/>
        <a:lstStyle/>
        <a:p>
          <a:endParaRPr lang="ru-RU"/>
        </a:p>
      </dgm:t>
    </dgm:pt>
    <dgm:pt modelId="{28C051EA-FB3C-40B8-8440-F075BEE94FB0}" type="pres">
      <dgm:prSet presAssocID="{CCAF0E08-13AC-4B15-8A8E-9B0E0AA19F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B68E3-8959-4D43-B37C-9B51382A1983}" type="pres">
      <dgm:prSet presAssocID="{296C4C3A-3182-4F29-BC8C-251DDB80E388}" presName="parentLin" presStyleCnt="0"/>
      <dgm:spPr/>
      <dgm:t>
        <a:bodyPr/>
        <a:lstStyle/>
        <a:p>
          <a:endParaRPr lang="ru-RU"/>
        </a:p>
      </dgm:t>
    </dgm:pt>
    <dgm:pt modelId="{8DE99DCD-57E4-4477-8C32-18F022397D00}" type="pres">
      <dgm:prSet presAssocID="{296C4C3A-3182-4F29-BC8C-251DDB80E38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C40E825-03D3-492F-82EA-71444D5C510D}" type="pres">
      <dgm:prSet presAssocID="{296C4C3A-3182-4F29-BC8C-251DDB80E3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DF727-8A3A-49B2-A554-3CBFC5D7C225}" type="pres">
      <dgm:prSet presAssocID="{296C4C3A-3182-4F29-BC8C-251DDB80E388}" presName="negativeSpace" presStyleCnt="0"/>
      <dgm:spPr/>
      <dgm:t>
        <a:bodyPr/>
        <a:lstStyle/>
        <a:p>
          <a:endParaRPr lang="ru-RU"/>
        </a:p>
      </dgm:t>
    </dgm:pt>
    <dgm:pt modelId="{A1E46ACC-BD06-4C35-879C-4C9255C047D8}" type="pres">
      <dgm:prSet presAssocID="{296C4C3A-3182-4F29-BC8C-251DDB80E388}" presName="childText" presStyleLbl="conFgAcc1" presStyleIdx="0" presStyleCnt="6" custLinFactNeighborX="-8101" custLinFactNeighborY="8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DEA2F-E8BA-4F51-92CD-61F1E8AE9AEA}" type="pres">
      <dgm:prSet presAssocID="{7BD1A3A3-C815-48E3-81C4-85E9DC6CCDBB}" presName="spaceBetweenRectangles" presStyleCnt="0"/>
      <dgm:spPr/>
      <dgm:t>
        <a:bodyPr/>
        <a:lstStyle/>
        <a:p>
          <a:endParaRPr lang="ru-RU"/>
        </a:p>
      </dgm:t>
    </dgm:pt>
    <dgm:pt modelId="{E6B613F6-FE37-4951-83EC-E60BD5A14AA2}" type="pres">
      <dgm:prSet presAssocID="{B20289B3-55EF-47B8-8AF7-7E8D2786ACCF}" presName="parentLin" presStyleCnt="0"/>
      <dgm:spPr/>
      <dgm:t>
        <a:bodyPr/>
        <a:lstStyle/>
        <a:p>
          <a:endParaRPr lang="ru-RU"/>
        </a:p>
      </dgm:t>
    </dgm:pt>
    <dgm:pt modelId="{7A7BC04A-11CC-4083-8D28-E506BD16E6C0}" type="pres">
      <dgm:prSet presAssocID="{B20289B3-55EF-47B8-8AF7-7E8D2786ACC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A621F14-1B24-472D-B322-685AEC1B79FC}" type="pres">
      <dgm:prSet presAssocID="{B20289B3-55EF-47B8-8AF7-7E8D2786ACC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38C82-B8EC-4BE5-A55D-A5416B91773D}" type="pres">
      <dgm:prSet presAssocID="{B20289B3-55EF-47B8-8AF7-7E8D2786ACCF}" presName="negativeSpace" presStyleCnt="0"/>
      <dgm:spPr/>
      <dgm:t>
        <a:bodyPr/>
        <a:lstStyle/>
        <a:p>
          <a:endParaRPr lang="ru-RU"/>
        </a:p>
      </dgm:t>
    </dgm:pt>
    <dgm:pt modelId="{FD71ED04-6457-40F7-A2D0-43ECA7BFE7F3}" type="pres">
      <dgm:prSet presAssocID="{B20289B3-55EF-47B8-8AF7-7E8D2786ACCF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2B1F3-8E70-4209-A660-5B677E967930}" type="pres">
      <dgm:prSet presAssocID="{E903A2C4-75F7-45FD-B9DE-E3D30BBD79D4}" presName="spaceBetweenRectangles" presStyleCnt="0"/>
      <dgm:spPr/>
      <dgm:t>
        <a:bodyPr/>
        <a:lstStyle/>
        <a:p>
          <a:endParaRPr lang="ru-RU"/>
        </a:p>
      </dgm:t>
    </dgm:pt>
    <dgm:pt modelId="{9F1F111E-BFC8-40BB-9D85-5AFA8EC9F26E}" type="pres">
      <dgm:prSet presAssocID="{054F105B-7817-4BDB-93EC-17CB0B3620FD}" presName="parentLin" presStyleCnt="0"/>
      <dgm:spPr/>
      <dgm:t>
        <a:bodyPr/>
        <a:lstStyle/>
        <a:p>
          <a:endParaRPr lang="ru-RU"/>
        </a:p>
      </dgm:t>
    </dgm:pt>
    <dgm:pt modelId="{90D6AFC4-849F-4A94-8113-99E4A501AAB9}" type="pres">
      <dgm:prSet presAssocID="{054F105B-7817-4BDB-93EC-17CB0B3620FD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8685A21-E54B-4409-ABA8-1172AD79EEB4}" type="pres">
      <dgm:prSet presAssocID="{054F105B-7817-4BDB-93EC-17CB0B3620F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7282A-66B5-470F-BA85-463B96B0AC06}" type="pres">
      <dgm:prSet presAssocID="{054F105B-7817-4BDB-93EC-17CB0B3620FD}" presName="negativeSpace" presStyleCnt="0"/>
      <dgm:spPr/>
      <dgm:t>
        <a:bodyPr/>
        <a:lstStyle/>
        <a:p>
          <a:endParaRPr lang="ru-RU"/>
        </a:p>
      </dgm:t>
    </dgm:pt>
    <dgm:pt modelId="{78125A94-B552-4DBD-9C1A-153738C20409}" type="pres">
      <dgm:prSet presAssocID="{054F105B-7817-4BDB-93EC-17CB0B3620F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DABCE-0FBA-459F-8AE7-83AA0831E4E7}" type="pres">
      <dgm:prSet presAssocID="{94DB93E5-1F16-47AA-A6CF-DB64F243E7E7}" presName="spaceBetweenRectangles" presStyleCnt="0"/>
      <dgm:spPr/>
      <dgm:t>
        <a:bodyPr/>
        <a:lstStyle/>
        <a:p>
          <a:endParaRPr lang="ru-RU"/>
        </a:p>
      </dgm:t>
    </dgm:pt>
    <dgm:pt modelId="{F91B3481-58F6-4E09-BB05-41E53CCC663B}" type="pres">
      <dgm:prSet presAssocID="{A26B3A21-F764-4D8D-A40C-61E1C0980265}" presName="parentLin" presStyleCnt="0"/>
      <dgm:spPr/>
      <dgm:t>
        <a:bodyPr/>
        <a:lstStyle/>
        <a:p>
          <a:endParaRPr lang="ru-RU"/>
        </a:p>
      </dgm:t>
    </dgm:pt>
    <dgm:pt modelId="{1C1F1720-8421-4C7E-BEA5-C573A53964E0}" type="pres">
      <dgm:prSet presAssocID="{A26B3A21-F764-4D8D-A40C-61E1C098026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AFA4DB6-B39A-4E8F-B0B7-66604CB991B1}" type="pres">
      <dgm:prSet presAssocID="{A26B3A21-F764-4D8D-A40C-61E1C098026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5F389-36E2-4D75-B24D-98D4E1B452F8}" type="pres">
      <dgm:prSet presAssocID="{A26B3A21-F764-4D8D-A40C-61E1C0980265}" presName="negativeSpace" presStyleCnt="0"/>
      <dgm:spPr/>
      <dgm:t>
        <a:bodyPr/>
        <a:lstStyle/>
        <a:p>
          <a:endParaRPr lang="ru-RU"/>
        </a:p>
      </dgm:t>
    </dgm:pt>
    <dgm:pt modelId="{6F3D552B-37E2-4B3C-8040-4F8AD497C067}" type="pres">
      <dgm:prSet presAssocID="{A26B3A21-F764-4D8D-A40C-61E1C0980265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6048A-2529-4E89-AB0A-356C3D67D394}" type="pres">
      <dgm:prSet presAssocID="{F99CD9C1-3329-44BB-A90F-51F8733D696F}" presName="spaceBetweenRectangles" presStyleCnt="0"/>
      <dgm:spPr/>
      <dgm:t>
        <a:bodyPr/>
        <a:lstStyle/>
        <a:p>
          <a:endParaRPr lang="ru-RU"/>
        </a:p>
      </dgm:t>
    </dgm:pt>
    <dgm:pt modelId="{050BFEA8-45B2-46C3-BA9E-8098CA20DFED}" type="pres">
      <dgm:prSet presAssocID="{97D295A3-B0A5-4100-AA59-A17EDB67E66F}" presName="parentLin" presStyleCnt="0"/>
      <dgm:spPr/>
      <dgm:t>
        <a:bodyPr/>
        <a:lstStyle/>
        <a:p>
          <a:endParaRPr lang="ru-RU"/>
        </a:p>
      </dgm:t>
    </dgm:pt>
    <dgm:pt modelId="{63BCCBCC-3B19-4500-A356-B94C7E7580EE}" type="pres">
      <dgm:prSet presAssocID="{97D295A3-B0A5-4100-AA59-A17EDB67E66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AE765AE-A972-4EEA-9AA8-5CD488F84C5E}" type="pres">
      <dgm:prSet presAssocID="{97D295A3-B0A5-4100-AA59-A17EDB67E66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FEF34-5F6C-434B-A8F6-3DD65510B49A}" type="pres">
      <dgm:prSet presAssocID="{97D295A3-B0A5-4100-AA59-A17EDB67E66F}" presName="negativeSpace" presStyleCnt="0"/>
      <dgm:spPr/>
      <dgm:t>
        <a:bodyPr/>
        <a:lstStyle/>
        <a:p>
          <a:endParaRPr lang="ru-RU"/>
        </a:p>
      </dgm:t>
    </dgm:pt>
    <dgm:pt modelId="{CE41D407-9758-4366-9868-861F9482548A}" type="pres">
      <dgm:prSet presAssocID="{97D295A3-B0A5-4100-AA59-A17EDB67E66F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F6EC5-D6DE-45FE-8533-4A38A3345257}" type="pres">
      <dgm:prSet presAssocID="{BF5A8219-EC26-46EA-BFF4-953D865AFAFD}" presName="spaceBetweenRectangles" presStyleCnt="0"/>
      <dgm:spPr/>
      <dgm:t>
        <a:bodyPr/>
        <a:lstStyle/>
        <a:p>
          <a:endParaRPr lang="ru-RU"/>
        </a:p>
      </dgm:t>
    </dgm:pt>
    <dgm:pt modelId="{32DEE7C5-7058-437E-A986-2357380002F1}" type="pres">
      <dgm:prSet presAssocID="{624F8A08-3C57-466C-8362-18C22A2A7AC9}" presName="parentLin" presStyleCnt="0"/>
      <dgm:spPr/>
      <dgm:t>
        <a:bodyPr/>
        <a:lstStyle/>
        <a:p>
          <a:endParaRPr lang="ru-RU"/>
        </a:p>
      </dgm:t>
    </dgm:pt>
    <dgm:pt modelId="{28BD8DBB-D749-44D6-836B-C138C94BC747}" type="pres">
      <dgm:prSet presAssocID="{624F8A08-3C57-466C-8362-18C22A2A7AC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A234500-074A-4679-B9E2-F48A7728A449}" type="pres">
      <dgm:prSet presAssocID="{624F8A08-3C57-466C-8362-18C22A2A7AC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AB2E3-02D3-457E-9690-4E82EAC1DE04}" type="pres">
      <dgm:prSet presAssocID="{624F8A08-3C57-466C-8362-18C22A2A7AC9}" presName="negativeSpace" presStyleCnt="0"/>
      <dgm:spPr/>
      <dgm:t>
        <a:bodyPr/>
        <a:lstStyle/>
        <a:p>
          <a:endParaRPr lang="ru-RU"/>
        </a:p>
      </dgm:t>
    </dgm:pt>
    <dgm:pt modelId="{22A88AF3-A90D-4B83-A931-C5A55D478693}" type="pres">
      <dgm:prSet presAssocID="{624F8A08-3C57-466C-8362-18C22A2A7AC9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2FF82-47B0-43BC-9115-FE0CCDDED905}" type="presOf" srcId="{7DD371D4-D24D-4A90-86E9-F481A1D40FC9}" destId="{78125A94-B552-4DBD-9C1A-153738C20409}" srcOrd="0" destOrd="0" presId="urn:microsoft.com/office/officeart/2005/8/layout/list1"/>
    <dgm:cxn modelId="{DFCB1E4D-FF3E-4C2B-9FF2-9E22FE2FBD66}" srcId="{296C4C3A-3182-4F29-BC8C-251DDB80E388}" destId="{5D0DCB6C-1554-432B-8B9E-6E8AFFA62F9A}" srcOrd="0" destOrd="0" parTransId="{4BCEA03A-B5BC-42C3-B999-DC06B8687F7F}" sibTransId="{60E193BE-442B-40F8-83E3-D7D7B363D867}"/>
    <dgm:cxn modelId="{2FA07D0D-525D-436B-92E4-17992BD3DCCB}" type="presOf" srcId="{999512CE-DCAE-4DB4-A878-CF00E88530F9}" destId="{6F3D552B-37E2-4B3C-8040-4F8AD497C067}" srcOrd="0" destOrd="0" presId="urn:microsoft.com/office/officeart/2005/8/layout/list1"/>
    <dgm:cxn modelId="{B9CDB574-681E-4E9C-8182-800D3297039D}" type="presOf" srcId="{B20289B3-55EF-47B8-8AF7-7E8D2786ACCF}" destId="{7A7BC04A-11CC-4083-8D28-E506BD16E6C0}" srcOrd="0" destOrd="0" presId="urn:microsoft.com/office/officeart/2005/8/layout/list1"/>
    <dgm:cxn modelId="{06CAA531-737A-4D2C-B6B0-05F73619A2EE}" type="presOf" srcId="{5D0DCB6C-1554-432B-8B9E-6E8AFFA62F9A}" destId="{A1E46ACC-BD06-4C35-879C-4C9255C047D8}" srcOrd="0" destOrd="0" presId="urn:microsoft.com/office/officeart/2005/8/layout/list1"/>
    <dgm:cxn modelId="{2A9107AE-2583-40E5-9E2D-C62F69807413}" type="presOf" srcId="{054F105B-7817-4BDB-93EC-17CB0B3620FD}" destId="{90D6AFC4-849F-4A94-8113-99E4A501AAB9}" srcOrd="0" destOrd="0" presId="urn:microsoft.com/office/officeart/2005/8/layout/list1"/>
    <dgm:cxn modelId="{8AD29C4B-44FB-4223-A781-4294AA5F0ECE}" srcId="{054F105B-7817-4BDB-93EC-17CB0B3620FD}" destId="{7DD371D4-D24D-4A90-86E9-F481A1D40FC9}" srcOrd="0" destOrd="0" parTransId="{F18E85AE-9DB3-4538-B588-A5E5D6590F0D}" sibTransId="{B8688778-1427-45A0-B510-D217FC2A97EA}"/>
    <dgm:cxn modelId="{4C5D1C0D-FAF9-4E39-8151-351AAF19F479}" srcId="{CCAF0E08-13AC-4B15-8A8E-9B0E0AA19F0D}" destId="{97D295A3-B0A5-4100-AA59-A17EDB67E66F}" srcOrd="4" destOrd="0" parTransId="{9DC7E422-27E5-4108-B782-FAA58527EBF6}" sibTransId="{BF5A8219-EC26-46EA-BFF4-953D865AFAFD}"/>
    <dgm:cxn modelId="{3D508564-FD06-40F0-AA25-6C5895A5A5CB}" type="presOf" srcId="{A26B3A21-F764-4D8D-A40C-61E1C0980265}" destId="{6AFA4DB6-B39A-4E8F-B0B7-66604CB991B1}" srcOrd="1" destOrd="0" presId="urn:microsoft.com/office/officeart/2005/8/layout/list1"/>
    <dgm:cxn modelId="{07A2649A-0572-493A-9B3E-81CF3DBA95E2}" srcId="{A26B3A21-F764-4D8D-A40C-61E1C0980265}" destId="{999512CE-DCAE-4DB4-A878-CF00E88530F9}" srcOrd="0" destOrd="0" parTransId="{076016BA-E298-4492-AC44-B65FDA0CCC5F}" sibTransId="{3DACF6DB-A009-4701-B27D-6B6696A1E63D}"/>
    <dgm:cxn modelId="{FCA09F21-F144-4CE8-8766-36B7ECE77109}" type="presOf" srcId="{296C4C3A-3182-4F29-BC8C-251DDB80E388}" destId="{8DE99DCD-57E4-4477-8C32-18F022397D00}" srcOrd="0" destOrd="0" presId="urn:microsoft.com/office/officeart/2005/8/layout/list1"/>
    <dgm:cxn modelId="{38416BDE-21AE-42D9-B824-25C98949BDAE}" type="presOf" srcId="{98F3C6FC-38E6-42CC-9A79-014EFF330444}" destId="{FD71ED04-6457-40F7-A2D0-43ECA7BFE7F3}" srcOrd="0" destOrd="0" presId="urn:microsoft.com/office/officeart/2005/8/layout/list1"/>
    <dgm:cxn modelId="{403EAC62-CCC3-4438-8085-8B22BBA008E3}" srcId="{624F8A08-3C57-466C-8362-18C22A2A7AC9}" destId="{7B012F6B-0D5E-4742-B9C5-A0AAC67AB782}" srcOrd="0" destOrd="0" parTransId="{EB8DF342-C26B-4946-8021-92CF6A00EDBA}" sibTransId="{4BED8C9E-474E-4C8A-B15F-34A3336D1DE0}"/>
    <dgm:cxn modelId="{ECD47F86-4DFE-4757-A1B9-FFA73DF6E3BC}" type="presOf" srcId="{97D295A3-B0A5-4100-AA59-A17EDB67E66F}" destId="{4AE765AE-A972-4EEA-9AA8-5CD488F84C5E}" srcOrd="1" destOrd="0" presId="urn:microsoft.com/office/officeart/2005/8/layout/list1"/>
    <dgm:cxn modelId="{083959C3-538E-4DAB-B561-035A48C5367E}" type="presOf" srcId="{7B012F6B-0D5E-4742-B9C5-A0AAC67AB782}" destId="{22A88AF3-A90D-4B83-A931-C5A55D478693}" srcOrd="0" destOrd="0" presId="urn:microsoft.com/office/officeart/2005/8/layout/list1"/>
    <dgm:cxn modelId="{046F3B41-ACDD-428C-B5BB-6F988D944DF0}" type="presOf" srcId="{B20289B3-55EF-47B8-8AF7-7E8D2786ACCF}" destId="{8A621F14-1B24-472D-B322-685AEC1B79FC}" srcOrd="1" destOrd="0" presId="urn:microsoft.com/office/officeart/2005/8/layout/list1"/>
    <dgm:cxn modelId="{120D4760-293B-4FC6-B84D-296A865A3776}" srcId="{B20289B3-55EF-47B8-8AF7-7E8D2786ACCF}" destId="{98F3C6FC-38E6-42CC-9A79-014EFF330444}" srcOrd="0" destOrd="0" parTransId="{4B636B5C-83AC-44ED-B2F8-1DE43C235DCA}" sibTransId="{051B353D-8D69-440F-AFEF-1D9B989A9CBC}"/>
    <dgm:cxn modelId="{7637F75E-E539-4FCE-A50A-8CF549AF1231}" srcId="{CCAF0E08-13AC-4B15-8A8E-9B0E0AA19F0D}" destId="{054F105B-7817-4BDB-93EC-17CB0B3620FD}" srcOrd="2" destOrd="0" parTransId="{7C4D980E-670E-48C8-BB7C-589220F84200}" sibTransId="{94DB93E5-1F16-47AA-A6CF-DB64F243E7E7}"/>
    <dgm:cxn modelId="{101C2E2A-7D72-4D90-B159-D101E000543A}" srcId="{CCAF0E08-13AC-4B15-8A8E-9B0E0AA19F0D}" destId="{296C4C3A-3182-4F29-BC8C-251DDB80E388}" srcOrd="0" destOrd="0" parTransId="{C694895B-BB3F-4A64-A10F-EA855F8F83FA}" sibTransId="{7BD1A3A3-C815-48E3-81C4-85E9DC6CCDBB}"/>
    <dgm:cxn modelId="{2161D5BD-FD01-43F1-AB5A-C46079580D86}" type="presOf" srcId="{054F105B-7817-4BDB-93EC-17CB0B3620FD}" destId="{D8685A21-E54B-4409-ABA8-1172AD79EEB4}" srcOrd="1" destOrd="0" presId="urn:microsoft.com/office/officeart/2005/8/layout/list1"/>
    <dgm:cxn modelId="{846A96BC-D9FE-47A8-BC51-EF3783006325}" type="presOf" srcId="{A26B3A21-F764-4D8D-A40C-61E1C0980265}" destId="{1C1F1720-8421-4C7E-BEA5-C573A53964E0}" srcOrd="0" destOrd="0" presId="urn:microsoft.com/office/officeart/2005/8/layout/list1"/>
    <dgm:cxn modelId="{06F047C5-AC94-4C7B-AB3A-EEE0D3EC55CC}" srcId="{97D295A3-B0A5-4100-AA59-A17EDB67E66F}" destId="{EEE836C4-099C-4223-836B-744AF374C421}" srcOrd="0" destOrd="0" parTransId="{C5A12619-DF47-4AAA-A276-5FA25D2FFFE8}" sibTransId="{1B57938E-858C-4026-A736-67AFB7D1076F}"/>
    <dgm:cxn modelId="{EB831BD3-0974-41EA-B8FC-1FB46EEBC4ED}" type="presOf" srcId="{624F8A08-3C57-466C-8362-18C22A2A7AC9}" destId="{FA234500-074A-4679-B9E2-F48A7728A449}" srcOrd="1" destOrd="0" presId="urn:microsoft.com/office/officeart/2005/8/layout/list1"/>
    <dgm:cxn modelId="{F158E4E4-E251-41B3-8233-8C71AD48A454}" srcId="{CCAF0E08-13AC-4B15-8A8E-9B0E0AA19F0D}" destId="{624F8A08-3C57-466C-8362-18C22A2A7AC9}" srcOrd="5" destOrd="0" parTransId="{6A599ABA-7FA9-479C-920A-48EA8997B019}" sibTransId="{54F9BB49-E4A9-4C11-AB34-5D48499C50E8}"/>
    <dgm:cxn modelId="{D8902B5E-2C6B-4ECB-8704-B18CEDD7798F}" type="presOf" srcId="{97D295A3-B0A5-4100-AA59-A17EDB67E66F}" destId="{63BCCBCC-3B19-4500-A356-B94C7E7580EE}" srcOrd="0" destOrd="0" presId="urn:microsoft.com/office/officeart/2005/8/layout/list1"/>
    <dgm:cxn modelId="{00DBCB79-D3AF-463B-BFD4-09E03524F97A}" srcId="{CCAF0E08-13AC-4B15-8A8E-9B0E0AA19F0D}" destId="{B20289B3-55EF-47B8-8AF7-7E8D2786ACCF}" srcOrd="1" destOrd="0" parTransId="{2A2E8E64-A2F6-447E-ACF6-15B83DC15983}" sibTransId="{E903A2C4-75F7-45FD-B9DE-E3D30BBD79D4}"/>
    <dgm:cxn modelId="{1685E075-0EAA-4345-8573-B4C05A923192}" type="presOf" srcId="{296C4C3A-3182-4F29-BC8C-251DDB80E388}" destId="{FC40E825-03D3-492F-82EA-71444D5C510D}" srcOrd="1" destOrd="0" presId="urn:microsoft.com/office/officeart/2005/8/layout/list1"/>
    <dgm:cxn modelId="{A3E7938B-8BFB-420E-AD59-4A4F4B17717D}" type="presOf" srcId="{CCAF0E08-13AC-4B15-8A8E-9B0E0AA19F0D}" destId="{28C051EA-FB3C-40B8-8440-F075BEE94FB0}" srcOrd="0" destOrd="0" presId="urn:microsoft.com/office/officeart/2005/8/layout/list1"/>
    <dgm:cxn modelId="{5EED2608-0970-4CD2-8977-F94F9A2A0668}" type="presOf" srcId="{EEE836C4-099C-4223-836B-744AF374C421}" destId="{CE41D407-9758-4366-9868-861F9482548A}" srcOrd="0" destOrd="0" presId="urn:microsoft.com/office/officeart/2005/8/layout/list1"/>
    <dgm:cxn modelId="{643980EE-F337-46B7-83EB-7BCF1867CB77}" srcId="{CCAF0E08-13AC-4B15-8A8E-9B0E0AA19F0D}" destId="{A26B3A21-F764-4D8D-A40C-61E1C0980265}" srcOrd="3" destOrd="0" parTransId="{546FA5A4-7213-4063-AED4-D8A230739936}" sibTransId="{F99CD9C1-3329-44BB-A90F-51F8733D696F}"/>
    <dgm:cxn modelId="{9D8F2E3A-7471-4D11-BEDE-8C2E2BE0E05F}" type="presOf" srcId="{624F8A08-3C57-466C-8362-18C22A2A7AC9}" destId="{28BD8DBB-D749-44D6-836B-C138C94BC747}" srcOrd="0" destOrd="0" presId="urn:microsoft.com/office/officeart/2005/8/layout/list1"/>
    <dgm:cxn modelId="{30C649DA-BDDE-417F-823A-95E09ECEEED7}" type="presParOf" srcId="{28C051EA-FB3C-40B8-8440-F075BEE94FB0}" destId="{277B68E3-8959-4D43-B37C-9B51382A1983}" srcOrd="0" destOrd="0" presId="urn:microsoft.com/office/officeart/2005/8/layout/list1"/>
    <dgm:cxn modelId="{DAAE72B8-9F4D-4D55-B84F-1AD5B2423801}" type="presParOf" srcId="{277B68E3-8959-4D43-B37C-9B51382A1983}" destId="{8DE99DCD-57E4-4477-8C32-18F022397D00}" srcOrd="0" destOrd="0" presId="urn:microsoft.com/office/officeart/2005/8/layout/list1"/>
    <dgm:cxn modelId="{1B3EE4AA-D4EF-43F2-AEFD-725EE113166B}" type="presParOf" srcId="{277B68E3-8959-4D43-B37C-9B51382A1983}" destId="{FC40E825-03D3-492F-82EA-71444D5C510D}" srcOrd="1" destOrd="0" presId="urn:microsoft.com/office/officeart/2005/8/layout/list1"/>
    <dgm:cxn modelId="{8F7FF1D0-D714-443B-BC10-595FC5FF7672}" type="presParOf" srcId="{28C051EA-FB3C-40B8-8440-F075BEE94FB0}" destId="{166DF727-8A3A-49B2-A554-3CBFC5D7C225}" srcOrd="1" destOrd="0" presId="urn:microsoft.com/office/officeart/2005/8/layout/list1"/>
    <dgm:cxn modelId="{72ECD9CB-CDAC-4EDD-BA0F-8755C9BE5BCC}" type="presParOf" srcId="{28C051EA-FB3C-40B8-8440-F075BEE94FB0}" destId="{A1E46ACC-BD06-4C35-879C-4C9255C047D8}" srcOrd="2" destOrd="0" presId="urn:microsoft.com/office/officeart/2005/8/layout/list1"/>
    <dgm:cxn modelId="{9357ECC8-3ED6-4F21-B232-BACF2EF1E1F7}" type="presParOf" srcId="{28C051EA-FB3C-40B8-8440-F075BEE94FB0}" destId="{936DEA2F-E8BA-4F51-92CD-61F1E8AE9AEA}" srcOrd="3" destOrd="0" presId="urn:microsoft.com/office/officeart/2005/8/layout/list1"/>
    <dgm:cxn modelId="{8B151797-FBCB-498E-8F7B-61623B224BD0}" type="presParOf" srcId="{28C051EA-FB3C-40B8-8440-F075BEE94FB0}" destId="{E6B613F6-FE37-4951-83EC-E60BD5A14AA2}" srcOrd="4" destOrd="0" presId="urn:microsoft.com/office/officeart/2005/8/layout/list1"/>
    <dgm:cxn modelId="{6F906A6A-9BB0-41B7-AC54-7EC1BAF0862E}" type="presParOf" srcId="{E6B613F6-FE37-4951-83EC-E60BD5A14AA2}" destId="{7A7BC04A-11CC-4083-8D28-E506BD16E6C0}" srcOrd="0" destOrd="0" presId="urn:microsoft.com/office/officeart/2005/8/layout/list1"/>
    <dgm:cxn modelId="{62CCAA09-8BCA-48F8-BFCF-B4CD7CEFB59B}" type="presParOf" srcId="{E6B613F6-FE37-4951-83EC-E60BD5A14AA2}" destId="{8A621F14-1B24-472D-B322-685AEC1B79FC}" srcOrd="1" destOrd="0" presId="urn:microsoft.com/office/officeart/2005/8/layout/list1"/>
    <dgm:cxn modelId="{5C69B02C-B608-40DA-AA84-ACDA4E19273D}" type="presParOf" srcId="{28C051EA-FB3C-40B8-8440-F075BEE94FB0}" destId="{30838C82-B8EC-4BE5-A55D-A5416B91773D}" srcOrd="5" destOrd="0" presId="urn:microsoft.com/office/officeart/2005/8/layout/list1"/>
    <dgm:cxn modelId="{3A5A67E9-E4AA-4CE0-819F-B30B7AC5F33E}" type="presParOf" srcId="{28C051EA-FB3C-40B8-8440-F075BEE94FB0}" destId="{FD71ED04-6457-40F7-A2D0-43ECA7BFE7F3}" srcOrd="6" destOrd="0" presId="urn:microsoft.com/office/officeart/2005/8/layout/list1"/>
    <dgm:cxn modelId="{91142C5F-0CA0-4613-834B-8A1729B524F8}" type="presParOf" srcId="{28C051EA-FB3C-40B8-8440-F075BEE94FB0}" destId="{1152B1F3-8E70-4209-A660-5B677E967930}" srcOrd="7" destOrd="0" presId="urn:microsoft.com/office/officeart/2005/8/layout/list1"/>
    <dgm:cxn modelId="{B43DFCF5-A439-4D1A-9A6E-0F60862D121B}" type="presParOf" srcId="{28C051EA-FB3C-40B8-8440-F075BEE94FB0}" destId="{9F1F111E-BFC8-40BB-9D85-5AFA8EC9F26E}" srcOrd="8" destOrd="0" presId="urn:microsoft.com/office/officeart/2005/8/layout/list1"/>
    <dgm:cxn modelId="{D6C17594-EDD7-4434-BEC5-0E67460EDB7C}" type="presParOf" srcId="{9F1F111E-BFC8-40BB-9D85-5AFA8EC9F26E}" destId="{90D6AFC4-849F-4A94-8113-99E4A501AAB9}" srcOrd="0" destOrd="0" presId="urn:microsoft.com/office/officeart/2005/8/layout/list1"/>
    <dgm:cxn modelId="{555B1F34-27EF-4F5A-960D-5818D4FD15C2}" type="presParOf" srcId="{9F1F111E-BFC8-40BB-9D85-5AFA8EC9F26E}" destId="{D8685A21-E54B-4409-ABA8-1172AD79EEB4}" srcOrd="1" destOrd="0" presId="urn:microsoft.com/office/officeart/2005/8/layout/list1"/>
    <dgm:cxn modelId="{1B871725-45D2-4095-BCC3-EBF5E8A44DDB}" type="presParOf" srcId="{28C051EA-FB3C-40B8-8440-F075BEE94FB0}" destId="{4547282A-66B5-470F-BA85-463B96B0AC06}" srcOrd="9" destOrd="0" presId="urn:microsoft.com/office/officeart/2005/8/layout/list1"/>
    <dgm:cxn modelId="{2A949BD8-7212-481B-85D6-A4DD9A220B32}" type="presParOf" srcId="{28C051EA-FB3C-40B8-8440-F075BEE94FB0}" destId="{78125A94-B552-4DBD-9C1A-153738C20409}" srcOrd="10" destOrd="0" presId="urn:microsoft.com/office/officeart/2005/8/layout/list1"/>
    <dgm:cxn modelId="{1D4FC820-A05F-4C01-B798-139AA06ACC10}" type="presParOf" srcId="{28C051EA-FB3C-40B8-8440-F075BEE94FB0}" destId="{BDDDABCE-0FBA-459F-8AE7-83AA0831E4E7}" srcOrd="11" destOrd="0" presId="urn:microsoft.com/office/officeart/2005/8/layout/list1"/>
    <dgm:cxn modelId="{9DCD423F-9F39-4C37-99B9-8ED78D9B20A6}" type="presParOf" srcId="{28C051EA-FB3C-40B8-8440-F075BEE94FB0}" destId="{F91B3481-58F6-4E09-BB05-41E53CCC663B}" srcOrd="12" destOrd="0" presId="urn:microsoft.com/office/officeart/2005/8/layout/list1"/>
    <dgm:cxn modelId="{64CFB86E-056F-4D23-A063-70F7341640B8}" type="presParOf" srcId="{F91B3481-58F6-4E09-BB05-41E53CCC663B}" destId="{1C1F1720-8421-4C7E-BEA5-C573A53964E0}" srcOrd="0" destOrd="0" presId="urn:microsoft.com/office/officeart/2005/8/layout/list1"/>
    <dgm:cxn modelId="{60B7AF2A-B154-400F-B220-C50DBE6678DD}" type="presParOf" srcId="{F91B3481-58F6-4E09-BB05-41E53CCC663B}" destId="{6AFA4DB6-B39A-4E8F-B0B7-66604CB991B1}" srcOrd="1" destOrd="0" presId="urn:microsoft.com/office/officeart/2005/8/layout/list1"/>
    <dgm:cxn modelId="{13C6413E-E981-45E3-8C36-DAFD2EC82C21}" type="presParOf" srcId="{28C051EA-FB3C-40B8-8440-F075BEE94FB0}" destId="{4065F389-36E2-4D75-B24D-98D4E1B452F8}" srcOrd="13" destOrd="0" presId="urn:microsoft.com/office/officeart/2005/8/layout/list1"/>
    <dgm:cxn modelId="{B7A706CF-0DE1-4526-964A-BE1A753F3A8E}" type="presParOf" srcId="{28C051EA-FB3C-40B8-8440-F075BEE94FB0}" destId="{6F3D552B-37E2-4B3C-8040-4F8AD497C067}" srcOrd="14" destOrd="0" presId="urn:microsoft.com/office/officeart/2005/8/layout/list1"/>
    <dgm:cxn modelId="{49810769-2384-4286-8E0F-0425771B960D}" type="presParOf" srcId="{28C051EA-FB3C-40B8-8440-F075BEE94FB0}" destId="{CBF6048A-2529-4E89-AB0A-356C3D67D394}" srcOrd="15" destOrd="0" presId="urn:microsoft.com/office/officeart/2005/8/layout/list1"/>
    <dgm:cxn modelId="{58061752-D9F2-42E6-B92D-F680217C7D80}" type="presParOf" srcId="{28C051EA-FB3C-40B8-8440-F075BEE94FB0}" destId="{050BFEA8-45B2-46C3-BA9E-8098CA20DFED}" srcOrd="16" destOrd="0" presId="urn:microsoft.com/office/officeart/2005/8/layout/list1"/>
    <dgm:cxn modelId="{3F1F2CF5-F673-46A5-AE15-7A10501E436E}" type="presParOf" srcId="{050BFEA8-45B2-46C3-BA9E-8098CA20DFED}" destId="{63BCCBCC-3B19-4500-A356-B94C7E7580EE}" srcOrd="0" destOrd="0" presId="urn:microsoft.com/office/officeart/2005/8/layout/list1"/>
    <dgm:cxn modelId="{F591DF88-2E09-48B4-B2CD-558043AC21C2}" type="presParOf" srcId="{050BFEA8-45B2-46C3-BA9E-8098CA20DFED}" destId="{4AE765AE-A972-4EEA-9AA8-5CD488F84C5E}" srcOrd="1" destOrd="0" presId="urn:microsoft.com/office/officeart/2005/8/layout/list1"/>
    <dgm:cxn modelId="{F7D6AE2E-568F-4A85-8928-086E9D5FA46D}" type="presParOf" srcId="{28C051EA-FB3C-40B8-8440-F075BEE94FB0}" destId="{308FEF34-5F6C-434B-A8F6-3DD65510B49A}" srcOrd="17" destOrd="0" presId="urn:microsoft.com/office/officeart/2005/8/layout/list1"/>
    <dgm:cxn modelId="{B3E82DC7-5526-4601-BB52-901318470B36}" type="presParOf" srcId="{28C051EA-FB3C-40B8-8440-F075BEE94FB0}" destId="{CE41D407-9758-4366-9868-861F9482548A}" srcOrd="18" destOrd="0" presId="urn:microsoft.com/office/officeart/2005/8/layout/list1"/>
    <dgm:cxn modelId="{E5F1022E-CBA8-4F31-96DF-9B091666498D}" type="presParOf" srcId="{28C051EA-FB3C-40B8-8440-F075BEE94FB0}" destId="{9C5F6EC5-D6DE-45FE-8533-4A38A3345257}" srcOrd="19" destOrd="0" presId="urn:microsoft.com/office/officeart/2005/8/layout/list1"/>
    <dgm:cxn modelId="{61CE592F-0D92-42BA-A785-2FDE930B38D3}" type="presParOf" srcId="{28C051EA-FB3C-40B8-8440-F075BEE94FB0}" destId="{32DEE7C5-7058-437E-A986-2357380002F1}" srcOrd="20" destOrd="0" presId="urn:microsoft.com/office/officeart/2005/8/layout/list1"/>
    <dgm:cxn modelId="{228ED91F-DD88-47BD-8CAF-C58D46128FB5}" type="presParOf" srcId="{32DEE7C5-7058-437E-A986-2357380002F1}" destId="{28BD8DBB-D749-44D6-836B-C138C94BC747}" srcOrd="0" destOrd="0" presId="urn:microsoft.com/office/officeart/2005/8/layout/list1"/>
    <dgm:cxn modelId="{790C7130-692F-4434-9852-B44AF5137938}" type="presParOf" srcId="{32DEE7C5-7058-437E-A986-2357380002F1}" destId="{FA234500-074A-4679-B9E2-F48A7728A449}" srcOrd="1" destOrd="0" presId="urn:microsoft.com/office/officeart/2005/8/layout/list1"/>
    <dgm:cxn modelId="{1B811ADA-E06E-4916-8D47-C7FD3D411731}" type="presParOf" srcId="{28C051EA-FB3C-40B8-8440-F075BEE94FB0}" destId="{BABAB2E3-02D3-457E-9690-4E82EAC1DE04}" srcOrd="21" destOrd="0" presId="urn:microsoft.com/office/officeart/2005/8/layout/list1"/>
    <dgm:cxn modelId="{3D7AE771-E519-4583-B24D-2AB7B7C04820}" type="presParOf" srcId="{28C051EA-FB3C-40B8-8440-F075BEE94FB0}" destId="{22A88AF3-A90D-4B83-A931-C5A55D47869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D14DFC-3B6A-48EE-B81C-0A05260E5B93}" type="doc">
      <dgm:prSet loTypeId="urn:microsoft.com/office/officeart/2005/8/layout/arrow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286A87-1528-4B7E-8AC5-27C366952C1E}">
      <dgm:prSet phldrT="[Текст]"/>
      <dgm:spPr/>
      <dgm:t>
        <a:bodyPr/>
        <a:lstStyle/>
        <a:p>
          <a:r>
            <a:rPr lang="ru-RU" dirty="0" smtClean="0"/>
            <a:t>Приходный ордер    (Форма М-4)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4126E2D7-C441-493C-9BBE-DFA65F6FF3C5}" type="parTrans" cxnId="{9ACD1DB2-3693-4350-8191-8B2F0E4C46F5}">
      <dgm:prSet/>
      <dgm:spPr/>
      <dgm:t>
        <a:bodyPr/>
        <a:lstStyle/>
        <a:p>
          <a:endParaRPr lang="ru-RU"/>
        </a:p>
      </dgm:t>
    </dgm:pt>
    <dgm:pt modelId="{A8B1245B-5B5F-4D4F-AD91-937275ACEF58}" type="sibTrans" cxnId="{9ACD1DB2-3693-4350-8191-8B2F0E4C46F5}">
      <dgm:prSet/>
      <dgm:spPr/>
      <dgm:t>
        <a:bodyPr/>
        <a:lstStyle/>
        <a:p>
          <a:endParaRPr lang="ru-RU"/>
        </a:p>
      </dgm:t>
    </dgm:pt>
    <dgm:pt modelId="{C8AAFBDA-626E-448D-9C5C-5B3EB4C9A67A}">
      <dgm:prSet phldrT="[Текст]"/>
      <dgm:spPr/>
      <dgm:t>
        <a:bodyPr/>
        <a:lstStyle/>
        <a:p>
          <a:r>
            <a:rPr lang="ru-RU" dirty="0" smtClean="0"/>
            <a:t>Акт о приемке материалов (форма М-7)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66B103A3-87E4-448B-B700-1B56EF95C41C}" type="parTrans" cxnId="{C093B6BD-F4C1-4ED7-B3E2-910925F96D50}">
      <dgm:prSet/>
      <dgm:spPr/>
      <dgm:t>
        <a:bodyPr/>
        <a:lstStyle/>
        <a:p>
          <a:endParaRPr lang="ru-RU"/>
        </a:p>
      </dgm:t>
    </dgm:pt>
    <dgm:pt modelId="{A7B0B48D-5C33-4B41-87E6-39E6DAE8F50E}" type="sibTrans" cxnId="{C093B6BD-F4C1-4ED7-B3E2-910925F96D50}">
      <dgm:prSet/>
      <dgm:spPr/>
      <dgm:t>
        <a:bodyPr/>
        <a:lstStyle/>
        <a:p>
          <a:endParaRPr lang="ru-RU"/>
        </a:p>
      </dgm:t>
    </dgm:pt>
    <dgm:pt modelId="{374BBE9A-128D-4D4F-BD12-F83C68A5BD3B}" type="pres">
      <dgm:prSet presAssocID="{5DD14DFC-3B6A-48EE-B81C-0A05260E5B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9D333F-1DC2-4B11-ABAC-5895601BEEC8}" type="pres">
      <dgm:prSet presAssocID="{64286A87-1528-4B7E-8AC5-27C366952C1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B2721-F02D-42C0-BD87-243CEFD7CEF8}" type="pres">
      <dgm:prSet presAssocID="{C8AAFBDA-626E-448D-9C5C-5B3EB4C9A67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8DC6F-9570-439F-BE65-554EFBBCF6B6}" type="presOf" srcId="{C8AAFBDA-626E-448D-9C5C-5B3EB4C9A67A}" destId="{764B2721-F02D-42C0-BD87-243CEFD7CEF8}" srcOrd="0" destOrd="0" presId="urn:microsoft.com/office/officeart/2005/8/layout/arrow5"/>
    <dgm:cxn modelId="{C093B6BD-F4C1-4ED7-B3E2-910925F96D50}" srcId="{5DD14DFC-3B6A-48EE-B81C-0A05260E5B93}" destId="{C8AAFBDA-626E-448D-9C5C-5B3EB4C9A67A}" srcOrd="1" destOrd="0" parTransId="{66B103A3-87E4-448B-B700-1B56EF95C41C}" sibTransId="{A7B0B48D-5C33-4B41-87E6-39E6DAE8F50E}"/>
    <dgm:cxn modelId="{12B88D44-AAA5-4B7A-A148-EEB5A134D6C2}" type="presOf" srcId="{64286A87-1528-4B7E-8AC5-27C366952C1E}" destId="{C69D333F-1DC2-4B11-ABAC-5895601BEEC8}" srcOrd="0" destOrd="0" presId="urn:microsoft.com/office/officeart/2005/8/layout/arrow5"/>
    <dgm:cxn modelId="{9ACD1DB2-3693-4350-8191-8B2F0E4C46F5}" srcId="{5DD14DFC-3B6A-48EE-B81C-0A05260E5B93}" destId="{64286A87-1528-4B7E-8AC5-27C366952C1E}" srcOrd="0" destOrd="0" parTransId="{4126E2D7-C441-493C-9BBE-DFA65F6FF3C5}" sibTransId="{A8B1245B-5B5F-4D4F-AD91-937275ACEF58}"/>
    <dgm:cxn modelId="{5CB28059-2819-4E5E-A3A3-ECF2F0A9A522}" type="presOf" srcId="{5DD14DFC-3B6A-48EE-B81C-0A05260E5B93}" destId="{374BBE9A-128D-4D4F-BD12-F83C68A5BD3B}" srcOrd="0" destOrd="0" presId="urn:microsoft.com/office/officeart/2005/8/layout/arrow5"/>
    <dgm:cxn modelId="{ACB2FC57-D41C-4614-AC8B-567114F5C783}" type="presParOf" srcId="{374BBE9A-128D-4D4F-BD12-F83C68A5BD3B}" destId="{C69D333F-1DC2-4B11-ABAC-5895601BEEC8}" srcOrd="0" destOrd="0" presId="urn:microsoft.com/office/officeart/2005/8/layout/arrow5"/>
    <dgm:cxn modelId="{DEA2C9E1-C6EC-4454-9857-778D383245ED}" type="presParOf" srcId="{374BBE9A-128D-4D4F-BD12-F83C68A5BD3B}" destId="{764B2721-F02D-42C0-BD87-243CEFD7CEF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D81114-9A30-40D9-920D-23FF168EA90E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267C0137-E1DD-441A-A6D5-7937D708E6B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Лимитно</a:t>
          </a:r>
          <a:r>
            <a:rPr lang="ru-RU" dirty="0" smtClean="0"/>
            <a:t>-заборная карта                (форма М-8)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EB2BE989-C3F5-4439-A309-D8DC819E7DE4}" type="parTrans" cxnId="{4AFF07F2-100C-4C75-9649-0E889B9C7B85}">
      <dgm:prSet/>
      <dgm:spPr/>
      <dgm:t>
        <a:bodyPr/>
        <a:lstStyle/>
        <a:p>
          <a:endParaRPr lang="ru-RU"/>
        </a:p>
      </dgm:t>
    </dgm:pt>
    <dgm:pt modelId="{CB62C83E-C7C2-4237-B74E-129C308C7750}" type="sibTrans" cxnId="{4AFF07F2-100C-4C75-9649-0E889B9C7B85}">
      <dgm:prSet/>
      <dgm:spPr/>
      <dgm:t>
        <a:bodyPr/>
        <a:lstStyle/>
        <a:p>
          <a:endParaRPr lang="ru-RU"/>
        </a:p>
      </dgm:t>
    </dgm:pt>
    <dgm:pt modelId="{F832D1E5-7D59-4760-8E8D-4F14A5853972}">
      <dgm:prSet phldrT="[Текст]"/>
      <dgm:spPr/>
      <dgm:t>
        <a:bodyPr/>
        <a:lstStyle/>
        <a:p>
          <a:r>
            <a:rPr lang="ru-RU" dirty="0" smtClean="0"/>
            <a:t>Требование-накладная на отпуск материалов (форма М-11)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13C61EDA-8267-4972-917E-8EA42530C142}" type="parTrans" cxnId="{FB7C7E0D-FCBC-4C67-8EB7-63C5DAF13B24}">
      <dgm:prSet/>
      <dgm:spPr/>
      <dgm:t>
        <a:bodyPr/>
        <a:lstStyle/>
        <a:p>
          <a:endParaRPr lang="ru-RU"/>
        </a:p>
      </dgm:t>
    </dgm:pt>
    <dgm:pt modelId="{01FEB672-8991-45C7-88D3-6003FD85299D}" type="sibTrans" cxnId="{FB7C7E0D-FCBC-4C67-8EB7-63C5DAF13B24}">
      <dgm:prSet/>
      <dgm:spPr/>
      <dgm:t>
        <a:bodyPr/>
        <a:lstStyle/>
        <a:p>
          <a:endParaRPr lang="ru-RU"/>
        </a:p>
      </dgm:t>
    </dgm:pt>
    <dgm:pt modelId="{849C7FBC-FEA4-4F07-BEE4-03C520D79343}">
      <dgm:prSet phldrT="[Текст]"/>
      <dgm:spPr/>
      <dgm:t>
        <a:bodyPr/>
        <a:lstStyle/>
        <a:p>
          <a:r>
            <a:rPr lang="ru-RU" dirty="0" smtClean="0"/>
            <a:t>Накладная на отпуск материалов на сторону    (форма М-15)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BC4A5521-670C-4CA6-811A-D78F5FE158A4}" type="parTrans" cxnId="{B4BBCFE4-56AC-43F1-8F82-7EA3C89F3D4B}">
      <dgm:prSet/>
      <dgm:spPr/>
      <dgm:t>
        <a:bodyPr/>
        <a:lstStyle/>
        <a:p>
          <a:endParaRPr lang="ru-RU"/>
        </a:p>
      </dgm:t>
    </dgm:pt>
    <dgm:pt modelId="{892A3B62-C304-48E1-922B-9AC2695A70D8}" type="sibTrans" cxnId="{B4BBCFE4-56AC-43F1-8F82-7EA3C89F3D4B}">
      <dgm:prSet/>
      <dgm:spPr/>
      <dgm:t>
        <a:bodyPr/>
        <a:lstStyle/>
        <a:p>
          <a:endParaRPr lang="ru-RU"/>
        </a:p>
      </dgm:t>
    </dgm:pt>
    <dgm:pt modelId="{26442610-6556-4ED4-94FD-C68F7D24A13A}" type="pres">
      <dgm:prSet presAssocID="{76D81114-9A30-40D9-920D-23FF168EA90E}" presName="CompostProcess" presStyleCnt="0">
        <dgm:presLayoutVars>
          <dgm:dir/>
          <dgm:resizeHandles val="exact"/>
        </dgm:presLayoutVars>
      </dgm:prSet>
      <dgm:spPr/>
    </dgm:pt>
    <dgm:pt modelId="{16E7EAFD-C514-472C-BB3D-5BAA03AB9DEE}" type="pres">
      <dgm:prSet presAssocID="{76D81114-9A30-40D9-920D-23FF168EA90E}" presName="arrow" presStyleLbl="bgShp" presStyleIdx="0" presStyleCnt="1"/>
      <dgm:spPr/>
    </dgm:pt>
    <dgm:pt modelId="{18EE4CDB-B56E-4E70-8F1C-B60CC1467A9D}" type="pres">
      <dgm:prSet presAssocID="{76D81114-9A30-40D9-920D-23FF168EA90E}" presName="linearProcess" presStyleCnt="0"/>
      <dgm:spPr/>
    </dgm:pt>
    <dgm:pt modelId="{1B44AB66-6F85-4A91-AE97-181D87164D00}" type="pres">
      <dgm:prSet presAssocID="{267C0137-E1DD-441A-A6D5-7937D708E6B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86820-A15E-4EB9-BBA5-8C5478E04B8D}" type="pres">
      <dgm:prSet presAssocID="{CB62C83E-C7C2-4237-B74E-129C308C7750}" presName="sibTrans" presStyleCnt="0"/>
      <dgm:spPr/>
    </dgm:pt>
    <dgm:pt modelId="{92555259-1D73-4E14-BEFF-97097206B87B}" type="pres">
      <dgm:prSet presAssocID="{F832D1E5-7D59-4760-8E8D-4F14A585397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6D8AF-3622-41BF-8455-B6E44CAEB960}" type="pres">
      <dgm:prSet presAssocID="{01FEB672-8991-45C7-88D3-6003FD85299D}" presName="sibTrans" presStyleCnt="0"/>
      <dgm:spPr/>
    </dgm:pt>
    <dgm:pt modelId="{163F91C6-645D-4A15-98D0-8426C943CEA8}" type="pres">
      <dgm:prSet presAssocID="{849C7FBC-FEA4-4F07-BEE4-03C520D7934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F07F2-100C-4C75-9649-0E889B9C7B85}" srcId="{76D81114-9A30-40D9-920D-23FF168EA90E}" destId="{267C0137-E1DD-441A-A6D5-7937D708E6B0}" srcOrd="0" destOrd="0" parTransId="{EB2BE989-C3F5-4439-A309-D8DC819E7DE4}" sibTransId="{CB62C83E-C7C2-4237-B74E-129C308C7750}"/>
    <dgm:cxn modelId="{9E304DD3-5354-4A39-A2D2-56A314FC935F}" type="presOf" srcId="{267C0137-E1DD-441A-A6D5-7937D708E6B0}" destId="{1B44AB66-6F85-4A91-AE97-181D87164D00}" srcOrd="0" destOrd="0" presId="urn:microsoft.com/office/officeart/2005/8/layout/hProcess9"/>
    <dgm:cxn modelId="{B4BBCFE4-56AC-43F1-8F82-7EA3C89F3D4B}" srcId="{76D81114-9A30-40D9-920D-23FF168EA90E}" destId="{849C7FBC-FEA4-4F07-BEE4-03C520D79343}" srcOrd="2" destOrd="0" parTransId="{BC4A5521-670C-4CA6-811A-D78F5FE158A4}" sibTransId="{892A3B62-C304-48E1-922B-9AC2695A70D8}"/>
    <dgm:cxn modelId="{69E67950-115D-44FA-9611-F421D95F9233}" type="presOf" srcId="{F832D1E5-7D59-4760-8E8D-4F14A5853972}" destId="{92555259-1D73-4E14-BEFF-97097206B87B}" srcOrd="0" destOrd="0" presId="urn:microsoft.com/office/officeart/2005/8/layout/hProcess9"/>
    <dgm:cxn modelId="{F4443570-0024-4C31-9362-994B7B1E4C85}" type="presOf" srcId="{849C7FBC-FEA4-4F07-BEE4-03C520D79343}" destId="{163F91C6-645D-4A15-98D0-8426C943CEA8}" srcOrd="0" destOrd="0" presId="urn:microsoft.com/office/officeart/2005/8/layout/hProcess9"/>
    <dgm:cxn modelId="{FB7C7E0D-FCBC-4C67-8EB7-63C5DAF13B24}" srcId="{76D81114-9A30-40D9-920D-23FF168EA90E}" destId="{F832D1E5-7D59-4760-8E8D-4F14A5853972}" srcOrd="1" destOrd="0" parTransId="{13C61EDA-8267-4972-917E-8EA42530C142}" sibTransId="{01FEB672-8991-45C7-88D3-6003FD85299D}"/>
    <dgm:cxn modelId="{9BF4E281-6235-4FB0-A938-8B2E31A6AB0F}" type="presOf" srcId="{76D81114-9A30-40D9-920D-23FF168EA90E}" destId="{26442610-6556-4ED4-94FD-C68F7D24A13A}" srcOrd="0" destOrd="0" presId="urn:microsoft.com/office/officeart/2005/8/layout/hProcess9"/>
    <dgm:cxn modelId="{2B274CCA-6C56-4FB1-A523-09145B546282}" type="presParOf" srcId="{26442610-6556-4ED4-94FD-C68F7D24A13A}" destId="{16E7EAFD-C514-472C-BB3D-5BAA03AB9DEE}" srcOrd="0" destOrd="0" presId="urn:microsoft.com/office/officeart/2005/8/layout/hProcess9"/>
    <dgm:cxn modelId="{00999331-DAEA-4C60-BC93-5A7D1490462A}" type="presParOf" srcId="{26442610-6556-4ED4-94FD-C68F7D24A13A}" destId="{18EE4CDB-B56E-4E70-8F1C-B60CC1467A9D}" srcOrd="1" destOrd="0" presId="urn:microsoft.com/office/officeart/2005/8/layout/hProcess9"/>
    <dgm:cxn modelId="{15E3917B-8B8F-4F91-96BE-C85E459EA8A2}" type="presParOf" srcId="{18EE4CDB-B56E-4E70-8F1C-B60CC1467A9D}" destId="{1B44AB66-6F85-4A91-AE97-181D87164D00}" srcOrd="0" destOrd="0" presId="urn:microsoft.com/office/officeart/2005/8/layout/hProcess9"/>
    <dgm:cxn modelId="{48B98F42-333D-43ED-A597-A7391804DAC0}" type="presParOf" srcId="{18EE4CDB-B56E-4E70-8F1C-B60CC1467A9D}" destId="{32C86820-A15E-4EB9-BBA5-8C5478E04B8D}" srcOrd="1" destOrd="0" presId="urn:microsoft.com/office/officeart/2005/8/layout/hProcess9"/>
    <dgm:cxn modelId="{49700A77-6820-4E43-8343-4254BAEB500A}" type="presParOf" srcId="{18EE4CDB-B56E-4E70-8F1C-B60CC1467A9D}" destId="{92555259-1D73-4E14-BEFF-97097206B87B}" srcOrd="2" destOrd="0" presId="urn:microsoft.com/office/officeart/2005/8/layout/hProcess9"/>
    <dgm:cxn modelId="{539C4799-B027-4027-8373-BA2B11BCAA83}" type="presParOf" srcId="{18EE4CDB-B56E-4E70-8F1C-B60CC1467A9D}" destId="{7306D8AF-3622-41BF-8455-B6E44CAEB960}" srcOrd="3" destOrd="0" presId="urn:microsoft.com/office/officeart/2005/8/layout/hProcess9"/>
    <dgm:cxn modelId="{84B5C0BA-B2F4-42AD-AFE9-51E351630070}" type="presParOf" srcId="{18EE4CDB-B56E-4E70-8F1C-B60CC1467A9D}" destId="{163F91C6-645D-4A15-98D0-8426C943CEA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BB7FE-9879-4D9F-AFA9-90C007059A57}">
      <dsp:nvSpPr>
        <dsp:cNvPr id="0" name=""/>
        <dsp:cNvSpPr/>
      </dsp:nvSpPr>
      <dsp:spPr>
        <a:xfrm>
          <a:off x="0" y="1379571"/>
          <a:ext cx="74980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FC0EE4-4388-4A8E-902D-E0BFAD813B1C}">
      <dsp:nvSpPr>
        <dsp:cNvPr id="0" name=""/>
        <dsp:cNvSpPr/>
      </dsp:nvSpPr>
      <dsp:spPr>
        <a:xfrm>
          <a:off x="374904" y="1002305"/>
          <a:ext cx="6350873" cy="6429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387" tIns="0" rIns="19838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материальные (производственные) запасы;</a:t>
          </a:r>
          <a:endParaRPr lang="ru-RU" sz="1800" kern="1200" dirty="0"/>
        </a:p>
      </dsp:txBody>
      <dsp:txXfrm>
        <a:off x="406290" y="1033691"/>
        <a:ext cx="6288101" cy="580173"/>
      </dsp:txXfrm>
    </dsp:sp>
    <dsp:sp modelId="{23679BB7-CC7F-4FC9-9D9D-1BF54A71F582}">
      <dsp:nvSpPr>
        <dsp:cNvPr id="0" name=""/>
        <dsp:cNvSpPr/>
      </dsp:nvSpPr>
      <dsp:spPr>
        <a:xfrm>
          <a:off x="0" y="2307636"/>
          <a:ext cx="74980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0C2FBE-1044-4FE3-88A1-293EF85C6DD8}">
      <dsp:nvSpPr>
        <dsp:cNvPr id="0" name=""/>
        <dsp:cNvSpPr/>
      </dsp:nvSpPr>
      <dsp:spPr>
        <a:xfrm>
          <a:off x="374904" y="1930371"/>
          <a:ext cx="6350873" cy="6429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387" tIns="0" rIns="19838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готовая продукция;</a:t>
          </a:r>
          <a:endParaRPr lang="ru-RU" sz="1800" kern="1200" dirty="0"/>
        </a:p>
      </dsp:txBody>
      <dsp:txXfrm>
        <a:off x="406290" y="1961757"/>
        <a:ext cx="6288101" cy="580173"/>
      </dsp:txXfrm>
    </dsp:sp>
    <dsp:sp modelId="{EFA58782-E0F2-4688-A8A1-4A3372E18C5A}">
      <dsp:nvSpPr>
        <dsp:cNvPr id="0" name=""/>
        <dsp:cNvSpPr/>
      </dsp:nvSpPr>
      <dsp:spPr>
        <a:xfrm>
          <a:off x="0" y="3235702"/>
          <a:ext cx="74980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980D5D-0010-4DF1-A84A-E8B5921BA53B}">
      <dsp:nvSpPr>
        <dsp:cNvPr id="0" name=""/>
        <dsp:cNvSpPr/>
      </dsp:nvSpPr>
      <dsp:spPr>
        <a:xfrm>
          <a:off x="374904" y="2858436"/>
          <a:ext cx="6350873" cy="6429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387" tIns="0" rIns="19838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товары.</a:t>
          </a:r>
          <a:endParaRPr lang="ru-RU" sz="1800" kern="1200" dirty="0"/>
        </a:p>
      </dsp:txBody>
      <dsp:txXfrm>
        <a:off x="406290" y="2889822"/>
        <a:ext cx="6288101" cy="580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9C0B8-7530-4F69-9F40-870532AE4730}">
      <dsp:nvSpPr>
        <dsp:cNvPr id="0" name=""/>
        <dsp:cNvSpPr/>
      </dsp:nvSpPr>
      <dsp:spPr>
        <a:xfrm rot="5400000">
          <a:off x="4883081" y="-1980008"/>
          <a:ext cx="810371" cy="49771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сумма фактических затрат организации на приобретение</a:t>
          </a:r>
          <a:endParaRPr lang="ru-RU" sz="1600" i="1" kern="1200" dirty="0"/>
        </a:p>
      </dsp:txBody>
      <dsp:txXfrm rot="-5400000">
        <a:off x="2799671" y="142961"/>
        <a:ext cx="4937633" cy="731253"/>
      </dsp:txXfrm>
    </dsp:sp>
    <dsp:sp modelId="{FF16ED67-DF16-47FB-B222-C7B2E9AB736C}">
      <dsp:nvSpPr>
        <dsp:cNvPr id="0" name=""/>
        <dsp:cNvSpPr/>
      </dsp:nvSpPr>
      <dsp:spPr>
        <a:xfrm>
          <a:off x="0" y="2106"/>
          <a:ext cx="2799671" cy="10129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/>
            <a:t>Приобретение за плату</a:t>
          </a:r>
          <a:endParaRPr lang="ru-RU" sz="2000" i="1" kern="1200" dirty="0"/>
        </a:p>
      </dsp:txBody>
      <dsp:txXfrm>
        <a:off x="49449" y="51555"/>
        <a:ext cx="2700773" cy="914066"/>
      </dsp:txXfrm>
    </dsp:sp>
    <dsp:sp modelId="{FA97723A-5E70-4174-9F37-E4001E0325D0}">
      <dsp:nvSpPr>
        <dsp:cNvPr id="0" name=""/>
        <dsp:cNvSpPr/>
      </dsp:nvSpPr>
      <dsp:spPr>
        <a:xfrm rot="5400000">
          <a:off x="4883081" y="-916394"/>
          <a:ext cx="810371" cy="49771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smtClean="0"/>
            <a:t>сумма фактических затрат, связанных с производством данных запасов</a:t>
          </a:r>
          <a:endParaRPr lang="ru-RU" sz="1600" i="1" kern="1200" dirty="0"/>
        </a:p>
      </dsp:txBody>
      <dsp:txXfrm rot="-5400000">
        <a:off x="2799671" y="1206575"/>
        <a:ext cx="4937633" cy="731253"/>
      </dsp:txXfrm>
    </dsp:sp>
    <dsp:sp modelId="{618F63B2-45B4-4955-95E2-3267A25506DD}">
      <dsp:nvSpPr>
        <dsp:cNvPr id="0" name=""/>
        <dsp:cNvSpPr/>
      </dsp:nvSpPr>
      <dsp:spPr>
        <a:xfrm>
          <a:off x="0" y="1065719"/>
          <a:ext cx="2799671" cy="10129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/>
            <a:t>Изготовление самой организацией</a:t>
          </a:r>
          <a:endParaRPr lang="ru-RU" sz="2000" i="1" kern="1200" dirty="0"/>
        </a:p>
      </dsp:txBody>
      <dsp:txXfrm>
        <a:off x="49449" y="1115168"/>
        <a:ext cx="2700773" cy="914066"/>
      </dsp:txXfrm>
    </dsp:sp>
    <dsp:sp modelId="{4C57E614-9F48-4B23-BC79-3801ECF6C4D7}">
      <dsp:nvSpPr>
        <dsp:cNvPr id="0" name=""/>
        <dsp:cNvSpPr/>
      </dsp:nvSpPr>
      <dsp:spPr>
        <a:xfrm rot="5400000">
          <a:off x="4883081" y="147218"/>
          <a:ext cx="810371" cy="49771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i="1" kern="1200" smtClean="0"/>
            <a:t>определяется исходя из их денежной оценки, согласованной учредителями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i="1" kern="1200" dirty="0"/>
        </a:p>
      </dsp:txBody>
      <dsp:txXfrm rot="-5400000">
        <a:off x="2799671" y="2270188"/>
        <a:ext cx="4937633" cy="731253"/>
      </dsp:txXfrm>
    </dsp:sp>
    <dsp:sp modelId="{BFF5957A-9CFB-4652-AEFC-432B2110F890}">
      <dsp:nvSpPr>
        <dsp:cNvPr id="0" name=""/>
        <dsp:cNvSpPr/>
      </dsp:nvSpPr>
      <dsp:spPr>
        <a:xfrm>
          <a:off x="0" y="2129332"/>
          <a:ext cx="2799671" cy="10129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/>
            <a:t>Внесение в счет вклада в уставный капитал </a:t>
          </a:r>
          <a:endParaRPr lang="ru-RU" sz="2000" i="1" kern="1200" dirty="0"/>
        </a:p>
      </dsp:txBody>
      <dsp:txXfrm>
        <a:off x="49449" y="2178781"/>
        <a:ext cx="2700773" cy="914066"/>
      </dsp:txXfrm>
    </dsp:sp>
    <dsp:sp modelId="{71E832B2-31C8-43CF-A3F1-93FE3063E8AE}">
      <dsp:nvSpPr>
        <dsp:cNvPr id="0" name=""/>
        <dsp:cNvSpPr/>
      </dsp:nvSpPr>
      <dsp:spPr>
        <a:xfrm rot="5400000">
          <a:off x="4883081" y="1210831"/>
          <a:ext cx="810371" cy="49771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i="1" kern="1200" smtClean="0"/>
            <a:t>определяется исходя из их текущей рыночной стоимости</a:t>
          </a:r>
          <a:endParaRPr lang="ru-RU" sz="1600" i="1" kern="1200" dirty="0" smtClean="0"/>
        </a:p>
      </dsp:txBody>
      <dsp:txXfrm rot="-5400000">
        <a:off x="2799671" y="3333801"/>
        <a:ext cx="4937633" cy="731253"/>
      </dsp:txXfrm>
    </dsp:sp>
    <dsp:sp modelId="{E4D88197-9288-4B52-8AE3-731E7D9F3D77}">
      <dsp:nvSpPr>
        <dsp:cNvPr id="0" name=""/>
        <dsp:cNvSpPr/>
      </dsp:nvSpPr>
      <dsp:spPr>
        <a:xfrm>
          <a:off x="0" y="3192945"/>
          <a:ext cx="2799671" cy="10129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/>
            <a:t>Безвозмездное получение</a:t>
          </a:r>
          <a:endParaRPr lang="ru-RU" sz="2000" i="1" kern="1200" dirty="0"/>
        </a:p>
      </dsp:txBody>
      <dsp:txXfrm>
        <a:off x="49449" y="3242394"/>
        <a:ext cx="2700773" cy="914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21B4C-A71B-49AD-9F0D-2427D3A8A319}">
      <dsp:nvSpPr>
        <dsp:cNvPr id="0" name=""/>
        <dsp:cNvSpPr/>
      </dsp:nvSpPr>
      <dsp:spPr>
        <a:xfrm>
          <a:off x="1134574" y="0"/>
          <a:ext cx="4176464" cy="4176464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DD0D14-33AF-4BD6-B916-B7BE12F8F196}">
      <dsp:nvSpPr>
        <dsp:cNvPr id="0" name=""/>
        <dsp:cNvSpPr/>
      </dsp:nvSpPr>
      <dsp:spPr>
        <a:xfrm>
          <a:off x="3037392" y="419889"/>
          <a:ext cx="3085529" cy="988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/>
            <a:t>по себестоимости каждой единицы</a:t>
          </a:r>
          <a:endParaRPr lang="ru-RU" sz="2400" i="1" kern="1200" dirty="0"/>
        </a:p>
      </dsp:txBody>
      <dsp:txXfrm>
        <a:off x="3085654" y="468151"/>
        <a:ext cx="2989005" cy="892123"/>
      </dsp:txXfrm>
    </dsp:sp>
    <dsp:sp modelId="{C5F65CC9-519B-4CD4-A1C6-49B1567A8DD5}">
      <dsp:nvSpPr>
        <dsp:cNvPr id="0" name=""/>
        <dsp:cNvSpPr/>
      </dsp:nvSpPr>
      <dsp:spPr>
        <a:xfrm>
          <a:off x="3022081" y="1532117"/>
          <a:ext cx="3116151" cy="988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3548044"/>
              <a:satOff val="1316"/>
              <a:lumOff val="-3824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/>
            <a:t>по средней себестоимости</a:t>
          </a:r>
          <a:endParaRPr lang="ru-RU" sz="2400" i="1" kern="1200" dirty="0"/>
        </a:p>
      </dsp:txBody>
      <dsp:txXfrm>
        <a:off x="3070343" y="1580379"/>
        <a:ext cx="3019627" cy="892123"/>
      </dsp:txXfrm>
    </dsp:sp>
    <dsp:sp modelId="{71DB88CE-A771-45A6-A3B6-7C5A1B7A7A44}">
      <dsp:nvSpPr>
        <dsp:cNvPr id="0" name=""/>
        <dsp:cNvSpPr/>
      </dsp:nvSpPr>
      <dsp:spPr>
        <a:xfrm>
          <a:off x="3024334" y="2644346"/>
          <a:ext cx="3111645" cy="988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7096088"/>
              <a:satOff val="2633"/>
              <a:lumOff val="-7647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/>
            <a:t>методом ФИФО</a:t>
          </a:r>
          <a:endParaRPr lang="ru-RU" sz="2400" i="1" kern="1200" dirty="0"/>
        </a:p>
      </dsp:txBody>
      <dsp:txXfrm>
        <a:off x="3072596" y="2692608"/>
        <a:ext cx="3015121" cy="892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46ACC-BD06-4C35-879C-4C9255C047D8}">
      <dsp:nvSpPr>
        <dsp:cNvPr id="0" name=""/>
        <dsp:cNvSpPr/>
      </dsp:nvSpPr>
      <dsp:spPr>
        <a:xfrm>
          <a:off x="0" y="147911"/>
          <a:ext cx="74993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2033" tIns="166624" rIns="58203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«Материалы»</a:t>
          </a:r>
          <a:endParaRPr lang="ru-RU" sz="1600" kern="1200" dirty="0"/>
        </a:p>
      </dsp:txBody>
      <dsp:txXfrm>
        <a:off x="0" y="147911"/>
        <a:ext cx="7499350" cy="529200"/>
      </dsp:txXfrm>
    </dsp:sp>
    <dsp:sp modelId="{FC40E825-03D3-492F-82EA-71444D5C510D}">
      <dsp:nvSpPr>
        <dsp:cNvPr id="0" name=""/>
        <dsp:cNvSpPr/>
      </dsp:nvSpPr>
      <dsp:spPr>
        <a:xfrm>
          <a:off x="374967" y="26022"/>
          <a:ext cx="5249545" cy="236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</a:t>
          </a:r>
          <a:endParaRPr lang="ru-RU" sz="1600" kern="1200" dirty="0"/>
        </a:p>
      </dsp:txBody>
      <dsp:txXfrm>
        <a:off x="386495" y="37550"/>
        <a:ext cx="5226489" cy="213104"/>
      </dsp:txXfrm>
    </dsp:sp>
    <dsp:sp modelId="{FD71ED04-6457-40F7-A2D0-43ECA7BFE7F3}">
      <dsp:nvSpPr>
        <dsp:cNvPr id="0" name=""/>
        <dsp:cNvSpPr/>
      </dsp:nvSpPr>
      <dsp:spPr>
        <a:xfrm>
          <a:off x="0" y="834582"/>
          <a:ext cx="74993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2033" tIns="166624" rIns="58203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«Резервы под снижение стоимости материальных ценностей»</a:t>
          </a:r>
          <a:endParaRPr lang="ru-RU" sz="1600" kern="1200" dirty="0"/>
        </a:p>
      </dsp:txBody>
      <dsp:txXfrm>
        <a:off x="0" y="834582"/>
        <a:ext cx="7499350" cy="529200"/>
      </dsp:txXfrm>
    </dsp:sp>
    <dsp:sp modelId="{8A621F14-1B24-472D-B322-685AEC1B79FC}">
      <dsp:nvSpPr>
        <dsp:cNvPr id="0" name=""/>
        <dsp:cNvSpPr/>
      </dsp:nvSpPr>
      <dsp:spPr>
        <a:xfrm>
          <a:off x="374967" y="716502"/>
          <a:ext cx="5249545" cy="236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14</a:t>
          </a:r>
          <a:endParaRPr lang="ru-RU" sz="1600" kern="1200" dirty="0"/>
        </a:p>
      </dsp:txBody>
      <dsp:txXfrm>
        <a:off x="386495" y="728030"/>
        <a:ext cx="5226489" cy="213104"/>
      </dsp:txXfrm>
    </dsp:sp>
    <dsp:sp modelId="{78125A94-B552-4DBD-9C1A-153738C20409}">
      <dsp:nvSpPr>
        <dsp:cNvPr id="0" name=""/>
        <dsp:cNvSpPr/>
      </dsp:nvSpPr>
      <dsp:spPr>
        <a:xfrm>
          <a:off x="0" y="1525062"/>
          <a:ext cx="74993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2033" tIns="166624" rIns="58203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«Заготовление и приобретение материальных ценностей»</a:t>
          </a:r>
          <a:endParaRPr lang="ru-RU" sz="1600" kern="1200" dirty="0"/>
        </a:p>
      </dsp:txBody>
      <dsp:txXfrm>
        <a:off x="0" y="1525062"/>
        <a:ext cx="7499350" cy="529200"/>
      </dsp:txXfrm>
    </dsp:sp>
    <dsp:sp modelId="{D8685A21-E54B-4409-ABA8-1172AD79EEB4}">
      <dsp:nvSpPr>
        <dsp:cNvPr id="0" name=""/>
        <dsp:cNvSpPr/>
      </dsp:nvSpPr>
      <dsp:spPr>
        <a:xfrm>
          <a:off x="374967" y="1406982"/>
          <a:ext cx="5249545" cy="236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15</a:t>
          </a:r>
          <a:endParaRPr lang="ru-RU" sz="1600" kern="1200" dirty="0"/>
        </a:p>
      </dsp:txBody>
      <dsp:txXfrm>
        <a:off x="386495" y="1418510"/>
        <a:ext cx="5226489" cy="213104"/>
      </dsp:txXfrm>
    </dsp:sp>
    <dsp:sp modelId="{6F3D552B-37E2-4B3C-8040-4F8AD497C067}">
      <dsp:nvSpPr>
        <dsp:cNvPr id="0" name=""/>
        <dsp:cNvSpPr/>
      </dsp:nvSpPr>
      <dsp:spPr>
        <a:xfrm>
          <a:off x="0" y="2215542"/>
          <a:ext cx="74993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2033" tIns="166624" rIns="58203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«Отклонение в стоимости материальных ценностей»</a:t>
          </a:r>
          <a:endParaRPr lang="ru-RU" sz="1600" kern="1200" dirty="0"/>
        </a:p>
      </dsp:txBody>
      <dsp:txXfrm>
        <a:off x="0" y="2215542"/>
        <a:ext cx="7499350" cy="529200"/>
      </dsp:txXfrm>
    </dsp:sp>
    <dsp:sp modelId="{6AFA4DB6-B39A-4E8F-B0B7-66604CB991B1}">
      <dsp:nvSpPr>
        <dsp:cNvPr id="0" name=""/>
        <dsp:cNvSpPr/>
      </dsp:nvSpPr>
      <dsp:spPr>
        <a:xfrm>
          <a:off x="374967" y="2097462"/>
          <a:ext cx="5249545" cy="2361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16</a:t>
          </a:r>
          <a:endParaRPr lang="ru-RU" sz="1600" kern="1200" dirty="0"/>
        </a:p>
      </dsp:txBody>
      <dsp:txXfrm>
        <a:off x="386495" y="2108990"/>
        <a:ext cx="5226489" cy="213104"/>
      </dsp:txXfrm>
    </dsp:sp>
    <dsp:sp modelId="{CE41D407-9758-4366-9868-861F9482548A}">
      <dsp:nvSpPr>
        <dsp:cNvPr id="0" name=""/>
        <dsp:cNvSpPr/>
      </dsp:nvSpPr>
      <dsp:spPr>
        <a:xfrm>
          <a:off x="0" y="2906022"/>
          <a:ext cx="749935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2033" tIns="166624" rIns="58203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«Товарно-материальные ценности, принятые на от­ветственное хранение»</a:t>
          </a:r>
          <a:endParaRPr lang="ru-RU" sz="1600" kern="1200" dirty="0"/>
        </a:p>
      </dsp:txBody>
      <dsp:txXfrm>
        <a:off x="0" y="2906022"/>
        <a:ext cx="7499350" cy="781200"/>
      </dsp:txXfrm>
    </dsp:sp>
    <dsp:sp modelId="{4AE765AE-A972-4EEA-9AA8-5CD488F84C5E}">
      <dsp:nvSpPr>
        <dsp:cNvPr id="0" name=""/>
        <dsp:cNvSpPr/>
      </dsp:nvSpPr>
      <dsp:spPr>
        <a:xfrm>
          <a:off x="374967" y="2787942"/>
          <a:ext cx="5249545" cy="2361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002</a:t>
          </a:r>
          <a:endParaRPr lang="ru-RU" sz="1600" kern="1200" dirty="0"/>
        </a:p>
      </dsp:txBody>
      <dsp:txXfrm>
        <a:off x="386495" y="2799470"/>
        <a:ext cx="5226489" cy="213104"/>
      </dsp:txXfrm>
    </dsp:sp>
    <dsp:sp modelId="{22A88AF3-A90D-4B83-A931-C5A55D478693}">
      <dsp:nvSpPr>
        <dsp:cNvPr id="0" name=""/>
        <dsp:cNvSpPr/>
      </dsp:nvSpPr>
      <dsp:spPr>
        <a:xfrm>
          <a:off x="0" y="3848502"/>
          <a:ext cx="74993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2033" tIns="166624" rIns="58203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«Материалы, принятые в переработку»</a:t>
          </a:r>
          <a:endParaRPr lang="ru-RU" sz="1600" kern="1200" dirty="0"/>
        </a:p>
      </dsp:txBody>
      <dsp:txXfrm>
        <a:off x="0" y="3848502"/>
        <a:ext cx="7499350" cy="529200"/>
      </dsp:txXfrm>
    </dsp:sp>
    <dsp:sp modelId="{FA234500-074A-4679-B9E2-F48A7728A449}">
      <dsp:nvSpPr>
        <dsp:cNvPr id="0" name=""/>
        <dsp:cNvSpPr/>
      </dsp:nvSpPr>
      <dsp:spPr>
        <a:xfrm>
          <a:off x="374967" y="3730422"/>
          <a:ext cx="5249545" cy="236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003</a:t>
          </a:r>
          <a:endParaRPr lang="ru-RU" sz="1600" kern="1200" dirty="0"/>
        </a:p>
      </dsp:txBody>
      <dsp:txXfrm>
        <a:off x="386495" y="3741950"/>
        <a:ext cx="5226489" cy="213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D333F-1DC2-4B11-ABAC-5895601BEEC8}">
      <dsp:nvSpPr>
        <dsp:cNvPr id="0" name=""/>
        <dsp:cNvSpPr/>
      </dsp:nvSpPr>
      <dsp:spPr>
        <a:xfrm rot="16200000">
          <a:off x="490" y="337621"/>
          <a:ext cx="3390071" cy="339007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Приходный ордер    (Форма М-4)</a:t>
          </a:r>
          <a:endParaRPr lang="ru-RU" sz="2600" kern="1200" dirty="0"/>
        </a:p>
      </dsp:txBody>
      <dsp:txXfrm rot="5400000">
        <a:off x="490" y="1185139"/>
        <a:ext cx="2796809" cy="1695035"/>
      </dsp:txXfrm>
    </dsp:sp>
    <dsp:sp modelId="{764B2721-F02D-42C0-BD87-243CEFD7CEF8}">
      <dsp:nvSpPr>
        <dsp:cNvPr id="0" name=""/>
        <dsp:cNvSpPr/>
      </dsp:nvSpPr>
      <dsp:spPr>
        <a:xfrm rot="5400000">
          <a:off x="3594213" y="337621"/>
          <a:ext cx="3390071" cy="339007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557095"/>
                <a:satOff val="10788"/>
                <a:lumOff val="13334"/>
                <a:alphaOff val="0"/>
                <a:shade val="100000"/>
                <a:satMod val="137000"/>
              </a:schemeClr>
            </a:gs>
            <a:gs pos="71000">
              <a:schemeClr val="accent4">
                <a:hueOff val="557095"/>
                <a:satOff val="10788"/>
                <a:lumOff val="13334"/>
                <a:alphaOff val="0"/>
                <a:shade val="98000"/>
                <a:satMod val="137000"/>
              </a:schemeClr>
            </a:gs>
            <a:gs pos="100000">
              <a:schemeClr val="accent4">
                <a:hueOff val="557095"/>
                <a:satOff val="10788"/>
                <a:lumOff val="13334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Акт о приемке материалов (форма М-7)</a:t>
          </a:r>
          <a:endParaRPr lang="ru-RU" sz="2600" kern="1200" dirty="0"/>
        </a:p>
      </dsp:txBody>
      <dsp:txXfrm rot="-5400000">
        <a:off x="4187475" y="1185139"/>
        <a:ext cx="2796809" cy="16950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7EAFD-C514-472C-BB3D-5BAA03AB9DEE}">
      <dsp:nvSpPr>
        <dsp:cNvPr id="0" name=""/>
        <dsp:cNvSpPr/>
      </dsp:nvSpPr>
      <dsp:spPr>
        <a:xfrm>
          <a:off x="556261" y="0"/>
          <a:ext cx="6304300" cy="4525963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B44AB66-6F85-4A91-AE97-181D87164D00}">
      <dsp:nvSpPr>
        <dsp:cNvPr id="0" name=""/>
        <dsp:cNvSpPr/>
      </dsp:nvSpPr>
      <dsp:spPr>
        <a:xfrm>
          <a:off x="251331" y="1357788"/>
          <a:ext cx="2225047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err="1" smtClean="0"/>
            <a:t>Лимитно</a:t>
          </a:r>
          <a:r>
            <a:rPr lang="ru-RU" sz="1900" kern="1200" dirty="0" smtClean="0"/>
            <a:t>-заборная карта                (форма М-8)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39707" y="1446164"/>
        <a:ext cx="2048295" cy="1633633"/>
      </dsp:txXfrm>
    </dsp:sp>
    <dsp:sp modelId="{92555259-1D73-4E14-BEFF-97097206B87B}">
      <dsp:nvSpPr>
        <dsp:cNvPr id="0" name=""/>
        <dsp:cNvSpPr/>
      </dsp:nvSpPr>
      <dsp:spPr>
        <a:xfrm>
          <a:off x="2595888" y="1357788"/>
          <a:ext cx="2225047" cy="18103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Требование-накладная на отпуск материалов (форма М-11)</a:t>
          </a:r>
          <a:endParaRPr lang="ru-RU" sz="1900" kern="1200" dirty="0"/>
        </a:p>
      </dsp:txBody>
      <dsp:txXfrm>
        <a:off x="2684264" y="1446164"/>
        <a:ext cx="2048295" cy="1633633"/>
      </dsp:txXfrm>
    </dsp:sp>
    <dsp:sp modelId="{163F91C6-645D-4A15-98D0-8426C943CEA8}">
      <dsp:nvSpPr>
        <dsp:cNvPr id="0" name=""/>
        <dsp:cNvSpPr/>
      </dsp:nvSpPr>
      <dsp:spPr>
        <a:xfrm>
          <a:off x="4940444" y="1357788"/>
          <a:ext cx="2225047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Накладная на отпуск материалов на сторону    (форма М-15)</a:t>
          </a:r>
          <a:endParaRPr lang="ru-RU" sz="1900" kern="1200" dirty="0"/>
        </a:p>
      </dsp:txBody>
      <dsp:txXfrm>
        <a:off x="5028820" y="1446164"/>
        <a:ext cx="2048295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&#1076;&#1086;&#1082;&#1091;&#1084;&#1077;&#1085;&#1090;&#1099;/&#1073;&#1083;&#1072;&#1085;&#1082;-&#1058;&#1058;&#1053;.xls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4582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small" dirty="0"/>
              <a:t>Тема «Понятие, классификация и оценка материально-производственных запасов</a:t>
            </a:r>
            <a:r>
              <a:rPr lang="ru-RU" b="1" cap="small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4292600"/>
            <a:ext cx="8418513" cy="17526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Подготовила:</a:t>
            </a:r>
          </a:p>
          <a:p>
            <a:pPr algn="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Студентка 3-го курса специальности «экономика и бухгалтерский учет»</a:t>
            </a:r>
          </a:p>
          <a:p>
            <a:pPr algn="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 smtClean="0"/>
              <a:t>ОГАПОУ</a:t>
            </a:r>
            <a:r>
              <a:rPr lang="ru-RU" dirty="0" smtClean="0"/>
              <a:t> «Борисовский агромеханический техникум»</a:t>
            </a:r>
          </a:p>
          <a:p>
            <a:pPr algn="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Федорова Валерия Витальевна</a:t>
            </a:r>
            <a:endParaRPr lang="ru-RU" dirty="0"/>
          </a:p>
        </p:txBody>
      </p:sp>
      <p:pic>
        <p:nvPicPr>
          <p:cNvPr id="1026" name="Picture 2" descr="C:\Users\User\Desktop\17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60"/>
            <a:ext cx="2627784" cy="17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8129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small" dirty="0">
                <a:solidFill>
                  <a:srgbClr val="FF0000"/>
                </a:solidFill>
              </a:rPr>
              <a:t>Документальное оформление поступления материалов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229933"/>
              </p:ext>
            </p:extLst>
          </p:nvPr>
        </p:nvGraphicFramePr>
        <p:xfrm>
          <a:off x="1043608" y="1700808"/>
          <a:ext cx="6984776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4">
            <a:hlinkClick r:id="rId7" action="ppaction://hlinkfile"/>
          </p:cNvPr>
          <p:cNvSpPr/>
          <p:nvPr/>
        </p:nvSpPr>
        <p:spPr>
          <a:xfrm>
            <a:off x="2699792" y="5142869"/>
            <a:ext cx="4176464" cy="144016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Товарно-транспортная накладная (форма 1-Т)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4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421162"/>
              </p:ext>
            </p:extLst>
          </p:nvPr>
        </p:nvGraphicFramePr>
        <p:xfrm>
          <a:off x="899592" y="1639341"/>
          <a:ext cx="74168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95536" y="8129"/>
            <a:ext cx="8136904" cy="11430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cap="small" dirty="0" smtClean="0">
                <a:solidFill>
                  <a:srgbClr val="FF0000"/>
                </a:solidFill>
              </a:rPr>
              <a:t>Документальное оформление списания материалов в производство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77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cap="small" dirty="0">
                <a:solidFill>
                  <a:srgbClr val="FF0000"/>
                </a:solidFill>
              </a:rPr>
              <a:t>Литература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i="1" u="sng" dirty="0"/>
              <a:t>основная: </a:t>
            </a:r>
            <a:r>
              <a:rPr lang="ru-RU" altLang="ru-RU" sz="2800" i="1" dirty="0"/>
              <a:t>Богаченко </a:t>
            </a:r>
            <a:r>
              <a:rPr lang="ru-RU" altLang="ru-RU" sz="2800" i="1" dirty="0" err="1"/>
              <a:t>В.М</a:t>
            </a:r>
            <a:r>
              <a:rPr lang="ru-RU" altLang="ru-RU" sz="2800" i="1" dirty="0"/>
              <a:t>., </a:t>
            </a:r>
            <a:r>
              <a:rPr lang="ru-RU" altLang="ru-RU" sz="2800" i="1" dirty="0" err="1"/>
              <a:t>Н.А</a:t>
            </a:r>
            <a:r>
              <a:rPr lang="ru-RU" altLang="ru-RU" sz="2800" i="1" dirty="0"/>
              <a:t>. Кириллова Бухгалтерский учет с. 194-199</a:t>
            </a:r>
          </a:p>
          <a:p>
            <a:endParaRPr lang="ru-RU" altLang="ru-RU" sz="2800" i="1" dirty="0"/>
          </a:p>
          <a:p>
            <a:r>
              <a:rPr lang="ru-RU" altLang="ru-RU" sz="2800" i="1" u="sng" dirty="0"/>
              <a:t>дополнительная: </a:t>
            </a:r>
            <a:r>
              <a:rPr lang="ru-RU" altLang="ru-RU" sz="2800" i="1" dirty="0" err="1"/>
              <a:t>Н.В</a:t>
            </a:r>
            <a:r>
              <a:rPr lang="ru-RU" altLang="ru-RU" sz="2800" i="1" dirty="0"/>
              <a:t>. </a:t>
            </a:r>
            <a:r>
              <a:rPr lang="ru-RU" altLang="ru-RU" sz="2800" i="1" dirty="0" err="1"/>
              <a:t>Брыкова</a:t>
            </a:r>
            <a:r>
              <a:rPr lang="ru-RU" altLang="ru-RU" sz="2800" i="1" dirty="0"/>
              <a:t> Документирование хозяйственных операций и ведение бухгалтерского учета имущества организации </a:t>
            </a:r>
            <a:r>
              <a:rPr lang="ru-RU" altLang="ru-RU" sz="2800" i="1" dirty="0" err="1"/>
              <a:t>с.136</a:t>
            </a:r>
            <a:r>
              <a:rPr lang="ru-RU" altLang="ru-RU" sz="2800" i="1" dirty="0"/>
              <a:t>-137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570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cap="small" dirty="0" smtClean="0">
                <a:solidFill>
                  <a:srgbClr val="FF0000"/>
                </a:solidFill>
                <a:effectLst/>
              </a:rPr>
              <a:t>Понятие материально-производственных запасов</a:t>
            </a:r>
            <a:endParaRPr lang="ru-RU" sz="3200" b="1" cap="small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352928" cy="3971528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Материально- производственные запасы </a:t>
            </a:r>
            <a:r>
              <a:rPr lang="ru-RU" sz="2800" i="1" dirty="0" smtClean="0"/>
              <a:t>- это часть имущества, используемая при производстве продукции, выполнении работ и оказании услуг, предназначенных для продажи.</a:t>
            </a:r>
          </a:p>
          <a:p>
            <a:pPr algn="ctr">
              <a:lnSpc>
                <a:spcPct val="150000"/>
              </a:lnSpc>
            </a:pPr>
            <a:endParaRPr lang="ru-RU" sz="2800" i="1" dirty="0"/>
          </a:p>
        </p:txBody>
      </p:sp>
      <p:pic>
        <p:nvPicPr>
          <p:cNvPr id="4" name="Picture 2" descr="C:\Users\User\Desktop\17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05460"/>
            <a:ext cx="2627784" cy="17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200"/>
            <a:ext cx="8640959" cy="1096962"/>
          </a:xfrm>
        </p:spPr>
        <p:txBody>
          <a:bodyPr>
            <a:noAutofit/>
          </a:bodyPr>
          <a:lstStyle/>
          <a:p>
            <a:pPr algn="ctr"/>
            <a:r>
              <a:rPr lang="ru-RU" sz="3200" b="1" cap="small" dirty="0" smtClean="0">
                <a:solidFill>
                  <a:srgbClr val="FF0000"/>
                </a:solidFill>
                <a:effectLst/>
              </a:rPr>
              <a:t>Нормативное регулирование учета материально-производственных запасов</a:t>
            </a:r>
            <a:endParaRPr lang="ru-RU" sz="3200" b="1" cap="small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454759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1800" i="1" dirty="0" smtClean="0"/>
              <a:t>Федеральный закон «О бухгалтерском учете» от </a:t>
            </a:r>
            <a:r>
              <a:rPr lang="ru-RU" sz="1800" i="1" dirty="0" err="1" smtClean="0"/>
              <a:t>06.12.2011г</a:t>
            </a:r>
            <a:r>
              <a:rPr lang="ru-RU" sz="1800" i="1" dirty="0" smtClean="0"/>
              <a:t>. № 402-ФЗ;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1800" i="1" dirty="0" smtClean="0"/>
              <a:t>Положение по ведению бухгалтерского учета и бухгалтерской отчетности в Российской Федерации, утвержденное приказом Минфина РФ от 29.07.98 г. № </a:t>
            </a:r>
            <a:r>
              <a:rPr lang="ru-RU" sz="1800" i="1" dirty="0" err="1" smtClean="0"/>
              <a:t>34н</a:t>
            </a:r>
            <a:r>
              <a:rPr lang="ru-RU" sz="1800" i="1" dirty="0" smtClean="0"/>
              <a:t>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1800" i="1" dirty="0" smtClean="0"/>
              <a:t>План счетов бухгалтерского учета финансово-хозяйственной деятельности организации и Инструкция по его применению, утвержденный приказом Минфина РФ от 31.10.2000 г. № </a:t>
            </a:r>
            <a:r>
              <a:rPr lang="ru-RU" sz="1800" i="1" dirty="0" err="1" smtClean="0"/>
              <a:t>94н</a:t>
            </a:r>
            <a:r>
              <a:rPr lang="ru-RU" sz="1800" i="1" dirty="0" smtClean="0"/>
              <a:t>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1800" i="1" dirty="0" smtClean="0"/>
              <a:t>Положение по бухгалтерскому учету «Учет материально-производственных запасов» (ПБУ 5/01), утвержденное приказом Минфина РФ от 09.06.01 г. №44н.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6439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76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small" dirty="0">
                <a:solidFill>
                  <a:srgbClr val="FF0000"/>
                </a:solidFill>
              </a:rPr>
              <a:t>Задачи учета производственных запасов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i="1" dirty="0"/>
              <a:t>правильное и своевременное документальное оформление всех операций по движению материальных ценностей;</a:t>
            </a:r>
          </a:p>
          <a:p>
            <a:pPr marL="365760" indent="-2560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i="1" dirty="0"/>
              <a:t>контроль за поступлением и заготовлением материальных ценностей;</a:t>
            </a:r>
          </a:p>
          <a:p>
            <a:pPr marL="365760" indent="-2560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i="1" dirty="0"/>
              <a:t>контроль за сохранностью материальных ценностей в местах их хранения и на всех стадиях обработки;</a:t>
            </a:r>
          </a:p>
          <a:p>
            <a:pPr marL="365760" indent="-2560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i="1" dirty="0"/>
              <a:t>систематический контроль за выявлением излишних и неиспользуемых материалов, их продажей;</a:t>
            </a:r>
          </a:p>
          <a:p>
            <a:pPr marL="365760" indent="-2560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i="1" dirty="0"/>
              <a:t>своевременное осуществление расчетов с </a:t>
            </a:r>
            <a:r>
              <a:rPr lang="ru-RU" sz="1800" i="1" dirty="0" smtClean="0"/>
              <a:t>       поставщиками </a:t>
            </a:r>
            <a:r>
              <a:rPr lang="ru-RU" sz="1800" i="1" dirty="0"/>
              <a:t>производственных запасов.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i="1" dirty="0"/>
          </a:p>
        </p:txBody>
      </p:sp>
      <p:pic>
        <p:nvPicPr>
          <p:cNvPr id="4" name="Picture 2" descr="C:\Users\User\Desktop\17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63" y="5093877"/>
            <a:ext cx="2627784" cy="17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cap="small" dirty="0" smtClean="0">
                <a:solidFill>
                  <a:srgbClr val="FF0000"/>
                </a:solidFill>
                <a:effectLst/>
              </a:rPr>
              <a:t>Классификация материально-производственных запасов</a:t>
            </a:r>
            <a:endParaRPr lang="ru-RU" sz="3200" b="1" cap="small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601684"/>
              </p:ext>
            </p:extLst>
          </p:nvPr>
        </p:nvGraphicFramePr>
        <p:xfrm>
          <a:off x="899592" y="1484784"/>
          <a:ext cx="7498080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User\Desktop\17.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0" y="5445224"/>
            <a:ext cx="2071390" cy="13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244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cap="small" dirty="0" smtClean="0">
                <a:solidFill>
                  <a:srgbClr val="FF0000"/>
                </a:solidFill>
                <a:effectLst/>
              </a:rPr>
              <a:t>Оценка  материально-производственных запасов при поступлении</a:t>
            </a:r>
            <a:endParaRPr lang="ru-RU" sz="3200" b="1" cap="small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5250839"/>
              </p:ext>
            </p:extLst>
          </p:nvPr>
        </p:nvGraphicFramePr>
        <p:xfrm>
          <a:off x="611560" y="1916832"/>
          <a:ext cx="7776864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4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cap="small" dirty="0">
                <a:solidFill>
                  <a:srgbClr val="FF0000"/>
                </a:solidFill>
                <a:effectLst/>
              </a:rPr>
              <a:t>Оценка материально-производственных запасов при выбытии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234000"/>
              </p:ext>
            </p:extLst>
          </p:nvPr>
        </p:nvGraphicFramePr>
        <p:xfrm>
          <a:off x="1403648" y="1916832"/>
          <a:ext cx="727280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4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724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cap="small" dirty="0" smtClean="0">
                <a:solidFill>
                  <a:srgbClr val="FF0000"/>
                </a:solidFill>
                <a:effectLst/>
              </a:rPr>
              <a:t>Синтетический учет материально-производственных запасов</a:t>
            </a:r>
            <a:endParaRPr lang="ru-RU" sz="3200" b="1" cap="small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701206"/>
              </p:ext>
            </p:extLst>
          </p:nvPr>
        </p:nvGraphicFramePr>
        <p:xfrm>
          <a:off x="755576" y="1700808"/>
          <a:ext cx="7499350" cy="440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7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1066130"/>
          </a:xfrm>
        </p:spPr>
        <p:txBody>
          <a:bodyPr>
            <a:noAutofit/>
          </a:bodyPr>
          <a:lstStyle/>
          <a:p>
            <a:pPr algn="ctr"/>
            <a:r>
              <a:rPr lang="ru-RU" sz="3200" b="1" cap="small" dirty="0">
                <a:solidFill>
                  <a:srgbClr val="FF0000"/>
                </a:solidFill>
                <a:effectLst/>
              </a:rPr>
              <a:t>Аналитический учет материально-производственных запасов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7498080" cy="4187552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50000"/>
              </a:lnSpc>
              <a:buNone/>
            </a:pPr>
            <a:r>
              <a:rPr lang="ru-RU" sz="2800" i="1" dirty="0" smtClean="0"/>
              <a:t>Аналитический учет ведется в разрезе каждого склада, подразделения по местам хранения материалов, а внутри них - в разрезе каждого наименования (номенклатурного номера).</a:t>
            </a:r>
          </a:p>
          <a:p>
            <a:pPr algn="ctr">
              <a:lnSpc>
                <a:spcPct val="150000"/>
              </a:lnSpc>
            </a:pPr>
            <a:endParaRPr lang="ru-RU" sz="2800" i="1" dirty="0"/>
          </a:p>
        </p:txBody>
      </p:sp>
      <p:pic>
        <p:nvPicPr>
          <p:cNvPr id="4" name="Picture 2" descr="C:\Users\User\Desktop\17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43" y="5050374"/>
            <a:ext cx="2627784" cy="17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cademicLiterature_16x9_TP103431361.potx" id="{2F0AAF73-AE41-486D-B6DC-0985ADE3F2EC}" vid="{EF7BD8ED-D7CC-46AA-8B96-4CA16C4A9E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TS010286786</Template>
  <TotalTime>16</TotalTime>
  <Words>448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1_White Template with blue-green Segoe_TP10286786</vt:lpstr>
      <vt:lpstr>Белый текст и шрифт Courier для слайдов с кодом</vt:lpstr>
      <vt:lpstr>Academic Literature 16x9</vt:lpstr>
      <vt:lpstr>Тема «Понятие, классификация и оценка материально-производственных запасов»</vt:lpstr>
      <vt:lpstr>Понятие материально-производственных запасов</vt:lpstr>
      <vt:lpstr>Нормативное регулирование учета материально-производственных запасов</vt:lpstr>
      <vt:lpstr>Задачи учета производственных запасов</vt:lpstr>
      <vt:lpstr>Классификация материально-производственных запасов</vt:lpstr>
      <vt:lpstr>Оценка  материально-производственных запасов при поступлении</vt:lpstr>
      <vt:lpstr>Оценка материально-производственных запасов при выбытии</vt:lpstr>
      <vt:lpstr>Синтетический учет материально-производственных запасов</vt:lpstr>
      <vt:lpstr>Аналитический учет материально-производственных запасов</vt:lpstr>
      <vt:lpstr>Документальное оформление поступления материалов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«Понятие, классификация и оценка материально-производственных запасов»</dc:title>
  <dc:creator>User</dc:creator>
  <cp:lastModifiedBy>User</cp:lastModifiedBy>
  <cp:revision>3</cp:revision>
  <dcterms:created xsi:type="dcterms:W3CDTF">2020-11-05T13:45:25Z</dcterms:created>
  <dcterms:modified xsi:type="dcterms:W3CDTF">2020-11-06T08:50:15Z</dcterms:modified>
</cp:coreProperties>
</file>