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</p:sldMasterIdLst>
  <p:notesMasterIdLst>
    <p:notesMasterId r:id="rId40"/>
  </p:notesMasterIdLst>
  <p:sldIdLst>
    <p:sldId id="256" r:id="rId3"/>
    <p:sldId id="322" r:id="rId4"/>
    <p:sldId id="323" r:id="rId5"/>
    <p:sldId id="260" r:id="rId6"/>
    <p:sldId id="262" r:id="rId7"/>
    <p:sldId id="264" r:id="rId8"/>
    <p:sldId id="265" r:id="rId9"/>
    <p:sldId id="327" r:id="rId10"/>
    <p:sldId id="328" r:id="rId11"/>
    <p:sldId id="280" r:id="rId12"/>
    <p:sldId id="267" r:id="rId13"/>
    <p:sldId id="271" r:id="rId14"/>
    <p:sldId id="270" r:id="rId15"/>
    <p:sldId id="326" r:id="rId16"/>
    <p:sldId id="269" r:id="rId17"/>
    <p:sldId id="268" r:id="rId18"/>
    <p:sldId id="333" r:id="rId19"/>
    <p:sldId id="324" r:id="rId20"/>
    <p:sldId id="313" r:id="rId21"/>
    <p:sldId id="278" r:id="rId22"/>
    <p:sldId id="282" r:id="rId23"/>
    <p:sldId id="284" r:id="rId24"/>
    <p:sldId id="286" r:id="rId25"/>
    <p:sldId id="329" r:id="rId26"/>
    <p:sldId id="330" r:id="rId27"/>
    <p:sldId id="316" r:id="rId28"/>
    <p:sldId id="317" r:id="rId29"/>
    <p:sldId id="307" r:id="rId30"/>
    <p:sldId id="334" r:id="rId31"/>
    <p:sldId id="309" r:id="rId32"/>
    <p:sldId id="312" r:id="rId33"/>
    <p:sldId id="331" r:id="rId34"/>
    <p:sldId id="295" r:id="rId35"/>
    <p:sldId id="335" r:id="rId36"/>
    <p:sldId id="336" r:id="rId37"/>
    <p:sldId id="332" r:id="rId38"/>
    <p:sldId id="297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33CC"/>
    <a:srgbClr val="000000"/>
    <a:srgbClr val="FF00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2664" y="-8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DB4C0C-32B8-465C-95D7-579FD76F2208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1D2EF0-1DA4-48BB-B590-CD5CDF68EB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3264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57408C2-AB75-45BA-94F5-AB6F3EDDCCFE}" type="slidenum">
              <a:rPr lang="ru-RU" smtClean="0">
                <a:solidFill>
                  <a:prstClr val="black"/>
                </a:solidFill>
              </a:rPr>
              <a:pPr eaLnBrk="1" hangingPunct="1"/>
              <a:t>32</a:t>
            </a:fld>
            <a:endParaRPr lang="ru-RU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52EA6-5C2A-4812-B3B1-8C882EDC0386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149CE-C609-40BF-8AF6-432D2B06BC8B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52EA6-5C2A-4812-B3B1-8C882EDC0386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149CE-C609-40BF-8AF6-432D2B06BC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52EA6-5C2A-4812-B3B1-8C882EDC0386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149CE-C609-40BF-8AF6-432D2B06BC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4BD389-B3E4-4873-99FD-CD9FCD024F1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001369"/>
      </p:ext>
    </p:extLst>
  </p:cSld>
  <p:clrMapOvr>
    <a:masterClrMapping/>
  </p:clrMapOvr>
  <p:transition spd="slow">
    <p:wheel spokes="8"/>
    <p:sndAc>
      <p:stSnd loop="1">
        <p:snd r:embed="rId1" name="explode.wav"/>
      </p:stSnd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313DC2-3F3E-47D7-AE7C-3C80C7E8375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420791"/>
      </p:ext>
    </p:extLst>
  </p:cSld>
  <p:clrMapOvr>
    <a:masterClrMapping/>
  </p:clrMapOvr>
  <p:transition spd="slow">
    <p:wheel spokes="8"/>
    <p:sndAc>
      <p:stSnd loop="1">
        <p:snd r:embed="rId1" name="explode.wav"/>
      </p:stSnd>
    </p:sndAc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B3F420-C52C-4981-99DD-76E65C2BE2C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163005"/>
      </p:ext>
    </p:extLst>
  </p:cSld>
  <p:clrMapOvr>
    <a:masterClrMapping/>
  </p:clrMapOvr>
  <p:transition spd="slow">
    <p:wheel spokes="8"/>
    <p:sndAc>
      <p:stSnd loop="1">
        <p:snd r:embed="rId1" name="explode.wav"/>
      </p:stSnd>
    </p:sndAc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02C2F1-F37A-4F83-B08D-EF1B700D2CD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422198"/>
      </p:ext>
    </p:extLst>
  </p:cSld>
  <p:clrMapOvr>
    <a:masterClrMapping/>
  </p:clrMapOvr>
  <p:transition spd="slow">
    <p:wheel spokes="8"/>
    <p:sndAc>
      <p:stSnd loop="1">
        <p:snd r:embed="rId1" name="explode.wav"/>
      </p:stSnd>
    </p:sndAc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D692B6-E369-472F-8A2B-D16A1381870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850784"/>
      </p:ext>
    </p:extLst>
  </p:cSld>
  <p:clrMapOvr>
    <a:masterClrMapping/>
  </p:clrMapOvr>
  <p:transition spd="slow">
    <p:wheel spokes="8"/>
    <p:sndAc>
      <p:stSnd loop="1">
        <p:snd r:embed="rId1" name="explode.wav"/>
      </p:stSnd>
    </p:sndAc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25C67D-3D3D-447A-A48F-0E96E5A3423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746501"/>
      </p:ext>
    </p:extLst>
  </p:cSld>
  <p:clrMapOvr>
    <a:masterClrMapping/>
  </p:clrMapOvr>
  <p:transition spd="slow">
    <p:wheel spokes="8"/>
    <p:sndAc>
      <p:stSnd loop="1">
        <p:snd r:embed="rId1" name="explode.wav"/>
      </p:stSnd>
    </p:sndAc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22A817-3D61-4CA1-982F-E0B81859278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926021"/>
      </p:ext>
    </p:extLst>
  </p:cSld>
  <p:clrMapOvr>
    <a:masterClrMapping/>
  </p:clrMapOvr>
  <p:transition spd="slow">
    <p:wheel spokes="8"/>
    <p:sndAc>
      <p:stSnd loop="1">
        <p:snd r:embed="rId1" name="explode.wav"/>
      </p:stSnd>
    </p:sndAc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F8D754-7E55-4909-B817-7AC9DD2111E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335466"/>
      </p:ext>
    </p:extLst>
  </p:cSld>
  <p:clrMapOvr>
    <a:masterClrMapping/>
  </p:clrMapOvr>
  <p:transition spd="slow">
    <p:wheel spokes="8"/>
    <p:sndAc>
      <p:stSnd loop="1">
        <p:snd r:embed="rId1" name="explode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52EA6-5C2A-4812-B3B1-8C882EDC0386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149CE-C609-40BF-8AF6-432D2B06BC8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6F44FC-EEF8-406F-9E14-67A470A5F63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275682"/>
      </p:ext>
    </p:extLst>
  </p:cSld>
  <p:clrMapOvr>
    <a:masterClrMapping/>
  </p:clrMapOvr>
  <p:transition spd="slow">
    <p:wheel spokes="8"/>
    <p:sndAc>
      <p:stSnd loop="1">
        <p:snd r:embed="rId1" name="explode.wav"/>
      </p:stSnd>
    </p:sndAc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153654-8B9A-4520-BE99-1A427C76739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807679"/>
      </p:ext>
    </p:extLst>
  </p:cSld>
  <p:clrMapOvr>
    <a:masterClrMapping/>
  </p:clrMapOvr>
  <p:transition spd="slow">
    <p:wheel spokes="8"/>
    <p:sndAc>
      <p:stSnd loop="1">
        <p:snd r:embed="rId1" name="explode.wav"/>
      </p:stSnd>
    </p:sndAc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C92939-7164-4DEE-86C3-F90DC95C65A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198807"/>
      </p:ext>
    </p:extLst>
  </p:cSld>
  <p:clrMapOvr>
    <a:masterClrMapping/>
  </p:clrMapOvr>
  <p:transition spd="slow">
    <p:wheel spokes="8"/>
    <p:sndAc>
      <p:stSnd loop="1">
        <p:snd r:embed="rId1" name="explode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52EA6-5C2A-4812-B3B1-8C882EDC0386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149CE-C609-40BF-8AF6-432D2B06BC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52EA6-5C2A-4812-B3B1-8C882EDC0386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149CE-C609-40BF-8AF6-432D2B06BC8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52EA6-5C2A-4812-B3B1-8C882EDC0386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149CE-C609-40BF-8AF6-432D2B06BC8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52EA6-5C2A-4812-B3B1-8C882EDC0386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149CE-C609-40BF-8AF6-432D2B06BC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52EA6-5C2A-4812-B3B1-8C882EDC0386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149CE-C609-40BF-8AF6-432D2B06BC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52EA6-5C2A-4812-B3B1-8C882EDC0386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149CE-C609-40BF-8AF6-432D2B06BC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52EA6-5C2A-4812-B3B1-8C882EDC0386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149CE-C609-40BF-8AF6-432D2B06BC8B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8352EA6-5C2A-4812-B3B1-8C882EDC0386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48149CE-C609-40BF-8AF6-432D2B06BC8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3AA141A-1F09-4200-9FE6-75184F51BC58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871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slow">
    <p:wheel spokes="8"/>
    <p:sndAc>
      <p:stSnd loop="1">
        <p:snd r:embed="rId13" name="explode.wav"/>
      </p:stSnd>
    </p:sndAc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gi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gif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8.gif"/><Relationship Id="rId4" Type="http://schemas.openxmlformats.org/officeDocument/2006/relationships/image" Target="../media/image57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gi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2924944"/>
            <a:ext cx="432047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Классный час, </a:t>
            </a:r>
            <a:r>
              <a:rPr lang="ru-RU" sz="24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посвященный </a:t>
            </a:r>
            <a:endParaRPr lang="ru-RU" sz="2400" b="1" dirty="0">
              <a:solidFill>
                <a:srgbClr val="0000FF"/>
              </a:solidFill>
              <a:latin typeface="Courier New" pitchFamily="49" charset="0"/>
              <a:cs typeface="Courier New" pitchFamily="49" charset="0"/>
            </a:endParaRPr>
          </a:p>
          <a:p>
            <a:pPr lvl="0" algn="ctr"/>
            <a:r>
              <a:rPr lang="ru-RU" sz="24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75 годовщине </a:t>
            </a:r>
            <a:r>
              <a:rPr lang="ru-RU" sz="24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со </a:t>
            </a:r>
            <a:r>
              <a:rPr lang="ru-RU" sz="24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Дня Победы </a:t>
            </a:r>
            <a:endParaRPr lang="ru-RU" sz="1600" b="1" dirty="0" smtClean="0">
              <a:solidFill>
                <a:srgbClr val="FF0000"/>
              </a:solidFill>
              <a:latin typeface="Monotype Corsiva" pitchFamily="66" charset="0"/>
            </a:endParaRPr>
          </a:p>
          <a:p>
            <a:r>
              <a:rPr lang="ru-RU" sz="4800" b="1" dirty="0" smtClean="0">
                <a:solidFill>
                  <a:srgbClr val="FF0000"/>
                </a:solidFill>
                <a:latin typeface="Monotype Corsiva" pitchFamily="66" charset="0"/>
              </a:rPr>
              <a:t>«Память</a:t>
            </a:r>
          </a:p>
          <a:p>
            <a:r>
              <a:rPr lang="ru-RU" sz="4800" b="1" dirty="0" smtClean="0">
                <a:solidFill>
                  <a:srgbClr val="FF0000"/>
                </a:solidFill>
                <a:latin typeface="Monotype Corsiva" pitchFamily="66" charset="0"/>
              </a:rPr>
              <a:t>    бережно</a:t>
            </a:r>
          </a:p>
          <a:p>
            <a:r>
              <a:rPr lang="ru-RU" sz="4800" b="1" dirty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sz="4800" b="1" dirty="0" smtClean="0">
                <a:solidFill>
                  <a:srgbClr val="FF0000"/>
                </a:solidFill>
                <a:latin typeface="Monotype Corsiva" pitchFamily="66" charset="0"/>
              </a:rPr>
              <a:t>       храним</a:t>
            </a:r>
            <a:r>
              <a:rPr lang="ru-RU" sz="4800" b="1" dirty="0">
                <a:solidFill>
                  <a:srgbClr val="FF0000"/>
                </a:solidFill>
                <a:latin typeface="Monotype Corsiva" pitchFamily="66" charset="0"/>
              </a:rPr>
              <a:t>»</a:t>
            </a:r>
          </a:p>
        </p:txBody>
      </p:sp>
      <p:pic>
        <p:nvPicPr>
          <p:cNvPr id="1026" name="Picture 2" descr="http://im2-tub-ru.yandex.net/i?id=459015398-27-72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64" y="33172"/>
            <a:ext cx="4259411" cy="2432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842157"/>
            <a:ext cx="4021124" cy="3015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355975" y="116633"/>
            <a:ext cx="4754352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Подготовили студенты гр.109 «Борисовского </a:t>
            </a:r>
            <a:r>
              <a:rPr lang="ru-RU" sz="2400" b="1" dirty="0" err="1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агромеханического</a:t>
            </a:r>
            <a:r>
              <a:rPr lang="ru-RU" sz="24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техникума»</a:t>
            </a:r>
          </a:p>
          <a:p>
            <a:pPr algn="ctr"/>
            <a:r>
              <a:rPr lang="ru-RU" sz="2400" b="1" dirty="0" smtClean="0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Чаусов Никита </a:t>
            </a:r>
            <a:r>
              <a:rPr lang="ru-RU" sz="24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и</a:t>
            </a:r>
            <a:r>
              <a:rPr lang="ru-RU" sz="2400" b="1" dirty="0" smtClean="0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 Богушевский Сергей</a:t>
            </a:r>
          </a:p>
          <a:p>
            <a:pPr algn="ctr"/>
            <a:r>
              <a:rPr lang="ru-RU" sz="2400" b="1" i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Куратор Елецкий А.С.</a:t>
            </a:r>
          </a:p>
          <a:p>
            <a:pPr algn="ctr"/>
            <a:endParaRPr lang="ru-RU" sz="2000" b="1" dirty="0">
              <a:solidFill>
                <a:srgbClr val="0000FF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2909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Рисунок 4" descr="открытка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85750"/>
            <a:ext cx="8515350" cy="628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00100" y="785795"/>
            <a:ext cx="7572428" cy="2277547"/>
          </a:xfrm>
          <a:prstGeom prst="rect">
            <a:avLst/>
          </a:prstGeom>
          <a:noFill/>
          <a:scene3d>
            <a:camera prst="perspectiveRelaxedModerately"/>
            <a:lightRig rig="threePt" dir="t"/>
          </a:scene3d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8800" b="1" cap="all" dirty="0">
                <a:ln>
                  <a:solidFill>
                    <a:srgbClr val="FF0000"/>
                  </a:solidFill>
                </a:ln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1418</a:t>
            </a:r>
            <a:r>
              <a:rPr lang="ru-RU" sz="5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ru-RU" sz="5400" b="1" cap="all" dirty="0">
                <a:ln>
                  <a:solidFill>
                    <a:srgbClr val="FF0000"/>
                  </a:solidFill>
                </a:ln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дней войны</a:t>
            </a:r>
          </a:p>
        </p:txBody>
      </p:sp>
    </p:spTree>
    <p:extLst>
      <p:ext uri="{BB962C8B-B14F-4D97-AF65-F5344CB8AC3E}">
        <p14:creationId xmlns:p14="http://schemas.microsoft.com/office/powerpoint/2010/main" val="1564673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83970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83972" name="Picture 4" descr="зима войн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725144"/>
            <a:ext cx="2843808" cy="2132856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s://1.bp.blogspot.com/-wNU6J2wewfU/XrTrQKazazI/AAAAAAAAATs/leKvIK_sa1gLA7vwVB8HwXPpRAl-rDObgCLcBGAsYHQ/s1600/6%25D1%2581%25D1%258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-9525"/>
            <a:ext cx="9156700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7917666"/>
      </p:ext>
    </p:extLst>
  </p:cSld>
  <p:clrMapOvr>
    <a:masterClrMapping/>
  </p:clrMapOvr>
  <p:transition advClick="0" advTm="12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Рисунок 1" descr="8417a1d30aaeb485e8491ce205526824_ful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5" name="Text Box 3"/>
          <p:cNvSpPr txBox="1">
            <a:spLocks noChangeArrowheads="1"/>
          </p:cNvSpPr>
          <p:nvPr/>
        </p:nvSpPr>
        <p:spPr bwMode="auto">
          <a:xfrm>
            <a:off x="609600" y="1219200"/>
            <a:ext cx="3960813" cy="448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4800">
                <a:solidFill>
                  <a:srgbClr val="FF0000"/>
                </a:solidFill>
                <a:latin typeface="Arial Black" pitchFamily="34" charset="0"/>
              </a:rPr>
              <a:t>Велика Россия, а отступать некуда – позади Москва!</a:t>
            </a:r>
          </a:p>
        </p:txBody>
      </p:sp>
      <p:sp>
        <p:nvSpPr>
          <p:cNvPr id="95237" name="Rectangle 7"/>
          <p:cNvSpPr>
            <a:spLocks noChangeArrowheads="1"/>
          </p:cNvSpPr>
          <p:nvPr/>
        </p:nvSpPr>
        <p:spPr bwMode="auto">
          <a:xfrm>
            <a:off x="228600" y="152400"/>
            <a:ext cx="891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400" b="1" i="1">
                <a:solidFill>
                  <a:srgbClr val="FF0000"/>
                </a:solidFill>
              </a:rPr>
              <a:t>Битва за Москву 30 сентября 1941 — 20 апреля 1942</a:t>
            </a:r>
          </a:p>
        </p:txBody>
      </p:sp>
      <p:pic>
        <p:nvPicPr>
          <p:cNvPr id="5122" name="Picture 2" descr="https://fs00.infourok.ru/images/doc/125/146905/img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653136"/>
            <a:ext cx="3995936" cy="2204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4220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45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4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4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_3e0c_118fb021_XL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 descr="aa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0" name="WordArt 6"/>
          <p:cNvSpPr>
            <a:spLocks noChangeArrowheads="1" noChangeShapeType="1" noTextEdit="1"/>
          </p:cNvSpPr>
          <p:nvPr/>
        </p:nvSpPr>
        <p:spPr bwMode="auto">
          <a:xfrm>
            <a:off x="1447800" y="2514600"/>
            <a:ext cx="6421438" cy="2684463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folHlink"/>
                </a:solidFill>
                <a:latin typeface="Impact"/>
              </a:rPr>
              <a:t>Блокада Ленинграда</a:t>
            </a:r>
          </a:p>
        </p:txBody>
      </p:sp>
      <p:sp>
        <p:nvSpPr>
          <p:cNvPr id="98309" name="Rectangle 9"/>
          <p:cNvSpPr>
            <a:spLocks noChangeArrowheads="1"/>
          </p:cNvSpPr>
          <p:nvPr/>
        </p:nvSpPr>
        <p:spPr bwMode="auto">
          <a:xfrm>
            <a:off x="304800" y="0"/>
            <a:ext cx="80010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400" b="1" i="1">
                <a:solidFill>
                  <a:schemeClr val="accent1"/>
                </a:solidFill>
              </a:rPr>
              <a:t>8 сентября 1941 г. началась блокада Ленинграда, продолжавшаяся до января 1943 г. 900 дней  мужества и героизма.</a:t>
            </a:r>
          </a:p>
        </p:txBody>
      </p:sp>
    </p:spTree>
    <p:extLst>
      <p:ext uri="{BB962C8B-B14F-4D97-AF65-F5344CB8AC3E}">
        <p14:creationId xmlns:p14="http://schemas.microsoft.com/office/powerpoint/2010/main" val="1203428621"/>
      </p:ext>
    </p:extLst>
  </p:cSld>
  <p:clrMapOvr>
    <a:masterClrMapping/>
  </p:clrMapOvr>
  <p:transition spd="med" advClick="0" advTm="16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4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9933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5905236"/>
      </p:ext>
    </p:extLst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 descr="Сталинградская битва, разгром армии Паулюс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WordArt 3"/>
          <p:cNvSpPr>
            <a:spLocks noChangeArrowheads="1" noChangeShapeType="1" noTextEdit="1"/>
          </p:cNvSpPr>
          <p:nvPr/>
        </p:nvSpPr>
        <p:spPr bwMode="auto">
          <a:xfrm>
            <a:off x="468313" y="0"/>
            <a:ext cx="8208962" cy="1989138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folHlink"/>
                </a:solidFill>
                <a:latin typeface="Impact"/>
              </a:rPr>
              <a:t>Сталинградская битва</a:t>
            </a:r>
          </a:p>
        </p:txBody>
      </p:sp>
      <p:pic>
        <p:nvPicPr>
          <p:cNvPr id="6146" name="Picture 2" descr="http://i.mycdn.me/i?r=AzEPZsRbOZEKgBhR0XGMT1RkWpgq5BdVq7oKlqJcfitDL6aKTM5SRkZCeTgDn6uOyi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789040"/>
            <a:ext cx="3635895" cy="306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7614094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2" descr="pobeda_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113"/>
            <a:ext cx="9144000" cy="686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WordArt 3"/>
          <p:cNvSpPr>
            <a:spLocks noChangeArrowheads="1" noChangeShapeType="1" noTextEdit="1"/>
          </p:cNvSpPr>
          <p:nvPr/>
        </p:nvSpPr>
        <p:spPr bwMode="auto">
          <a:xfrm>
            <a:off x="611188" y="188913"/>
            <a:ext cx="8208962" cy="2613025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folHlink"/>
                </a:solidFill>
                <a:latin typeface="Impact"/>
              </a:rPr>
              <a:t>Курская дуга</a:t>
            </a:r>
          </a:p>
        </p:txBody>
      </p:sp>
    </p:spTree>
    <p:extLst>
      <p:ext uri="{BB962C8B-B14F-4D97-AF65-F5344CB8AC3E}">
        <p14:creationId xmlns:p14="http://schemas.microsoft.com/office/powerpoint/2010/main" val="4159991623"/>
      </p:ext>
    </p:extLst>
  </p:cSld>
  <p:clrMapOvr>
    <a:masterClrMapping/>
  </p:clrMapOvr>
  <p:transition spd="med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178736841_3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0"/>
            <a:ext cx="91154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967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https://ds02.infourok.ru/uploads/ex/049a/00075799-e69886db/img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96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653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4.infourok.ru/uploads/ex/011d/001536cc-89794820/img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8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2953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5" y="116632"/>
            <a:ext cx="9036496" cy="1227981"/>
          </a:xfrm>
        </p:spPr>
        <p:txBody>
          <a:bodyPr/>
          <a:lstStyle/>
          <a:p>
            <a:pPr marL="0" indent="0" algn="l" eaLnBrk="1" hangingPunct="1">
              <a:buNone/>
              <a:defRPr/>
            </a:pPr>
            <a:r>
              <a:rPr lang="ru-RU" sz="3600" b="1" dirty="0" smtClean="0">
                <a:solidFill>
                  <a:srgbClr val="FF0000"/>
                </a:solidFill>
              </a:rPr>
              <a:t> 22 ИЮНЯ 1941 </a:t>
            </a:r>
            <a:r>
              <a:rPr lang="ru-RU" sz="2800" b="1" dirty="0" smtClean="0">
                <a:solidFill>
                  <a:srgbClr val="FF0000"/>
                </a:solidFill>
              </a:rPr>
              <a:t>ГОДА</a:t>
            </a:r>
            <a:r>
              <a:rPr lang="ru-RU" sz="3600" b="1" dirty="0" smtClean="0">
                <a:solidFill>
                  <a:srgbClr val="FF0000"/>
                </a:solidFill>
              </a:rPr>
              <a:t>, </a:t>
            </a:r>
            <a:r>
              <a:rPr lang="ru-RU" sz="2800" b="1" dirty="0" smtClean="0">
                <a:solidFill>
                  <a:srgbClr val="FF0000"/>
                </a:solidFill>
              </a:rPr>
              <a:t>В</a:t>
            </a:r>
            <a:r>
              <a:rPr lang="ru-RU" sz="3600" b="1" dirty="0" smtClean="0">
                <a:solidFill>
                  <a:srgbClr val="FF0000"/>
                </a:solidFill>
              </a:rPr>
              <a:t> 4 </a:t>
            </a:r>
            <a:r>
              <a:rPr lang="ru-RU" sz="2800" b="1" dirty="0" smtClean="0">
                <a:solidFill>
                  <a:srgbClr val="FF0000"/>
                </a:solidFill>
              </a:rPr>
              <a:t>ЧАСА </a:t>
            </a:r>
            <a:r>
              <a:rPr lang="ru-RU" sz="3600" b="1" dirty="0" smtClean="0">
                <a:solidFill>
                  <a:srgbClr val="FF0000"/>
                </a:solidFill>
              </a:rPr>
              <a:t>УТРА…</a:t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2800" i="1" dirty="0" smtClean="0">
                <a:solidFill>
                  <a:srgbClr val="FF0000"/>
                </a:solidFill>
              </a:rPr>
              <a:t>К</a:t>
            </a:r>
            <a:r>
              <a:rPr lang="ru-RU" sz="2800" b="1" i="1" dirty="0" smtClean="0">
                <a:solidFill>
                  <a:srgbClr val="FF0000"/>
                </a:solidFill>
              </a:rPr>
              <a:t>иев бомбили, нам объявили, что </a:t>
            </a:r>
            <a:r>
              <a:rPr lang="ru-RU" sz="2800" b="1" i="1" dirty="0" err="1" smtClean="0">
                <a:solidFill>
                  <a:srgbClr val="FF0000"/>
                </a:solidFill>
              </a:rPr>
              <a:t>началася</a:t>
            </a:r>
            <a:r>
              <a:rPr lang="ru-RU" sz="2800" i="1" dirty="0">
                <a:solidFill>
                  <a:srgbClr val="FF0000"/>
                </a:solidFill>
              </a:rPr>
              <a:t> </a:t>
            </a:r>
            <a:r>
              <a:rPr lang="ru-RU" sz="2800" b="1" i="1" dirty="0" smtClean="0">
                <a:solidFill>
                  <a:srgbClr val="FF0000"/>
                </a:solidFill>
              </a:rPr>
              <a:t>война….</a:t>
            </a:r>
          </a:p>
        </p:txBody>
      </p:sp>
      <p:pic>
        <p:nvPicPr>
          <p:cNvPr id="3075" name="Picture 4" descr="&amp;ZHcy;&amp;icy;&amp;tcy;&amp;iecy;&amp;lcy;&amp;icy; &amp;Vcy;&amp;lcy;&amp;acy;&amp;dcy;&amp;icy;&amp;vcy;&amp;ocy;&amp;scy;&amp;tcy;&amp;ocy;&amp;kcy;&amp;acy; &amp;scy;&amp;lcy;&amp;ucy;&amp;shcy;&amp;acy;&amp;yucy;&amp;tcy; &amp;pcy;&amp;ocy; &amp;rcy;&amp;acy;&amp;dcy;&amp;icy;&amp;ocy; &amp;scy;&amp;ocy;&amp;ocy;&amp;bcy;&amp;shchcy;&amp;iecy;&amp;ncy;&amp;icy;&amp;iecy; &amp;ocy; &amp;ncy;&amp;acy;&amp;pcy;&amp;acy;&amp;dcy;&amp;iecy;&amp;ncy;&amp;icy;&amp;icy; &amp;gcy;&amp;icy;&amp;tcy;&amp;lcy;&amp;iecy;&amp;rcy;&amp;ocy;&amp;vcy;&amp;scy;&amp;kcy;&amp;ocy;&amp;jcy; &amp;Gcy;&amp;iecy;&amp;rcy;&amp;mcy;&amp;acy;&amp;ncy;&amp;icy;&amp;icy; &amp;ncy;&amp;acy; &amp;Scy;&amp;Scy;&amp;Scy;&amp;Rcy; 22 &amp;icy;&amp;yucy;&amp;ncy;&amp;yacy; 1941 &amp;gcy;. &amp;Mcy;&amp;iecy;&amp;scy;&amp;tcy;&amp;ocy; &amp;scy;&amp;hardcy;&amp;iecy;&amp;mcy;&amp;kcy;&amp;icy;: &amp;Vcy;&amp;lcy;&amp;acy;&amp;dcy;&amp;icy;&amp;vcy;&amp;ocy;&amp;scy;&amp;tcy;&amp;ocy;&amp;kcy; &amp;Acy;&amp;vcy;&amp;tcy;&amp;ocy;&amp;rcy; &amp;scy;&amp;hardcy;&amp;iecy;&amp;mcy;&amp;kcy;&amp;icy;: &amp;Mcy;&amp;yacy;&amp;scy;&amp;ncy;&amp;icy;&amp;kcy;&amp;ocy;&amp;vcy; &amp;Vcy;. &amp;Fcy;. &amp;Gcy;&amp;Acy;&amp;Pcy;&amp;Kcy; &amp;iecy;&amp;dcy;.&amp;khcy;&amp;rcy;.&amp;Pcy;-3629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07504" y="1916832"/>
            <a:ext cx="5320893" cy="4536504"/>
          </a:xfrm>
          <a:noFill/>
          <a:ln w="28575">
            <a:solidFill>
              <a:srgbClr val="003366"/>
            </a:solidFill>
          </a:ln>
        </p:spPr>
      </p:pic>
      <p:pic>
        <p:nvPicPr>
          <p:cNvPr id="3076" name="Picture 7" descr="Scan10501"/>
          <p:cNvPicPr>
            <a:picLocks noChangeAspect="1" noChangeArrowheads="1"/>
          </p:cNvPicPr>
          <p:nvPr/>
        </p:nvPicPr>
        <p:blipFill>
          <a:blip r:embed="rId3" cstate="email">
            <a:lum contrast="26000"/>
            <a:grayscl/>
          </a:blip>
          <a:srcRect/>
          <a:stretch>
            <a:fillRect/>
          </a:stretch>
        </p:blipFill>
        <p:spPr bwMode="auto">
          <a:xfrm>
            <a:off x="5548721" y="1412776"/>
            <a:ext cx="3463812" cy="5040560"/>
          </a:xfrm>
          <a:prstGeom prst="rect">
            <a:avLst/>
          </a:prstGeom>
          <a:noFill/>
          <a:ln w="28575">
            <a:solidFill>
              <a:srgbClr val="003366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40375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ds394.omsk.obr55.ru/files/2020/05/IMG-20200501-WA0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572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479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31976" y="3059385"/>
            <a:ext cx="9144000" cy="729655"/>
          </a:xfrm>
        </p:spPr>
        <p:txBody>
          <a:bodyPr>
            <a:normAutofit fontScale="90000"/>
          </a:bodyPr>
          <a:lstStyle/>
          <a:p>
            <a:pPr marL="0" indent="0" algn="l" eaLnBrk="1" fontAlgn="auto" hangingPunct="1">
              <a:spcAft>
                <a:spcPts val="0"/>
              </a:spcAft>
              <a:buNone/>
              <a:defRPr/>
            </a:pPr>
            <a:r>
              <a:rPr lang="ru-RU" dirty="0" smtClean="0">
                <a:solidFill>
                  <a:srgbClr val="FF0000"/>
                </a:solidFill>
              </a:rPr>
              <a:t>Всё для фронта, всё для победы!</a:t>
            </a:r>
          </a:p>
        </p:txBody>
      </p:sp>
      <p:pic>
        <p:nvPicPr>
          <p:cNvPr id="4" name="Picture 2" descr="http://i076.radikal.ru/1002/84/9c7c597f25c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8731" y="116632"/>
            <a:ext cx="4019550" cy="301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pics2.pokazuha.ru/p442/1/z/6935609oz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149080"/>
            <a:ext cx="401955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03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533" y="116632"/>
            <a:ext cx="4024967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6" name="Picture 2" descr="http://www.ruscable.ru/gallery/resize.php?put=user_2338/u2338_deti_voyny/image_4d3eb8c1afac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8731" y="4135725"/>
            <a:ext cx="3456384" cy="2596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1724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image2.slideserve.com/4336924/slide7-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40" y="232668"/>
            <a:ext cx="8796139" cy="6597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2587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ds04.infourok.ru/uploads/ex/0c0d/0005ff7c-1b2634ff/img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325" y="188640"/>
            <a:ext cx="8382539" cy="646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7073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https://sun9-32.userapi.com/c639627/u36851710/video/y_413c11b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0799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http://i.mycdn.me/i?r=AEF0PjOBfKSCKs0AX-NHBglGx4bPrp9y82b0nX0FxWVUVCSGTyRHQnCqcT40TBIH4rf12ru7KHrHmBnSbxBCDBLP&amp;fn=external_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045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yahroma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292" y="2153"/>
            <a:ext cx="5667375" cy="424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3123" y="4653136"/>
            <a:ext cx="89644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Героям битвы под Москвой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высоком постаменте – фигура солдата. Открыт в 1966.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Авторы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скульпторы А. Постол, В. Глебов, Н. Любимов, В. Федоров,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архитектор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Ю. Кривущенко.</a:t>
            </a:r>
            <a:endParaRPr lang="ru-RU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https://fs00.infourok.ru/images/doc/212/241162/img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7037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Moscow_-_Tomb_of_the_Unknown_Soldier_-_Eternal_flame_-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1887" y="0"/>
            <a:ext cx="5667375" cy="3771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21528"/>
            <a:ext cx="5667375" cy="424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" y="242423"/>
            <a:ext cx="3441886" cy="2160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Могила 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>
              <a:lnSpc>
                <a:spcPct val="120000"/>
              </a:lnSpc>
            </a:pPr>
            <a:r>
              <a:rPr lang="ru-RU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Неизвестного </a:t>
            </a:r>
          </a:p>
          <a:p>
            <a:pPr>
              <a:lnSpc>
                <a:spcPct val="120000"/>
              </a:lnSpc>
            </a:pPr>
            <a:r>
              <a:rPr lang="ru-RU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              Солдата </a:t>
            </a:r>
          </a:p>
          <a:p>
            <a:pPr algn="ctr">
              <a:lnSpc>
                <a:spcPct val="120000"/>
              </a:lnSpc>
            </a:pPr>
            <a:r>
              <a:rPr lang="ru-RU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г. Москва. </a:t>
            </a:r>
            <a:endParaRPr lang="ru-RU" sz="28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667374" y="4149080"/>
            <a:ext cx="344188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Открыт памятник в1967 и зажжен Вечный огонь, доставленный из Ленинграда, с Марсова поля.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Памятник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открыт 8 мая 1967.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Автор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– скульптор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Томский.</a:t>
            </a:r>
            <a:endParaRPr lang="ru-RU" sz="2000" dirty="0"/>
          </a:p>
        </p:txBody>
      </p:sp>
      <p:pic>
        <p:nvPicPr>
          <p:cNvPr id="17410" name="Picture 2" descr="https://ds04.infourok.ru/uploads/ex/0842/00088039-5e97bf52/img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4000" cy="6906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5009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http://img0.liveinternet.ru/images/attach/c/8/99/245/99245758_TliMThjY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476672"/>
            <a:ext cx="4262767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418341" y="1124744"/>
            <a:ext cx="4572000" cy="274921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4000" b="1" dirty="0">
                <a:solidFill>
                  <a:srgbClr val="FF0000"/>
                </a:solidFill>
              </a:rPr>
              <a:t>Памятник </a:t>
            </a:r>
            <a:endParaRPr lang="ru-RU" sz="4000" b="1" dirty="0" smtClean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ru-RU" sz="4000" b="1" dirty="0" smtClean="0">
                <a:solidFill>
                  <a:srgbClr val="FF0000"/>
                </a:solidFill>
              </a:rPr>
              <a:t>ВОИНУ </a:t>
            </a:r>
            <a:r>
              <a:rPr lang="ru-RU" sz="4000" b="1" dirty="0">
                <a:solidFill>
                  <a:srgbClr val="FF0000"/>
                </a:solidFill>
              </a:rPr>
              <a:t>– ОСВОБОДИТЕЛЮ </a:t>
            </a:r>
          </a:p>
        </p:txBody>
      </p:sp>
      <p:pic>
        <p:nvPicPr>
          <p:cNvPr id="15362" name="Picture 2" descr="https://ds04.infourok.ru/uploads/ex/0b2c/000dc6cb-b0810f70/img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8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3082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Рисунок 2" descr="36_o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549275"/>
            <a:ext cx="7886700" cy="583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3390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cf.ppt-online.org/files/slide/i/iNBgS9bKwmdJvGqIR2xECeF1uZ4tAOYscTofMW/slide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5031" y="-18946"/>
            <a:ext cx="9794590" cy="733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6024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2" name="Picture 4" descr="http://ppt4web.ru/images/848/27308/640/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5"/>
            <a:ext cx="7980151" cy="5985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7747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ppt4web.ru/images/848/27308/640/img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064896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5840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ds05.infourok.ru/uploads/ex/09fc/001182a3-868b9e7e/img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5181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Номер слайда 3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endParaRPr lang="ru-RU" sz="1400">
              <a:latin typeface="Arial Black" pitchFamily="34" charset="0"/>
            </a:endParaRPr>
          </a:p>
        </p:txBody>
      </p:sp>
      <p:pic>
        <p:nvPicPr>
          <p:cNvPr id="15363" name="Picture 2" descr="C:\Users\1\Downloads\Анимационные картинки\День Победы\0_809a4_95828d22_L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44450"/>
            <a:ext cx="6813550" cy="681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030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2" name="Picture 4" descr="http://stat16.privet.ru/lr/0a339a706ce4dad4cacb2d6f3fb403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9888" y="24474"/>
            <a:ext cx="4019550" cy="301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18" name="Picture 10" descr="http://ikar62.ru/upload/images/eb/ebf496a551775bcfa4bb4274332577f0thumb640x48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5727"/>
            <a:ext cx="4019550" cy="301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20" name="Picture 12" descr="http://img1.liveinternet.ru/images/attach/c/8/102/568/102568307_4041883_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89" y="68734"/>
            <a:ext cx="4019550" cy="294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http://kagarlyk.org.ua/data/photomanager/373731256_main_bi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450" y="3774790"/>
            <a:ext cx="4019550" cy="301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9050" y="2100263"/>
            <a:ext cx="4024313" cy="266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7614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0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0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30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3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 descr="abstrakcija-4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 descr="слайд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188913"/>
            <a:ext cx="6481762" cy="406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7" descr="4799042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3429000"/>
            <a:ext cx="3886200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WordArt 11"/>
          <p:cNvSpPr>
            <a:spLocks noChangeArrowheads="1" noChangeShapeType="1" noTextEdit="1"/>
          </p:cNvSpPr>
          <p:nvPr/>
        </p:nvSpPr>
        <p:spPr bwMode="auto">
          <a:xfrm>
            <a:off x="4572000" y="2924175"/>
            <a:ext cx="4103688" cy="3529013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ru-RU" sz="24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Мы всегда будем помнить </a:t>
            </a:r>
          </a:p>
          <a:p>
            <a:pPr algn="ctr"/>
            <a:r>
              <a:rPr lang="ru-RU" sz="24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о подвиге наших воинов!</a:t>
            </a:r>
          </a:p>
        </p:txBody>
      </p:sp>
      <p:pic>
        <p:nvPicPr>
          <p:cNvPr id="13318" name="Picture 12" descr="805722513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2565400"/>
            <a:ext cx="2401888" cy="352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13" descr="805722513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0"/>
            <a:ext cx="2401887" cy="352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3182919"/>
      </p:ext>
    </p:extLst>
  </p:cSld>
  <p:clrMapOvr>
    <a:masterClrMapping/>
  </p:clrMapOvr>
  <p:transition spd="slow">
    <p:wheel spokes="8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Рисунок 1" descr="58807388_1273385550_24460486_Pobeda2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9906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39"/>
          <p:cNvSpPr txBox="1">
            <a:spLocks noGrp="1"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61E43908-E033-41A2-AF3E-D8C0C554FA8B}" type="slidenum">
              <a:rPr lang="ru-RU" sz="1400">
                <a:solidFill>
                  <a:srgbClr val="000000"/>
                </a:solidFill>
                <a:latin typeface="Arial Black" pitchFamily="34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37</a:t>
            </a:fld>
            <a:endParaRPr lang="ru-RU" sz="140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75778" name="WordArt 2"/>
          <p:cNvSpPr>
            <a:spLocks noChangeArrowheads="1" noChangeShapeType="1" noTextEdit="1"/>
          </p:cNvSpPr>
          <p:nvPr/>
        </p:nvSpPr>
        <p:spPr bwMode="auto">
          <a:xfrm>
            <a:off x="250825" y="1989138"/>
            <a:ext cx="8642350" cy="28575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>
                <a:ln w="222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cs typeface="Arial"/>
              </a:rPr>
              <a:t>1941 - 1945</a:t>
            </a:r>
          </a:p>
        </p:txBody>
      </p:sp>
      <p:sp>
        <p:nvSpPr>
          <p:cNvPr id="75782" name="AutoShape 6"/>
          <p:cNvSpPr>
            <a:spLocks noChangeArrowheads="1"/>
          </p:cNvSpPr>
          <p:nvPr/>
        </p:nvSpPr>
        <p:spPr bwMode="auto">
          <a:xfrm>
            <a:off x="4284663" y="0"/>
            <a:ext cx="914400" cy="800100"/>
          </a:xfrm>
          <a:prstGeom prst="star5">
            <a:avLst/>
          </a:prstGeom>
          <a:gradFill rotWithShape="1">
            <a:gsLst>
              <a:gs pos="0">
                <a:srgbClr val="4D0808"/>
              </a:gs>
              <a:gs pos="30000">
                <a:srgbClr val="FF0300"/>
              </a:gs>
              <a:gs pos="55000">
                <a:srgbClr val="FF7A00"/>
              </a:gs>
              <a:gs pos="100000">
                <a:srgbClr val="FFF2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75783" name="AutoShape 7"/>
          <p:cNvSpPr>
            <a:spLocks noChangeArrowheads="1"/>
          </p:cNvSpPr>
          <p:nvPr/>
        </p:nvSpPr>
        <p:spPr bwMode="auto">
          <a:xfrm>
            <a:off x="1692275" y="188913"/>
            <a:ext cx="914400" cy="800100"/>
          </a:xfrm>
          <a:prstGeom prst="star5">
            <a:avLst/>
          </a:prstGeom>
          <a:gradFill rotWithShape="1">
            <a:gsLst>
              <a:gs pos="0">
                <a:srgbClr val="4D0808"/>
              </a:gs>
              <a:gs pos="30000">
                <a:srgbClr val="FF0300"/>
              </a:gs>
              <a:gs pos="55000">
                <a:srgbClr val="FF7A00"/>
              </a:gs>
              <a:gs pos="100000">
                <a:srgbClr val="FFF2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75784" name="AutoShape 8"/>
          <p:cNvSpPr>
            <a:spLocks noChangeArrowheads="1"/>
          </p:cNvSpPr>
          <p:nvPr/>
        </p:nvSpPr>
        <p:spPr bwMode="auto">
          <a:xfrm>
            <a:off x="6877050" y="188913"/>
            <a:ext cx="914400" cy="800100"/>
          </a:xfrm>
          <a:prstGeom prst="star5">
            <a:avLst/>
          </a:prstGeom>
          <a:gradFill rotWithShape="1">
            <a:gsLst>
              <a:gs pos="0">
                <a:srgbClr val="4D0808"/>
              </a:gs>
              <a:gs pos="30000">
                <a:srgbClr val="FF0300"/>
              </a:gs>
              <a:gs pos="55000">
                <a:srgbClr val="FF7A00"/>
              </a:gs>
              <a:gs pos="100000">
                <a:srgbClr val="FFF2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75785" name="WordArt 9"/>
          <p:cNvSpPr>
            <a:spLocks noChangeArrowheads="1" noChangeShapeType="1" noTextEdit="1"/>
          </p:cNvSpPr>
          <p:nvPr/>
        </p:nvSpPr>
        <p:spPr bwMode="auto">
          <a:xfrm>
            <a:off x="0" y="5181600"/>
            <a:ext cx="9144000" cy="14478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4009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cs typeface="Arial"/>
              </a:rPr>
              <a:t>Спасибо за Победу!</a:t>
            </a:r>
          </a:p>
        </p:txBody>
      </p:sp>
      <p:sp>
        <p:nvSpPr>
          <p:cNvPr id="75786" name="AutoShape 10"/>
          <p:cNvSpPr>
            <a:spLocks noChangeArrowheads="1"/>
          </p:cNvSpPr>
          <p:nvPr/>
        </p:nvSpPr>
        <p:spPr bwMode="auto">
          <a:xfrm>
            <a:off x="5508625" y="0"/>
            <a:ext cx="914400" cy="800100"/>
          </a:xfrm>
          <a:prstGeom prst="star5">
            <a:avLst/>
          </a:prstGeom>
          <a:gradFill rotWithShape="1">
            <a:gsLst>
              <a:gs pos="0">
                <a:srgbClr val="4D0808"/>
              </a:gs>
              <a:gs pos="30000">
                <a:srgbClr val="FF0300"/>
              </a:gs>
              <a:gs pos="55000">
                <a:srgbClr val="FF7A00"/>
              </a:gs>
              <a:gs pos="100000">
                <a:srgbClr val="FFF2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75787" name="AutoShape 11"/>
          <p:cNvSpPr>
            <a:spLocks noChangeArrowheads="1"/>
          </p:cNvSpPr>
          <p:nvPr/>
        </p:nvSpPr>
        <p:spPr bwMode="auto">
          <a:xfrm>
            <a:off x="3059113" y="0"/>
            <a:ext cx="914400" cy="800100"/>
          </a:xfrm>
          <a:prstGeom prst="star5">
            <a:avLst/>
          </a:prstGeom>
          <a:gradFill rotWithShape="1">
            <a:gsLst>
              <a:gs pos="0">
                <a:srgbClr val="4D0808"/>
              </a:gs>
              <a:gs pos="30000">
                <a:srgbClr val="FF0300"/>
              </a:gs>
              <a:gs pos="55000">
                <a:srgbClr val="FF7A00"/>
              </a:gs>
              <a:gs pos="100000">
                <a:srgbClr val="FFF2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75788" name="AutoShape 12"/>
          <p:cNvSpPr>
            <a:spLocks noChangeArrowheads="1"/>
          </p:cNvSpPr>
          <p:nvPr/>
        </p:nvSpPr>
        <p:spPr bwMode="auto">
          <a:xfrm>
            <a:off x="539750" y="765175"/>
            <a:ext cx="914400" cy="800100"/>
          </a:xfrm>
          <a:prstGeom prst="star5">
            <a:avLst/>
          </a:prstGeom>
          <a:gradFill rotWithShape="1">
            <a:gsLst>
              <a:gs pos="0">
                <a:srgbClr val="4D0808"/>
              </a:gs>
              <a:gs pos="30000">
                <a:srgbClr val="FF0300"/>
              </a:gs>
              <a:gs pos="55000">
                <a:srgbClr val="FF7A00"/>
              </a:gs>
              <a:gs pos="100000">
                <a:srgbClr val="FFF2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75789" name="AutoShape 13"/>
          <p:cNvSpPr>
            <a:spLocks noChangeArrowheads="1"/>
          </p:cNvSpPr>
          <p:nvPr/>
        </p:nvSpPr>
        <p:spPr bwMode="auto">
          <a:xfrm>
            <a:off x="7956550" y="836613"/>
            <a:ext cx="914400" cy="800100"/>
          </a:xfrm>
          <a:prstGeom prst="star5">
            <a:avLst/>
          </a:prstGeom>
          <a:gradFill rotWithShape="1">
            <a:gsLst>
              <a:gs pos="0">
                <a:srgbClr val="4D0808"/>
              </a:gs>
              <a:gs pos="30000">
                <a:srgbClr val="FF0300"/>
              </a:gs>
              <a:gs pos="55000">
                <a:srgbClr val="FF7A00"/>
              </a:gs>
              <a:gs pos="100000">
                <a:srgbClr val="FFF2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  <a:latin typeface="Arial Black" pitchFamily="34" charset="0"/>
            </a:endParaRPr>
          </a:p>
        </p:txBody>
      </p:sp>
      <p:pic>
        <p:nvPicPr>
          <p:cNvPr id="16396" name="Picture 12" descr="80572251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2781300"/>
            <a:ext cx="2401887" cy="352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7" name="Picture 13" descr="80572251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141663"/>
            <a:ext cx="2401887" cy="352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8" name="Picture 14" descr="80572251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333375"/>
            <a:ext cx="2401887" cy="352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8277431"/>
      </p:ext>
    </p:extLst>
  </p:cSld>
  <p:clrMapOvr>
    <a:masterClrMapping/>
  </p:clrMapOvr>
  <p:transition spd="slow">
    <p:wheel spokes="8"/>
    <p:sndAc>
      <p:stSnd loop="1">
        <p:snd r:embed="rId2" name="explod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5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57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57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5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57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57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5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57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57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5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57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57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5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57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57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5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57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57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5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4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57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57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5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57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57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75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8" grpId="0" animBg="1"/>
      <p:bldP spid="7578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thumb_controll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899058"/>
            <a:ext cx="4515809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 descr="pl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05" y="899058"/>
            <a:ext cx="4346600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 descr="thumb_11435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2104" y="3685120"/>
            <a:ext cx="4682055" cy="2552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 descr="thumb_digging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04" y="3685120"/>
            <a:ext cx="4218464" cy="2552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1" y="116632"/>
            <a:ext cx="890829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0" cap="none" spc="0" normalizeH="0" baseline="0" noProof="0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Monotype Corsiva" pitchFamily="66" charset="0"/>
                <a:cs typeface="Arial" charset="0"/>
              </a:rPr>
              <a:t>        «Дорога  Жизни»</a:t>
            </a:r>
            <a:endParaRPr kumimoji="0" lang="ru-RU" sz="60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354801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1" descr="58792713_1273340982_0_364f8_9a60ff9c_X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2" y="22683"/>
            <a:ext cx="9127718" cy="6847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0862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1" i="1" dirty="0" smtClean="0">
                <a:solidFill>
                  <a:schemeClr val="accent6">
                    <a:lumMod val="75000"/>
                  </a:schemeClr>
                </a:solidFill>
              </a:rPr>
              <a:t>… История листает</a:t>
            </a:r>
            <a:br>
              <a:rPr lang="ru-RU" sz="4000" b="1" i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4000" b="1" i="1" dirty="0" smtClean="0">
                <a:solidFill>
                  <a:schemeClr val="accent6">
                    <a:lumMod val="75000"/>
                  </a:schemeClr>
                </a:solidFill>
              </a:rPr>
              <a:t>Страницы легендарные свои…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107504" y="1600200"/>
            <a:ext cx="8856984" cy="4709120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4400" dirty="0" smtClean="0">
                <a:solidFill>
                  <a:srgbClr val="000000"/>
                </a:solidFill>
              </a:rPr>
              <a:t>Война…</a:t>
            </a:r>
            <a:r>
              <a:rPr lang="ru-RU" sz="4400" dirty="0" smtClean="0"/>
              <a:t>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1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4400" dirty="0" smtClean="0">
                <a:solidFill>
                  <a:srgbClr val="0000FF"/>
                </a:solidFill>
              </a:rPr>
              <a:t>от Бреста до Москвы – 1000 км,</a:t>
            </a:r>
            <a:endParaRPr lang="en-US" sz="4400" dirty="0" smtClean="0">
              <a:solidFill>
                <a:srgbClr val="0000FF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4400" dirty="0" smtClean="0">
                <a:solidFill>
                  <a:srgbClr val="0000FF"/>
                </a:solidFill>
              </a:rPr>
              <a:t>от Москвы до Берлина – 1600 км,</a:t>
            </a:r>
            <a:endParaRPr lang="en-US" sz="4400" dirty="0" smtClean="0">
              <a:solidFill>
                <a:srgbClr val="0000FF"/>
              </a:solidFill>
            </a:endParaRPr>
          </a:p>
          <a:p>
            <a:pPr algn="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4400" dirty="0" smtClean="0">
                <a:solidFill>
                  <a:srgbClr val="0000FF"/>
                </a:solidFill>
              </a:rPr>
              <a:t>итого – 2600</a:t>
            </a:r>
            <a:r>
              <a:rPr lang="en-US" sz="4400" dirty="0" smtClean="0">
                <a:solidFill>
                  <a:srgbClr val="0000FF"/>
                </a:solidFill>
              </a:rPr>
              <a:t> </a:t>
            </a:r>
            <a:r>
              <a:rPr lang="ru-RU" sz="4400" dirty="0" smtClean="0">
                <a:solidFill>
                  <a:srgbClr val="0000FF"/>
                </a:solidFill>
              </a:rPr>
              <a:t>километров. </a:t>
            </a:r>
            <a:endParaRPr lang="en-US" sz="4400" dirty="0" smtClean="0">
              <a:solidFill>
                <a:srgbClr val="0000FF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4400" dirty="0" smtClean="0">
                <a:solidFill>
                  <a:srgbClr val="0000FF"/>
                </a:solidFill>
              </a:rPr>
              <a:t>Поездом – 4 суток,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4400" dirty="0" smtClean="0">
                <a:solidFill>
                  <a:srgbClr val="0000FF"/>
                </a:solidFill>
              </a:rPr>
              <a:t>самолётом – 4 часа,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4400" dirty="0" smtClean="0">
                <a:solidFill>
                  <a:srgbClr val="0000FF"/>
                </a:solidFill>
              </a:rPr>
              <a:t>перебежками,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4400" dirty="0" smtClean="0">
                <a:solidFill>
                  <a:srgbClr val="0000FF"/>
                </a:solidFill>
              </a:rPr>
              <a:t>           по-пластунски – </a:t>
            </a:r>
            <a:r>
              <a:rPr lang="ru-RU" sz="4400" b="1" i="1" dirty="0" smtClean="0">
                <a:solidFill>
                  <a:srgbClr val="0000FF"/>
                </a:solidFill>
              </a:rPr>
              <a:t>4 долгих года</a:t>
            </a:r>
            <a:r>
              <a:rPr lang="ru-RU" sz="4400" dirty="0" smtClean="0">
                <a:solidFill>
                  <a:srgbClr val="0000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16898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D:\Ирина\My Pictures\20f0b09b84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250" y="-17140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Заголовок 1"/>
          <p:cNvSpPr>
            <a:spLocks/>
          </p:cNvSpPr>
          <p:nvPr/>
        </p:nvSpPr>
        <p:spPr bwMode="auto">
          <a:xfrm>
            <a:off x="762000" y="15240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4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Город бомбили нам объявили, что началась война…..</a:t>
            </a:r>
            <a:r>
              <a:rPr lang="ru-RU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</a:t>
            </a:r>
          </a:p>
        </p:txBody>
      </p:sp>
      <p:pic>
        <p:nvPicPr>
          <p:cNvPr id="8194" name="Picture 2" descr="https://ds05.infourok.ru/uploads/ex/07c9/00127e58-21a635ec/img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00"/>
            <a:ext cx="9396536" cy="702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2220401"/>
      </p:ext>
    </p:extLst>
  </p:cSld>
  <p:clrMapOvr>
    <a:masterClrMapping/>
  </p:clrMapOvr>
  <p:transition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 descr="https://fs00.infourok.ru/images/doc/261/266346/1/img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932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731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http://900igr.net/up/datas/176447/0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8487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689</TotalTime>
  <Words>262</Words>
  <Application>Microsoft Office PowerPoint</Application>
  <PresentationFormat>Экран (4:3)</PresentationFormat>
  <Paragraphs>50</Paragraphs>
  <Slides>37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37</vt:i4>
      </vt:variant>
    </vt:vector>
  </HeadingPairs>
  <TitlesOfParts>
    <vt:vector size="39" baseType="lpstr">
      <vt:lpstr>Воздушный поток</vt:lpstr>
      <vt:lpstr>Оформление по умолчанию</vt:lpstr>
      <vt:lpstr>Презентация PowerPoint</vt:lpstr>
      <vt:lpstr> 22 ИЮНЯ 1941 ГОДА, В 4 ЧАСА УТРА… Киев бомбили, нам объявили, что началася война….</vt:lpstr>
      <vt:lpstr>Презентация PowerPoint</vt:lpstr>
      <vt:lpstr>Презентация PowerPoint</vt:lpstr>
      <vt:lpstr>Презентация PowerPoint</vt:lpstr>
      <vt:lpstr>… История листает Страницы легендарные свои…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Всё для фронта, всё для победы!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310pc0</dc:creator>
  <cp:lastModifiedBy>Ольга</cp:lastModifiedBy>
  <cp:revision>48</cp:revision>
  <cp:lastPrinted>2014-05-07T08:54:01Z</cp:lastPrinted>
  <dcterms:created xsi:type="dcterms:W3CDTF">2014-05-06T10:34:31Z</dcterms:created>
  <dcterms:modified xsi:type="dcterms:W3CDTF">2020-10-28T15:00:32Z</dcterms:modified>
</cp:coreProperties>
</file>