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1" r:id="rId5"/>
    <p:sldId id="264" r:id="rId6"/>
    <p:sldId id="260" r:id="rId7"/>
    <p:sldId id="273" r:id="rId8"/>
    <p:sldId id="274" r:id="rId9"/>
    <p:sldId id="275" r:id="rId10"/>
    <p:sldId id="262" r:id="rId11"/>
    <p:sldId id="271" r:id="rId12"/>
    <p:sldId id="263" r:id="rId13"/>
    <p:sldId id="265" r:id="rId14"/>
    <p:sldId id="279" r:id="rId15"/>
    <p:sldId id="280" r:id="rId16"/>
    <p:sldId id="281" r:id="rId17"/>
    <p:sldId id="282" r:id="rId18"/>
    <p:sldId id="269" r:id="rId19"/>
    <p:sldId id="272" r:id="rId20"/>
    <p:sldId id="277" r:id="rId21"/>
    <p:sldId id="267" r:id="rId22"/>
    <p:sldId id="278" r:id="rId23"/>
    <p:sldId id="270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0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60"/>
  </p:normalViewPr>
  <p:slideViewPr>
    <p:cSldViewPr>
      <p:cViewPr>
        <p:scale>
          <a:sx n="64" d="100"/>
          <a:sy n="64" d="100"/>
        </p:scale>
        <p:origin x="-156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jpeg"/><Relationship Id="rId2" Type="http://schemas.openxmlformats.org/officeDocument/2006/relationships/audio" Target="file:///C:\Users\&#1055;&#1086;&#1083;&#1100;&#1079;&#1086;&#1074;&#1072;&#1090;&#1077;&#1083;&#1100;\Desktop\&#1089;&#1082;&#1072;&#1079;&#1082;&#1072;\Volshebnaya_muzyka_-_1_vstuplenie_k_skazke__muzofon.com.mp3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36.jpeg"/><Relationship Id="rId5" Type="http://schemas.openxmlformats.org/officeDocument/2006/relationships/hyperlink" Target="http://333v.ru/image/9f0701ee88b56e0604efdf0d89c65d60" TargetMode="Externa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jpeg"/><Relationship Id="rId2" Type="http://schemas.openxmlformats.org/officeDocument/2006/relationships/audio" Target="file:///C:\Users\&#1055;&#1086;&#1083;&#1100;&#1079;&#1086;&#1074;&#1072;&#1090;&#1077;&#1083;&#1100;\Desktop\&#1089;&#1082;&#1072;&#1079;&#1082;&#1072;\Volshebnaya_muzyka_-_1_vstuplenie_k_skazke__muzofon.com.mp3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hotoholic24.com/?attachment_id=3494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5;&#1086;&#1083;&#1100;&#1079;&#1086;&#1074;&#1072;&#1090;&#1077;&#1083;&#1100;\Desktop\&#1089;&#1082;&#1072;&#1079;&#1082;&#1072;\Volshebnaya_muzyka_-_1_vstuplenie_k_skazke__muzofon.com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file:///C:\Users\&#1055;&#1086;&#1083;&#1100;&#1079;&#1086;&#1074;&#1072;&#1090;&#1077;&#1083;&#1100;\Desktop\&#1089;&#1082;&#1072;&#1079;&#1082;&#1072;\Volshebnaya_muzyka_-_1_vstuplenie_k_skazke__muzofon.com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hyperlink" Target="http://4put.ru/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1.mp3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file:///E:\&#1048;&#1079;_&#1052;&#1091;&#1083;&#1100;&#1090;&#1092;&#1080;&#1083;&#1100;&#1084;&#1086;&#1074;_-_&#1055;&#1088;&#1086;_&#1089;&#1083;&#1077;&#1076;&#1099;_(&#171;&#1052;&#1072;&#1096;&#1072;_&#1048;_&#1052;&#1077;&#1076;&#1074;&#1077;&#1076;&#1100;&#187;)_(-)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1.mp3"/><Relationship Id="rId7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audio" Target="file:///E:\&#1048;&#1079;_&#1052;&#1091;&#1083;&#1100;&#1090;&#1092;&#1080;&#1083;&#1100;&#1084;&#1086;&#1074;_-_&#1055;&#1088;&#1086;_&#1089;&#1083;&#1077;&#1076;&#1099;_(&#171;&#1052;&#1072;&#1096;&#1072;_&#1048;_&#1052;&#1077;&#1076;&#1074;&#1077;&#1076;&#1100;&#187;)_(-)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1.mp3"/><Relationship Id="rId7" Type="http://schemas.openxmlformats.org/officeDocument/2006/relationships/image" Target="../media/image19.png"/><Relationship Id="rId2" Type="http://schemas.microsoft.com/office/2007/relationships/media" Target="../media/media1.mp3"/><Relationship Id="rId1" Type="http://schemas.openxmlformats.org/officeDocument/2006/relationships/audio" Target="file:///E:\&#1048;&#1079;_&#1052;&#1091;&#1083;&#1100;&#1090;&#1092;&#1080;&#1083;&#1100;&#1084;&#1086;&#1074;_-_&#1055;&#1088;&#1086;_&#1089;&#1083;&#1077;&#1076;&#1099;_(&#171;&#1052;&#1072;&#1096;&#1072;_&#1048;_&#1052;&#1077;&#1076;&#1074;&#1077;&#1076;&#1100;&#187;)_(-)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1.mp3"/><Relationship Id="rId7" Type="http://schemas.openxmlformats.org/officeDocument/2006/relationships/image" Target="../media/image22.png"/><Relationship Id="rId2" Type="http://schemas.microsoft.com/office/2007/relationships/media" Target="../media/media1.mp3"/><Relationship Id="rId1" Type="http://schemas.openxmlformats.org/officeDocument/2006/relationships/audio" Target="file:///E:\&#1048;&#1079;_&#1052;&#1091;&#1083;&#1100;&#1090;&#1092;&#1080;&#1083;&#1100;&#1084;&#1086;&#1074;_-_&#1055;&#1088;&#1086;_&#1089;&#1083;&#1077;&#1076;&#1099;_(&#171;&#1052;&#1072;&#1096;&#1072;_&#1048;_&#1052;&#1077;&#1076;&#1074;&#1077;&#1076;&#1100;&#187;)_(-)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423" y="836712"/>
            <a:ext cx="8568952" cy="35702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Муниципальное казенное дошкольное образовательное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учреждение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Детский сад комбинированного вида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№ 6»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 города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Аши Челябинской области</a:t>
            </a:r>
          </a:p>
          <a:p>
            <a:pPr algn="ctr"/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казка 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звездочке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8806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8806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48691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</a:t>
            </a:r>
          </a:p>
          <a:p>
            <a:pPr algn="ctr"/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Новокшанова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Наталья Владимировна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 (3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0"/>
            <a:ext cx="7416824" cy="374441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020214"/>
              </p:ext>
            </p:extLst>
          </p:nvPr>
        </p:nvGraphicFramePr>
        <p:xfrm>
          <a:off x="1403648" y="188640"/>
          <a:ext cx="6696744" cy="864096"/>
        </p:xfrm>
        <a:graphic>
          <a:graphicData uri="http://schemas.openxmlformats.org/drawingml/2006/table">
            <a:tbl>
              <a:tblPr/>
              <a:tblGrid>
                <a:gridCol w="6696744"/>
              </a:tblGrid>
              <a:tr h="864096">
                <a:tc>
                  <a:txBody>
                    <a:bodyPr/>
                    <a:lstStyle/>
                    <a:p>
                      <a:r>
                        <a:rPr lang="ru-RU" sz="4800" b="1" i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4800" b="1" i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2  3  4   5</a:t>
                      </a:r>
                      <a:r>
                        <a:rPr lang="ru-RU" sz="4800" b="1" i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4800" b="1" i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44416"/>
            <a:ext cx="5727948" cy="31200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Desktop\математика к занятию\2-сколько подарков.jpg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924944"/>
            <a:ext cx="1628168" cy="210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Пользователь\Desktop\математика к занятию\3-сколько колпаков.jpg"/>
          <p:cNvPicPr/>
          <p:nvPr/>
        </p:nvPicPr>
        <p:blipFill>
          <a:blip r:embed="rId3" cstate="email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97152"/>
            <a:ext cx="2016224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ользователь\Desktop\математика к занятию\4-сколько свечек.jpg"/>
          <p:cNvPicPr/>
          <p:nvPr/>
        </p:nvPicPr>
        <p:blipFill>
          <a:blip r:embed="rId4" cstate="email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71"/>
          <a:stretch>
            <a:fillRect/>
          </a:stretch>
        </p:blipFill>
        <p:spPr bwMode="auto">
          <a:xfrm>
            <a:off x="7020272" y="4149080"/>
            <a:ext cx="1944216" cy="222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математика к занятию\5-сколько конфет.jpg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71"/>
          <a:stretch>
            <a:fillRect/>
          </a:stretch>
        </p:blipFill>
        <p:spPr bwMode="auto">
          <a:xfrm>
            <a:off x="5004048" y="0"/>
            <a:ext cx="19442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ользователь\Desktop\математика к занятию\6-сколько шариков.jpg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7"/>
          <a:stretch>
            <a:fillRect/>
          </a:stretch>
        </p:blipFill>
        <p:spPr bwMode="auto">
          <a:xfrm>
            <a:off x="395536" y="548680"/>
            <a:ext cx="201622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ользователь\Desktop\математика к занятию\7-сколько леденцов.jpg"/>
          <p:cNvPicPr/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95"/>
          <a:stretch>
            <a:fillRect/>
          </a:stretch>
        </p:blipFill>
        <p:spPr bwMode="auto">
          <a:xfrm>
            <a:off x="6876256" y="1052736"/>
            <a:ext cx="252028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ользователь\Desktop\математика к занятию\8-сколько коктелей.jpg"/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2232248" cy="233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ользователь\Desktop\математика к занятию\Ёп шпщштщ0оооооооооооооооош8хапзщ.jpg"/>
          <p:cNvPicPr/>
          <p:nvPr/>
        </p:nvPicPr>
        <p:blipFill>
          <a:blip r:embed="rId9" cstate="email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62"/>
          <a:stretch>
            <a:fillRect/>
          </a:stretch>
        </p:blipFill>
        <p:spPr bwMode="auto">
          <a:xfrm>
            <a:off x="4211960" y="4753907"/>
            <a:ext cx="1800200" cy="210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Пользователь\Desktop\математика к занятию\9-сколько бантиков.jpg"/>
          <p:cNvPicPr/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2"/>
          <a:stretch>
            <a:fillRect/>
          </a:stretch>
        </p:blipFill>
        <p:spPr bwMode="auto">
          <a:xfrm>
            <a:off x="2627784" y="332656"/>
            <a:ext cx="2088232" cy="192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Пользователь\Desktop\математика к занятию\10-сколько флажков.jpg"/>
          <p:cNvPicPr/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26"/>
          <a:stretch>
            <a:fillRect/>
          </a:stretch>
        </p:blipFill>
        <p:spPr bwMode="auto">
          <a:xfrm>
            <a:off x="5076056" y="2636912"/>
            <a:ext cx="21602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olshebnaya_muzyka_-_1_vstuplenie_k_skazke__muzofon.co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899525" y="6613525"/>
            <a:ext cx="244475" cy="244475"/>
          </a:xfrm>
          <a:prstGeom prst="rect">
            <a:avLst/>
          </a:prstGeom>
        </p:spPr>
      </p:pic>
      <p:pic>
        <p:nvPicPr>
          <p:cNvPr id="6146" name="Picture 2" descr="белые зайцы  FullHD Фото Картинки Обои 1920x1080  22060 Картинки Обои 1920x1080 _22060.jpg">
            <a:hlinkClick r:id="rId5" tooltip="Следующая картинка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Пользователь\Desktop\eisstern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6677AF"/>
              </a:clrFrom>
              <a:clrTo>
                <a:srgbClr val="6677A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" t="8709" r="2509" b="9548"/>
          <a:stretch>
            <a:fillRect/>
          </a:stretch>
        </p:blipFill>
        <p:spPr bwMode="auto">
          <a:xfrm rot="20272640">
            <a:off x="3265643" y="655628"/>
            <a:ext cx="1607951" cy="140736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lshebnaya_muzyka_-_1_vstuplenie_k_skazke__muzofon.co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899525" y="6613525"/>
            <a:ext cx="244475" cy="244475"/>
          </a:xfrm>
          <a:prstGeom prst="rect">
            <a:avLst/>
          </a:prstGeom>
        </p:spPr>
      </p:pic>
      <p:pic>
        <p:nvPicPr>
          <p:cNvPr id="5124" name="Picture 4" descr="http://dlm4.meta.ua/pic/0/17/157/2qjajPnR8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Пользователь\Desktop\eisstern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667AB9"/>
              </a:clrFrom>
              <a:clrTo>
                <a:srgbClr val="667A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20" t="8357" r="4912" b="8730"/>
          <a:stretch>
            <a:fillRect/>
          </a:stretch>
        </p:blipFill>
        <p:spPr bwMode="auto">
          <a:xfrm rot="20226441">
            <a:off x="6905978" y="2017735"/>
            <a:ext cx="1775068" cy="1724743"/>
          </a:xfrm>
          <a:prstGeom prst="rect">
            <a:avLst/>
          </a:prstGeom>
          <a:noFill/>
        </p:spPr>
      </p:pic>
      <p:pic>
        <p:nvPicPr>
          <p:cNvPr id="2052" name="Picture 4" descr="Кулинария - Изысканные кулинарные рецепты - Страница 4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725144"/>
            <a:ext cx="2592288" cy="2132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a0604d306cfa371b91fdcc210b6c1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069" y="-459432"/>
            <a:ext cx="5256584" cy="44547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64904"/>
            <a:ext cx="4032448" cy="386104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e8acc5726ce47af4a7201f81457179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800" y="247266"/>
            <a:ext cx="5764176" cy="34354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690510"/>
            <a:ext cx="4824536" cy="276282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429-Cracker-size-satellites_full_600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116632"/>
            <a:ext cx="5659524" cy="37730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49993"/>
            <a:ext cx="4545808" cy="324457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de0429a029d44c203c7bb616dd245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-16347"/>
            <a:ext cx="5544616" cy="41532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9" y="3501008"/>
            <a:ext cx="4536503" cy="295232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Зимняя одеж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Пользователь\Desktop\eisstern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667AB9"/>
              </a:clrFrom>
              <a:clrTo>
                <a:srgbClr val="667A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24" t="6907" r="5194" b="6249"/>
          <a:stretch>
            <a:fillRect/>
          </a:stretch>
        </p:blipFill>
        <p:spPr bwMode="auto">
          <a:xfrm rot="19887937">
            <a:off x="7601733" y="516197"/>
            <a:ext cx="1092041" cy="1126437"/>
          </a:xfrm>
          <a:prstGeom prst="rect">
            <a:avLst/>
          </a:prstGeom>
          <a:noFill/>
        </p:spPr>
      </p:pic>
      <p:pic>
        <p:nvPicPr>
          <p:cNvPr id="6" name="Picture 2" descr="Поделки из природного материала своими руками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280424">
            <a:off x="6835696" y="11373"/>
            <a:ext cx="505446" cy="12639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733572_10522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4326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ночь картинки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3"/>
            <a:ext cx="6552728" cy="54006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10831915_b8b080d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6256" cy="6858000"/>
          </a:xfrm>
          <a:prstGeom prst="rect">
            <a:avLst/>
          </a:prstGeom>
          <a:noFill/>
        </p:spPr>
      </p:pic>
      <p:pic>
        <p:nvPicPr>
          <p:cNvPr id="26626" name="Picture 2" descr="Поделки из природного материала своими руками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65138">
            <a:off x="6820556" y="721394"/>
            <a:ext cx="493572" cy="1818951"/>
          </a:xfrm>
          <a:prstGeom prst="rect">
            <a:avLst/>
          </a:prstGeom>
          <a:noFill/>
        </p:spPr>
      </p:pic>
      <p:pic>
        <p:nvPicPr>
          <p:cNvPr id="7170" name="Picture 2" descr="C:\Users\Пользователь\Desktop\eisstern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667AB9"/>
              </a:clrFrom>
              <a:clrTo>
                <a:srgbClr val="667A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9" t="8006" r="4536" b="10114"/>
          <a:stretch>
            <a:fillRect/>
          </a:stretch>
        </p:blipFill>
        <p:spPr bwMode="auto">
          <a:xfrm rot="20316144">
            <a:off x="7677690" y="302964"/>
            <a:ext cx="1204070" cy="10962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art-the-cours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552" y="0"/>
            <a:ext cx="9929727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Пользователь\Desktop\10831914_ddd7bb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624736" cy="6858000"/>
          </a:xfrm>
          <a:prstGeom prst="rect">
            <a:avLst/>
          </a:prstGeom>
          <a:noFill/>
        </p:spPr>
      </p:pic>
      <p:pic>
        <p:nvPicPr>
          <p:cNvPr id="3" name="Picture 4" descr="C:\Users\Пользователь\Desktop\eisstern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667AB9"/>
              </a:clrFrom>
              <a:clrTo>
                <a:srgbClr val="667A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82" t="7021" r="5882" b="8159"/>
          <a:stretch>
            <a:fillRect/>
          </a:stretch>
        </p:blipFill>
        <p:spPr bwMode="auto">
          <a:xfrm>
            <a:off x="395536" y="4941168"/>
            <a:ext cx="1080120" cy="1080120"/>
          </a:xfrm>
          <a:prstGeom prst="rect">
            <a:avLst/>
          </a:prstGeom>
          <a:noFill/>
        </p:spPr>
      </p:pic>
      <p:pic>
        <p:nvPicPr>
          <p:cNvPr id="4" name="Picture 3" descr="C:\Users\Пользователь\Desktop\eisstern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6779B9"/>
              </a:clrFrom>
              <a:clrTo>
                <a:srgbClr val="6779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63" t="9521" b="8880"/>
          <a:stretch>
            <a:fillRect/>
          </a:stretch>
        </p:blipFill>
        <p:spPr bwMode="auto">
          <a:xfrm>
            <a:off x="8028384" y="188640"/>
            <a:ext cx="1115616" cy="1008112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eisstern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667AB9"/>
              </a:clrFrom>
              <a:clrTo>
                <a:srgbClr val="667A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92" t="8240" r="7185" b="7706"/>
          <a:stretch>
            <a:fillRect/>
          </a:stretch>
        </p:blipFill>
        <p:spPr bwMode="auto">
          <a:xfrm>
            <a:off x="323528" y="980728"/>
            <a:ext cx="1152128" cy="1224136"/>
          </a:xfrm>
          <a:prstGeom prst="rect">
            <a:avLst/>
          </a:prstGeom>
          <a:noFill/>
        </p:spPr>
      </p:pic>
      <p:pic>
        <p:nvPicPr>
          <p:cNvPr id="6" name="Picture 5" descr="C:\Users\Пользователь\Desktop\eisstern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667AB9"/>
              </a:clrFrom>
              <a:clrTo>
                <a:srgbClr val="667A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7" t="12500" r="6667" b="6250"/>
          <a:stretch>
            <a:fillRect/>
          </a:stretch>
        </p:blipFill>
        <p:spPr bwMode="auto">
          <a:xfrm>
            <a:off x="7956376" y="4797152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083" y="90872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Спасибо Вам ребята!</a:t>
            </a:r>
            <a:endParaRPr lang="ru-RU" sz="7200" dirty="0">
              <a:ln>
                <a:solidFill>
                  <a:srgbClr val="00B0F0"/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SccC1oZZjD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2420888"/>
            <a:ext cx="6259121" cy="405184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Самые красивые замки, дворцы, церкви и не толь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Пользователь\Desktop\10831915_b8b080d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</p:spPr>
      </p:pic>
      <p:pic>
        <p:nvPicPr>
          <p:cNvPr id="4" name="Picture 2" descr="http://profismart.org/files/forum/02/1e961e5b4eb86de46b9c6292408491a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35733">
            <a:off x="4379887" y="1114017"/>
            <a:ext cx="1371215" cy="1437034"/>
          </a:xfrm>
          <a:prstGeom prst="rect">
            <a:avLst/>
          </a:prstGeom>
          <a:noFill/>
        </p:spPr>
      </p:pic>
      <p:pic>
        <p:nvPicPr>
          <p:cNvPr id="10" name="Picture 2" descr="C:\Users\Пользователь\Desktop\eisstern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667AB9"/>
              </a:clrFrom>
              <a:clrTo>
                <a:srgbClr val="667A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1" t="8365" r="1647" b="9489"/>
          <a:stretch>
            <a:fillRect/>
          </a:stretch>
        </p:blipFill>
        <p:spPr bwMode="auto">
          <a:xfrm rot="20180369">
            <a:off x="6874495" y="320739"/>
            <a:ext cx="1983753" cy="1839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olshebnaya_muzyka_-_1_vstuplenie_k_skazke__muzofon.co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899525" y="6613525"/>
            <a:ext cx="244475" cy="244475"/>
          </a:xfrm>
          <a:prstGeom prst="rect">
            <a:avLst/>
          </a:prstGeom>
        </p:spPr>
      </p:pic>
      <p:pic>
        <p:nvPicPr>
          <p:cNvPr id="9218" name="Picture 2" descr="Зимняя одеж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758"/>
            <a:ext cx="9144000" cy="684924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olshebnaya_muzyka_-_1_vstuplenie_k_skazke__muzofon.co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899525" y="6613525"/>
            <a:ext cx="244475" cy="244475"/>
          </a:xfrm>
          <a:prstGeom prst="rect">
            <a:avLst/>
          </a:prstGeom>
        </p:spPr>
      </p:pic>
      <p:pic>
        <p:nvPicPr>
          <p:cNvPr id="8194" name="Picture 2" descr="http://4put.ru/pictures/max/489/150442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eisstern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667AB9"/>
              </a:clrFrom>
              <a:clrTo>
                <a:srgbClr val="667A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1" t="8365" r="1647" b="9489"/>
          <a:stretch>
            <a:fillRect/>
          </a:stretch>
        </p:blipFill>
        <p:spPr bwMode="auto">
          <a:xfrm rot="20180369">
            <a:off x="897311" y="2669618"/>
            <a:ext cx="1983753" cy="183959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6831-12711922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5580112" cy="6858000"/>
          </a:xfrm>
          <a:prstGeom prst="rect">
            <a:avLst/>
          </a:prstGeom>
        </p:spPr>
      </p:pic>
      <p:pic>
        <p:nvPicPr>
          <p:cNvPr id="5" name="Рисунок 4" descr="122d07c05974c916b0cd21a0e5e98d6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88" r="30313"/>
          <a:stretch>
            <a:fillRect/>
          </a:stretch>
        </p:blipFill>
        <p:spPr>
          <a:xfrm>
            <a:off x="5111552" y="0"/>
            <a:ext cx="4032448" cy="6858000"/>
          </a:xfrm>
          <a:prstGeom prst="rect">
            <a:avLst/>
          </a:prstGeom>
        </p:spPr>
      </p:pic>
      <p:pic>
        <p:nvPicPr>
          <p:cNvPr id="6" name="Из_Мультфильмов_-_Про_следы_(«Маша_И_Медведь»)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676456" y="6553200"/>
            <a:ext cx="304800" cy="304800"/>
          </a:xfrm>
          <a:prstGeom prst="rect">
            <a:avLst/>
          </a:prstGeom>
        </p:spPr>
      </p:pic>
      <p:pic>
        <p:nvPicPr>
          <p:cNvPr id="3" name="pesnya_iz_multika_Masha_i_Medved_-_pro_sledy_v_lesu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92911" y="6409184"/>
            <a:ext cx="448816" cy="44881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901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50943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5c3e40e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68733572_105227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974184"/>
            <a:ext cx="5239722" cy="4093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Из_Мультфильмов_-_Про_следы_(«Маша_И_Медведь»)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5" name="pesnya_iz_multika_Masha_i_Medved_-_pro_sledy_v_lesu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73036" y="6471367"/>
            <a:ext cx="468466" cy="46846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901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4717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68be_96448858_orig-600x4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593214755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66" t="1976" r="31542"/>
          <a:stretch>
            <a:fillRect/>
          </a:stretch>
        </p:blipFill>
        <p:spPr>
          <a:xfrm>
            <a:off x="-1" y="3140968"/>
            <a:ext cx="3059833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Из_Мультфильмов_-_Про_следы_(«Маша_И_Медведь»)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3" name="pesnya_iz_multika_Masha_i_Medved_-_pro_sledy_v_lesu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67192" y="6481192"/>
            <a:ext cx="448816" cy="44881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901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45283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017" y="-762"/>
            <a:ext cx="9145017" cy="6858762"/>
          </a:xfrm>
          <a:prstGeom prst="rect">
            <a:avLst/>
          </a:prstGeom>
        </p:spPr>
      </p:pic>
      <p:pic>
        <p:nvPicPr>
          <p:cNvPr id="3" name="Рисунок 2" descr="23.jpg"/>
          <p:cNvPicPr>
            <a:picLocks noChangeAspect="1"/>
          </p:cNvPicPr>
          <p:nvPr/>
        </p:nvPicPr>
        <p:blipFill>
          <a:blip r:embed="rId6" cstate="print"/>
          <a:srcRect r="57782"/>
          <a:stretch>
            <a:fillRect/>
          </a:stretch>
        </p:blipFill>
        <p:spPr>
          <a:xfrm>
            <a:off x="0" y="836712"/>
            <a:ext cx="3347864" cy="4685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Из_Мультфильмов_-_Про_следы_(«Маша_И_Медведь»)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5" name="pesnya_iz_multika_Masha_i_Medved_-_pro_sledy_v_lesu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00894" y="6476490"/>
            <a:ext cx="305309" cy="30530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901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49057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1030</TotalTime>
  <Words>37</Words>
  <Application>Microsoft Office PowerPoint</Application>
  <PresentationFormat>Экран (4:3)</PresentationFormat>
  <Paragraphs>12</Paragraphs>
  <Slides>24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Тоня</dc:creator>
  <cp:lastModifiedBy>LENOVO</cp:lastModifiedBy>
  <cp:revision>113</cp:revision>
  <dcterms:created xsi:type="dcterms:W3CDTF">2014-11-22T15:42:12Z</dcterms:created>
  <dcterms:modified xsi:type="dcterms:W3CDTF">2020-10-26T07:54:57Z</dcterms:modified>
</cp:coreProperties>
</file>