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5" d="100"/>
          <a:sy n="75" d="100"/>
        </p:scale>
        <p:origin x="48" y="25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6A16D-535F-4DB8-AABF-78E8652159F9}" type="datetimeFigureOut">
              <a:rPr lang="ru-RU" smtClean="0"/>
              <a:t>09.09.2020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1C59F-0434-4D3A-B24A-A6E52326C10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86198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6A16D-535F-4DB8-AABF-78E8652159F9}" type="datetimeFigureOut">
              <a:rPr lang="ru-RU" smtClean="0"/>
              <a:t>09.09.2020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1C59F-0434-4D3A-B24A-A6E52326C10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65259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6A16D-535F-4DB8-AABF-78E8652159F9}" type="datetimeFigureOut">
              <a:rPr lang="ru-RU" smtClean="0"/>
              <a:t>09.09.2020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1C59F-0434-4D3A-B24A-A6E52326C10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774240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6A16D-535F-4DB8-AABF-78E8652159F9}" type="datetimeFigureOut">
              <a:rPr lang="ru-RU" smtClean="0"/>
              <a:t>09.09.2020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1C59F-0434-4D3A-B24A-A6E52326C10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53698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6A16D-535F-4DB8-AABF-78E8652159F9}" type="datetimeFigureOut">
              <a:rPr lang="ru-RU" smtClean="0"/>
              <a:t>09.09.2020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1C59F-0434-4D3A-B24A-A6E52326C10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60457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6A16D-535F-4DB8-AABF-78E8652159F9}" type="datetimeFigureOut">
              <a:rPr lang="ru-RU" smtClean="0"/>
              <a:t>09.09.2020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1C59F-0434-4D3A-B24A-A6E52326C10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13852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6A16D-535F-4DB8-AABF-78E8652159F9}" type="datetimeFigureOut">
              <a:rPr lang="ru-RU" smtClean="0"/>
              <a:t>09.09.2020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1C59F-0434-4D3A-B24A-A6E52326C10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54698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6A16D-535F-4DB8-AABF-78E8652159F9}" type="datetimeFigureOut">
              <a:rPr lang="ru-RU" smtClean="0"/>
              <a:t>09.09.2020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1C59F-0434-4D3A-B24A-A6E52326C10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78373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6A16D-535F-4DB8-AABF-78E8652159F9}" type="datetimeFigureOut">
              <a:rPr lang="ru-RU" smtClean="0"/>
              <a:t>09.09.2020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1C59F-0434-4D3A-B24A-A6E52326C10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40348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6A16D-535F-4DB8-AABF-78E8652159F9}" type="datetimeFigureOut">
              <a:rPr lang="ru-RU" smtClean="0"/>
              <a:t>09.09.2020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1C59F-0434-4D3A-B24A-A6E52326C10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417462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6A16D-535F-4DB8-AABF-78E8652159F9}" type="datetimeFigureOut">
              <a:rPr lang="ru-RU" smtClean="0"/>
              <a:t>09.09.2020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1C59F-0434-4D3A-B24A-A6E52326C10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88565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>
            <a:alpha val="49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46A16D-535F-4DB8-AABF-78E8652159F9}" type="datetimeFigureOut">
              <a:rPr lang="ru-RU" smtClean="0"/>
              <a:t>09.09.2020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51C59F-0434-4D3A-B24A-A6E52326C10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83996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2792" y="849757"/>
            <a:ext cx="105156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/>
              <a:t>Тема: Гигиенические требования к устройству помещений. Основные системы жизнеобеспечения животных.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6060" y="2175320"/>
            <a:ext cx="5713032" cy="4351338"/>
          </a:xfrm>
        </p:spPr>
      </p:pic>
    </p:spTree>
    <p:extLst>
      <p:ext uri="{BB962C8B-B14F-4D97-AF65-F5344CB8AC3E}">
        <p14:creationId xmlns:p14="http://schemas.microsoft.com/office/powerpoint/2010/main" val="29232304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Типы и виды систем вентиляции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i="1" dirty="0"/>
              <a:t>Комбинированная канально-секционная приточно-вытяжная система вентиляции</a:t>
            </a:r>
            <a:r>
              <a:rPr lang="ru-RU" dirty="0"/>
              <a:t> разработана </a:t>
            </a:r>
            <a:r>
              <a:rPr lang="ru-RU" dirty="0" err="1"/>
              <a:t>ВИЭСХом</a:t>
            </a:r>
            <a:r>
              <a:rPr lang="ru-RU" dirty="0"/>
              <a:t> для коровников, родильных отделений, помещений для молодняка и откорма крупного рогатого скота. </a:t>
            </a:r>
          </a:p>
        </p:txBody>
      </p:sp>
    </p:spTree>
    <p:extLst>
      <p:ext uri="{BB962C8B-B14F-4D97-AF65-F5344CB8AC3E}">
        <p14:creationId xmlns:p14="http://schemas.microsoft.com/office/powerpoint/2010/main" val="190832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Системы вентиляции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В помещениях для коров, нетелей и лошадей, а также для овец часто устраивают вентиляционные системы с естественным побуждением. В свинарниках дополнительно устанавливают осевые вентиляторы в продольных стенах для вытяжки воздуха из нижней зоны. Иногда для удаления воздуха из нижних зон используют центробежные вентиляторы.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517373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Системы вентиляции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В птичниках в отличие от животноводческих помещений вытяжка воздуха и приток осуществляются механическим путем по воздуховодам по схеме «сверху - вниз» и реже по схеме «снизу - вверх». Свежий воздух в верхнюю зону в холодное время подается через калориферы или </a:t>
            </a:r>
            <a:r>
              <a:rPr lang="ru-RU" dirty="0" err="1"/>
              <a:t>теплогенераторы</a:t>
            </a:r>
            <a:r>
              <a:rPr lang="ru-RU" dirty="0"/>
              <a:t>, центробежные вентиляторы по воздуховоду, расположенному под потолком, в переходный период также частично через шахты в потолочном перекрытии; в теплое время - через шахты в потолочном перекрытии. </a:t>
            </a:r>
          </a:p>
        </p:txBody>
      </p:sp>
    </p:spTree>
    <p:extLst>
      <p:ext uri="{BB962C8B-B14F-4D97-AF65-F5344CB8AC3E}">
        <p14:creationId xmlns:p14="http://schemas.microsoft.com/office/powerpoint/2010/main" val="368461327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Система вентиляции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i="1" dirty="0"/>
              <a:t>Теплообменная вентиляция</a:t>
            </a:r>
            <a:r>
              <a:rPr lang="ru-RU" dirty="0"/>
              <a:t> экономит затраты на получение искусственного тепла за счет теплообмена между теплым (вытяжным) и холодным (приточным) воздухом. Принцип действия состоит в том, что в вытяжной воздуховод вмонтирован приточный воздуховод. Теплый воздух отдает тепло стенке, а от нее нагревается приточный холодный воздух. Имеется несколько вариантов теплообменных систем вентиляции. </a:t>
            </a:r>
          </a:p>
        </p:txBody>
      </p:sp>
    </p:spTree>
    <p:extLst>
      <p:ext uri="{BB962C8B-B14F-4D97-AF65-F5344CB8AC3E}">
        <p14:creationId xmlns:p14="http://schemas.microsoft.com/office/powerpoint/2010/main" val="170473863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Типы современных вытяжных систем вентиляции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b="1" i="1" dirty="0" smtClean="0"/>
              <a:t>Вентиляция </a:t>
            </a:r>
            <a:r>
              <a:rPr lang="ru-RU" b="1" i="1" dirty="0"/>
              <a:t>через воздуховоды. </a:t>
            </a:r>
            <a:r>
              <a:rPr lang="ru-RU" dirty="0"/>
              <a:t>Такая система вентиляции применяется для стандартных объектов, особенно в помещениях, которые требуют реконструкции. Это самая дешевая система с воздухозаборными клапанами, смонтированными прямо в стене и с сетью вытяжных воздуховодов, оканчивающейся крышным вытяжным вентилятором.</a:t>
            </a:r>
          </a:p>
          <a:p>
            <a:r>
              <a:rPr lang="ru-RU" b="1" i="1" dirty="0"/>
              <a:t>Поперечная вентиляция. </a:t>
            </a:r>
            <a:r>
              <a:rPr lang="ru-RU" dirty="0"/>
              <a:t>Система поперечной вентиляции применяется для помещений высотой 12-15 м. Такие помещения, в основном, служат для кормления скота, содержания свиноматок и поросят. Поперечная вентиляция является достаточно дешевой и функциональной системой. Среди недостатков можно назвать невозможность регулирования однородности состава воздуха в помещении и обеспечения надлежащего охлаждения воздуха.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07663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Типы современных вытяжных систем вентиляции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b="1" i="1" dirty="0" smtClean="0"/>
              <a:t>Тоннельная вентиляция. </a:t>
            </a:r>
            <a:r>
              <a:rPr lang="ru-RU" dirty="0" smtClean="0"/>
              <a:t>Система тоннельной вентиляции в сочетании с другими системами микроклимата является очень эффективной системой, особенно в периоды и в местности с повышенной атмосферной температурой. Воздух в помещение поступает со стороны стойл, а уходит через один из выходов при помощи вентиляторов. В летний период возможна установка системы кондиционирования с другой стороны помещения.</a:t>
            </a:r>
          </a:p>
          <a:p>
            <a:r>
              <a:rPr lang="ru-RU" b="1" i="1" dirty="0" smtClean="0"/>
              <a:t>Комбинированная вентиляция. </a:t>
            </a:r>
            <a:r>
              <a:rPr lang="ru-RU" dirty="0" smtClean="0"/>
              <a:t>Система комбинированной вентиляции представляет собой систему, куда входит система вентиляции посредством воздуховодов совместно с туннельной вентиляцией (для птицеферм) или туннельная вентиляция совместно с поперечной вентиляцией (для свиноферм). Так, в зависимости от температуры окружающей среды происходит выбор той или иной системы вентиляции.</a:t>
            </a:r>
          </a:p>
          <a:p>
            <a:r>
              <a:rPr lang="ru-RU" b="1" i="1" dirty="0" smtClean="0"/>
              <a:t>Рассеянная вентиляция. </a:t>
            </a:r>
            <a:r>
              <a:rPr lang="ru-RU" dirty="0" smtClean="0"/>
              <a:t>Воздух поступает через пористую поверхность крыши. Такая система идеально подходит для содержания свиней при низких температурах окружающей среды (22-25°С). При высоких температурах атмосферы может быть дополнена системой кондиционирования воздуха. Такая система использует принцип разделения зон, когда 100% подвод воздуха осуществляется из зон, где нужна незначительная вентиляция.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1254933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Типы современных вытяжных систем вентиляции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b="1" i="1" dirty="0" smtClean="0"/>
              <a:t>«Коридорная» вентиляция. </a:t>
            </a:r>
            <a:r>
              <a:rPr lang="ru-RU" dirty="0" smtClean="0"/>
              <a:t>Такая система вентиляции подходит для свиноферм, где подвод воздуха происходит из коридора, а далее поступает в многочисленные дренажные безнапорные клапаны (на стене, частично на воротах) или в воздуховод. Установка вентиляторов на клапанах осуществляется по желанию Заказчика. Преимуществом данной системы является циркуляция уже подогретого или охлажденного воздуха и возможность регулирование его параметров.</a:t>
            </a:r>
          </a:p>
          <a:p>
            <a:r>
              <a:rPr lang="ru-RU" b="1" i="1" dirty="0" smtClean="0"/>
              <a:t>Вентиляция с применением воздуховодов равномерной подачи. </a:t>
            </a:r>
            <a:r>
              <a:rPr lang="ru-RU" dirty="0" smtClean="0"/>
              <a:t>В хлевах, где нет возможности установить оборудование для вентиляции на стенах, особенно для больших площадей, наши специалисты рекомендуют систему вентиляции, когда устанавливаются две сети воздуховодов - одна для приточного воздуха, другая - для вытяжного. На приточном воздуховоде (в начале) возможно применение смесительных камер для частичной рециркуляции вытяжного воздуха.</a:t>
            </a:r>
          </a:p>
          <a:p>
            <a:r>
              <a:rPr lang="ru-RU" b="1" i="1" dirty="0" smtClean="0"/>
              <a:t>Принудительная вентиляция. </a:t>
            </a:r>
            <a:r>
              <a:rPr lang="ru-RU" dirty="0" smtClean="0"/>
              <a:t>Система принудительной вентиляции проектируется и устанавливается в тех случаях, когда другие системы не действенны. Вентиляторы забирают воздух из определенного места и задают движение воздуху в нужном направлении. Принудительная вентиляция подходит для эксплуатации при средней температуре и с системой воздушного охлаждения.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6053172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Отопление животноводческих помещений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В животноводческих помещениях применяют следующие виды отопления: печное, центральное (водяное и паровое низкого давления) и воздушное. В настоящее время для обогрева животноводческих помещений самого различного назначения непосредственно или через систему воздуховодов вентиляционной установки.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3503545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Канализация и </a:t>
            </a:r>
            <a:r>
              <a:rPr lang="ru-RU" dirty="0" err="1"/>
              <a:t>навозоудаление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b="1" dirty="0"/>
              <a:t>Канализация.</a:t>
            </a:r>
            <a:r>
              <a:rPr lang="ru-RU" dirty="0"/>
              <a:t> Внутренняя канализация предназначена для от­вода навозной жижи и стоков воды при уборке помещения и са­нитарной обработке животных. Она включает в себя: </a:t>
            </a:r>
            <a:r>
              <a:rPr lang="ru-RU" dirty="0" err="1"/>
              <a:t>навозожиже­сточные</a:t>
            </a:r>
            <a:r>
              <a:rPr lang="ru-RU" dirty="0"/>
              <a:t> лотки обычно прямоугольной формы шириной 300 мм и глубиной 20-200 мм, с уклоном в сторону трапов не менее 1 %; трапы для приема навозной жижи и присоединения к отводным трубам; отводные трубы, проложенные с уклоном не менее 3 %; гидравлический затвор, расположенный в колодце, дно которого заглублено ниже лотка отводной трубы; смотровые (контрольные) колодцы для осмотра канализационных труб и их прочистки; жи­жесборник для накопления жижи. При механизированной уборке навоза размеры лотков унифицируют с габаритами </a:t>
            </a:r>
            <a:r>
              <a:rPr lang="ru-RU" dirty="0" err="1"/>
              <a:t>навозоубороч­ных</a:t>
            </a:r>
            <a:r>
              <a:rPr lang="ru-RU" dirty="0"/>
              <a:t> механизмов. Дно лотков может быть горизонтальным.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851131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Способы удаления навоза.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Уборка </a:t>
            </a:r>
            <a:r>
              <a:rPr lang="ru-RU" dirty="0"/>
              <a:t>навоза - наиболее трудоем­кий процесс в животноводстве. Количество навоза, образующего­ся в помещении для животных, зависит от технологии их содержа­ния. Его удаляют механическим, гидравлическим или пневмати­ческим способом посредством систем периодического или непре­рывного действия и вручную.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555483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Вопросы: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b="1" i="1" dirty="0"/>
              <a:t>Классификация систем вентиляция животноводческих помещений.</a:t>
            </a:r>
            <a:endParaRPr lang="ru-RU" dirty="0"/>
          </a:p>
          <a:p>
            <a:pPr lvl="0"/>
            <a:r>
              <a:rPr lang="ru-RU" b="1" i="1" dirty="0"/>
              <a:t>Типы и виды систем вентиляции.</a:t>
            </a:r>
            <a:endParaRPr lang="ru-RU" dirty="0"/>
          </a:p>
          <a:p>
            <a:pPr lvl="0"/>
            <a:r>
              <a:rPr lang="ru-RU" b="1" i="1" dirty="0"/>
              <a:t>Типы современных вытяжных систем вентиляции.</a:t>
            </a:r>
            <a:endParaRPr lang="ru-RU" dirty="0"/>
          </a:p>
          <a:p>
            <a:pPr lvl="0"/>
            <a:r>
              <a:rPr lang="ru-RU" b="1" i="1" dirty="0"/>
              <a:t>Отопление животноводческих помещений.</a:t>
            </a:r>
            <a:endParaRPr lang="ru-RU" dirty="0"/>
          </a:p>
          <a:p>
            <a:pPr lvl="0"/>
            <a:r>
              <a:rPr lang="ru-RU" b="1" i="1" dirty="0"/>
              <a:t>Канализация и </a:t>
            </a:r>
            <a:r>
              <a:rPr lang="ru-RU" b="1" i="1" dirty="0" err="1"/>
              <a:t>навозоудаление</a:t>
            </a:r>
            <a:r>
              <a:rPr lang="ru-RU" b="1" i="1" dirty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6085202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Применение подстилочных материалов.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Подстилка </a:t>
            </a:r>
            <a:r>
              <a:rPr lang="ru-RU" dirty="0"/>
              <a:t>должна быть сухой, мягкой, малотеплопроводной, с высокой влагоемкостью, гигроскопичностью и газопоглотительной способностью, не со­держать вредных ядовитых растений и их семян, не быть поражен­ной плесневыми грибами, не создавать пыли в помещении. В ка­честве подстилочных материалов используют солому, опилки, древесные стружки, листья, лесной мох и др.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6192912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 smtClean="0"/>
              <a:t>Контрольные вопросы: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1</a:t>
            </a:r>
            <a:r>
              <a:rPr lang="ru-RU" dirty="0"/>
              <a:t>. По каким параметрам можно классифицировать системы вентиляция животноводческих помещений. 2. Назовите основные типы и виды систем вентиляции. 3. Типы современных вытяжных систем вентиляции, их характеристика и область применения. 4. Назовите основные способы отопления животноводческих помещений. 5. Перечислите основные способы удаления навоза. 6. Назначение и способы применения подстилки.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973855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i="1" dirty="0" smtClean="0"/>
              <a:t>Вентиляция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i="1" dirty="0"/>
              <a:t>Вентиляция</a:t>
            </a:r>
            <a:r>
              <a:rPr lang="ru-RU" dirty="0"/>
              <a:t> – это процесс смены воздуха в помещении. Внутрь поступает свежий чистый воздух, а наружу выбрасывается загрязненный отработанный. </a:t>
            </a:r>
            <a:r>
              <a:rPr lang="ru-RU" b="1" i="1" dirty="0"/>
              <a:t>Система вентиляции</a:t>
            </a:r>
            <a:r>
              <a:rPr lang="ru-RU" dirty="0"/>
              <a:t> – набор оборудования и устройств для осуществления процесса вентиляции. Состоит из трех основных узлов: приточные устройства – центробежные вентиляторы или приточные каналы, устройства для распределения воздуха по помещению – воздуховоды различного типа, устройства для удаления отработанного воздуха – крышные и осевые вентиляторы или вытяжные шахты.</a:t>
            </a:r>
          </a:p>
        </p:txBody>
      </p:sp>
    </p:spTree>
    <p:extLst>
      <p:ext uri="{BB962C8B-B14F-4D97-AF65-F5344CB8AC3E}">
        <p14:creationId xmlns:p14="http://schemas.microsoft.com/office/powerpoint/2010/main" val="39665102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Системы вентиляции классифицируются по: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b="1" i="1" dirty="0" smtClean="0"/>
              <a:t>- </a:t>
            </a:r>
            <a:r>
              <a:rPr lang="ru-RU" b="1" i="1" dirty="0"/>
              <a:t>типу:</a:t>
            </a:r>
            <a:r>
              <a:rPr lang="ru-RU" dirty="0"/>
              <a:t> на естественные (приток и вытяжка воздуха за счет естественных атмосферных процессов – температуры и давления воздуха), механические (приток и вытяжка механизированы, используются вентиляторы) и комбинированные (приточные – приток механизирован, вытяжка – естественная; вытяжные – приток воздуха естественный, вытяжка – механизирована; смешанная – совместное использование естественной и механической систем вентиляции);</a:t>
            </a:r>
          </a:p>
          <a:p>
            <a:r>
              <a:rPr lang="ru-RU" b="1" i="1" dirty="0"/>
              <a:t>- принципу воздухообмена:</a:t>
            </a:r>
            <a:r>
              <a:rPr lang="ru-RU" dirty="0"/>
              <a:t> на системы вентиляции, работающие по принципу «сверху – вниз», «снизу – вверх» и «сверху – вверх». В основе этой классификации путь (движение) воздуха от приточных устройств к вытяжным, которые могут располагаться в различных по высоте частях помещения;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155266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Системы вентиляции классифицируются по: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b="1" i="1" dirty="0" smtClean="0"/>
              <a:t>- способу воздухораспределения:</a:t>
            </a:r>
            <a:r>
              <a:rPr lang="ru-RU" dirty="0" smtClean="0"/>
              <a:t> на системы с сосредоточенной подачей воздуха (подача воздуха осуществляется в какую-либо зону помещения и оттуда воздух самостоятельно распространяется по помещению) и с рассредоточенной подачей – воздух поступает в вентиляционную камеру и оттуда через воздуховоды равномерно распространяется по всему помещению;</a:t>
            </a:r>
          </a:p>
          <a:p>
            <a:r>
              <a:rPr lang="ru-RU" b="1" i="1" dirty="0" smtClean="0"/>
              <a:t>- расположению:</a:t>
            </a:r>
            <a:r>
              <a:rPr lang="ru-RU" dirty="0" smtClean="0"/>
              <a:t> на общие системы вентиляции, т.е. одна общая система на все помещение и локальные – системы вентиляции различных зон и частей помещения;</a:t>
            </a:r>
          </a:p>
          <a:p>
            <a:r>
              <a:rPr lang="ru-RU" b="1" i="1" dirty="0" smtClean="0"/>
              <a:t>- управлению:</a:t>
            </a:r>
            <a:r>
              <a:rPr lang="ru-RU" dirty="0" smtClean="0"/>
              <a:t> на централизованные – единый орган управления системы вентиляции в виде шкафа управления или компьютера и децентрализованные, в которых имеется несколько органов управления, например приточными или вытяжными вентиляторами и т.п.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359567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Основные характеристики системы вентиляции: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i="1" dirty="0" smtClean="0"/>
              <a:t>- </a:t>
            </a:r>
            <a:r>
              <a:rPr lang="ru-RU" b="1" i="1" dirty="0"/>
              <a:t>норма воздухообмена –</a:t>
            </a:r>
            <a:r>
              <a:rPr lang="ru-RU" dirty="0"/>
              <a:t> количество воздуха (м</a:t>
            </a:r>
            <a:r>
              <a:rPr lang="ru-RU" baseline="30000" dirty="0"/>
              <a:t>3</a:t>
            </a:r>
            <a:r>
              <a:rPr lang="ru-RU" dirty="0"/>
              <a:t>/ч), которое необходимо подать в расчете на единицу живой массы или голову животных, в течение часа;</a:t>
            </a:r>
          </a:p>
          <a:p>
            <a:r>
              <a:rPr lang="ru-RU" b="1" i="1" dirty="0"/>
              <a:t>- часовой объем вентиляции</a:t>
            </a:r>
            <a:r>
              <a:rPr lang="ru-RU" dirty="0"/>
              <a:t> – количество воздуха (м</a:t>
            </a:r>
            <a:r>
              <a:rPr lang="ru-RU" baseline="30000" dirty="0"/>
              <a:t>3</a:t>
            </a:r>
            <a:r>
              <a:rPr lang="ru-RU" dirty="0"/>
              <a:t>/ч), которое необходимо подать в помещение в течение часа;</a:t>
            </a:r>
          </a:p>
          <a:p>
            <a:r>
              <a:rPr lang="ru-RU" b="1" i="1" dirty="0"/>
              <a:t>- кратность воздухообмена</a:t>
            </a:r>
            <a:r>
              <a:rPr lang="ru-RU" dirty="0"/>
              <a:t> – отношение часового объема вентиляции к объему помещения, раз/ч.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989831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Типы и виды систем вентиляции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При </a:t>
            </a:r>
            <a:r>
              <a:rPr lang="ru-RU" b="1" i="1" dirty="0"/>
              <a:t>естественной вентиляции</a:t>
            </a:r>
            <a:r>
              <a:rPr lang="ru-RU" dirty="0"/>
              <a:t> воздух поступает в помещение и удаляется из него вследствие разности температуры и плотности одинакового объема наружного и внутреннего воздуха, а также силы, напора и направления ветра. Вентиляция с естественной тягой воздуха делится на трубную и </a:t>
            </a:r>
            <a:r>
              <a:rPr lang="ru-RU" dirty="0" err="1"/>
              <a:t>беструбную</a:t>
            </a:r>
            <a:r>
              <a:rPr lang="ru-RU" dirty="0"/>
              <a:t>. К последней относятся наиболее простые и доступные вентиляции через окна, фрамуги, форточки и стенные проемы, открытые или затянутые редкой материей, а также </a:t>
            </a:r>
            <a:r>
              <a:rPr lang="ru-RU" dirty="0" err="1"/>
              <a:t>потолочно</a:t>
            </a:r>
            <a:r>
              <a:rPr lang="ru-RU" dirty="0"/>
              <a:t>-щелевые с заполнителем. Однако </a:t>
            </a:r>
            <a:r>
              <a:rPr lang="ru-RU" dirty="0" err="1"/>
              <a:t>беструбная</a:t>
            </a:r>
            <a:r>
              <a:rPr lang="ru-RU" dirty="0"/>
              <a:t> вентиляция не в состоянии обеспечить необходимый воздухообмен в различные периоды года и почти не регулируется.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384318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Типы и виды систем вентиляции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i="1" dirty="0"/>
              <a:t>Вентиляцию с механическим побуждением</a:t>
            </a:r>
            <a:r>
              <a:rPr lang="ru-RU" dirty="0"/>
              <a:t> притока или притока и вытяжки оборудуют прежде всего в животноводческих помещениях крупных ферм, комплексов и птицефабрик. Для этого используют центробежные и осевые </a:t>
            </a:r>
            <a:r>
              <a:rPr lang="ru-RU" dirty="0" err="1"/>
              <a:t>электровентиляторы</a:t>
            </a:r>
            <a:r>
              <a:rPr lang="ru-RU" dirty="0"/>
              <a:t>, с помощью которых воздух через сеть воздухопроводов с приточными решетками или ответвлениями поступает в помещение, а через вытяжные воздухопроводы загрязненный воздух удаляется из него. </a:t>
            </a:r>
          </a:p>
        </p:txBody>
      </p:sp>
    </p:spTree>
    <p:extLst>
      <p:ext uri="{BB962C8B-B14F-4D97-AF65-F5344CB8AC3E}">
        <p14:creationId xmlns:p14="http://schemas.microsoft.com/office/powerpoint/2010/main" val="27536123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Типы и виды систем вентиляции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i="1" dirty="0"/>
              <a:t>Комбинированная вентиляция</a:t>
            </a:r>
            <a:r>
              <a:rPr lang="ru-RU" dirty="0"/>
              <a:t> состоит из естественной и механической. Например, воздух подается в помещение посредством </a:t>
            </a:r>
            <a:r>
              <a:rPr lang="ru-RU" dirty="0" err="1"/>
              <a:t>электровентилятора</a:t>
            </a:r>
            <a:r>
              <a:rPr lang="ru-RU" dirty="0"/>
              <a:t>, а удаляется из него при помощи вытяжных труб с естественным побуждением тяги воздуха</a:t>
            </a:r>
          </a:p>
        </p:txBody>
      </p:sp>
    </p:spTree>
    <p:extLst>
      <p:ext uri="{BB962C8B-B14F-4D97-AF65-F5344CB8AC3E}">
        <p14:creationId xmlns:p14="http://schemas.microsoft.com/office/powerpoint/2010/main" val="322108290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1608</Words>
  <Application>Microsoft Office PowerPoint</Application>
  <PresentationFormat>Широкоэкранный</PresentationFormat>
  <Paragraphs>55</Paragraphs>
  <Slides>21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5" baseType="lpstr">
      <vt:lpstr>Arial</vt:lpstr>
      <vt:lpstr>Calibri</vt:lpstr>
      <vt:lpstr>Calibri Light</vt:lpstr>
      <vt:lpstr>Тема Office</vt:lpstr>
      <vt:lpstr>Тема: Гигиенические требования к устройству помещений. Основные системы жизнеобеспечения животных. </vt:lpstr>
      <vt:lpstr>Вопросы:</vt:lpstr>
      <vt:lpstr>Вентиляция</vt:lpstr>
      <vt:lpstr>Системы вентиляции классифицируются по: </vt:lpstr>
      <vt:lpstr>Системы вентиляции классифицируются по: </vt:lpstr>
      <vt:lpstr>Основные характеристики системы вентиляции: </vt:lpstr>
      <vt:lpstr>Типы и виды систем вентиляции</vt:lpstr>
      <vt:lpstr>Типы и виды систем вентиляции</vt:lpstr>
      <vt:lpstr>Типы и виды систем вентиляции</vt:lpstr>
      <vt:lpstr>Типы и виды систем вентиляции</vt:lpstr>
      <vt:lpstr>Системы вентиляции</vt:lpstr>
      <vt:lpstr>Системы вентиляции</vt:lpstr>
      <vt:lpstr>Система вентиляции</vt:lpstr>
      <vt:lpstr>Типы современных вытяжных систем вентиляции </vt:lpstr>
      <vt:lpstr>Типы современных вытяжных систем вентиляции </vt:lpstr>
      <vt:lpstr>Типы современных вытяжных систем вентиляции </vt:lpstr>
      <vt:lpstr>Отопление животноводческих помещений </vt:lpstr>
      <vt:lpstr>Канализация и навозоудаление</vt:lpstr>
      <vt:lpstr>Способы удаления навоза.</vt:lpstr>
      <vt:lpstr>Применение подстилочных материалов.</vt:lpstr>
      <vt:lpstr>Контрольные вопросы: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Тема: Гигиенические требования к устройству помещений. Основные системы жизнеобеспечения животных. </dc:title>
  <dc:creator>User</dc:creator>
  <cp:lastModifiedBy>User</cp:lastModifiedBy>
  <cp:revision>1</cp:revision>
  <dcterms:created xsi:type="dcterms:W3CDTF">2020-09-09T05:14:12Z</dcterms:created>
  <dcterms:modified xsi:type="dcterms:W3CDTF">2020-09-09T05:21:49Z</dcterms:modified>
</cp:coreProperties>
</file>