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24744"/>
            <a:ext cx="6768752" cy="435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ОРГАНИЗАЦИОННО-РАСПОРЯДИТЕЛЬНЫЕ ДОКУМЕНТЫ</a:t>
            </a:r>
            <a:endParaRPr lang="ru-RU" sz="2800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i="1" dirty="0">
                <a:latin typeface="Times New Roman"/>
                <a:ea typeface="Calibri"/>
                <a:cs typeface="Times New Roman"/>
              </a:rPr>
              <a:t>Справочно-информационные документы: служебная записка, объяснительная записка, акт, справка, </a:t>
            </a:r>
            <a:endParaRPr lang="ru-RU" sz="2800" b="1" i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служебные 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письма</a:t>
            </a:r>
            <a:endParaRPr lang="ru-RU" sz="2000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5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7488832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indent="269875" algn="just">
              <a:spcBef>
                <a:spcPts val="102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Информационно - справочные документы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это совокупность документов, содержащих информацию о фактическом положении дел, служащих основанием для принятия решений, издания распорядительных документов. </a:t>
            </a:r>
            <a:endParaRPr lang="ru-RU" sz="2000" dirty="0">
              <a:latin typeface="Times New Roman"/>
              <a:ea typeface="Times New Roman"/>
            </a:endParaRPr>
          </a:p>
          <a:p>
            <a:pPr marR="215900" indent="269875" algn="ctr">
              <a:spcBef>
                <a:spcPts val="102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Виды информационно - справочных документов: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marR="215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Служебная записка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marR="215900" lvl="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объяснительная записка;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marR="215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акт;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marR="215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справка;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marR="215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служебные письма.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27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indent="269875" algn="just">
              <a:spcBef>
                <a:spcPts val="1020"/>
              </a:spcBef>
              <a:spcAft>
                <a:spcPts val="5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Акт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информационно - справочный документ, составляющийся группой лиц для подтверждения установленных фактов, событий. Акт может содержать выводы, рекомендации, предложения его составителей. Акты подлежат утверждению, если имеют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контрольно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- ревизионный характер, содержат рекомендации и предложения, если они не оформлены распорядительным документом. Акт утверждается распорядительным документом или руководителем, по указанию которого составлен документ. Текст акта состоит из двух частей: вводной; констатирующей.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2" descr="https://xn----ntbhhmr6g.xn--p1ai/wp-content/uploads/2019/02/msm05k1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xn----ntbhhmr6g.xn--p1ai/wp-content/uploads/2019/02/msm05k1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xn----ntbhhmr6g.xn--p1ai/wp-content/uploads/2019/02/msm05k1t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xn----ntbhhmr6g.xn--p1ai/wp-content/uploads/2019/02/msm05k1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Артём\Desktop\msm05k1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58" y="3429000"/>
            <a:ext cx="3476406" cy="32832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590" y="692696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Объяснительная записка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документ, поясняющий содержание отдельных положений основного документа (плана, программы, отчета) или объясняющий причины нарушения трудовой дисциплины, невыполнения какого-либо поручения. Объяснительные записки, являющиеся приложением к основному документу, поясняющие его, оформляются на общих бланках. Подписывает их руководитель. Объяснительные записки, объясняющие причины нарушения трудовой дисциплины, невыполнения какого-либо поручения, составляются отдельными работниками на стандартном листе бумаги. Подписываются составителями. </a:t>
            </a:r>
            <a:endParaRPr lang="ru-RU" sz="2000" dirty="0"/>
          </a:p>
        </p:txBody>
      </p:sp>
      <p:pic>
        <p:nvPicPr>
          <p:cNvPr id="2050" name="Picture 2" descr="http://900igr.net/up/datas/89403/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/>
          <a:stretch/>
        </p:blipFill>
        <p:spPr bwMode="auto">
          <a:xfrm>
            <a:off x="4139952" y="3933056"/>
            <a:ext cx="3777621" cy="25434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3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0" indent="269875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Справка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документ, подтверждающий какие-либо факты или события. Справки составляются для описания и подтверждения фактов или событий в производственной деятельности организации. Текст справки состоит из двух частей: в первой излагаются факты, послужившие поводом для её написания; во второй - приводятся конкретные данные. Выводы и предложения в справке не даются. Это и отличает её от докладной записки. В справке фиксируют сведения определенного периода времени. Датой справки является дата её подписания. Справки составляются для удостоверения юридических фактов: подтверждение места работы, учебы, занимаемой должности и т.д. При составлении справок, удостоверяющих юридические факты, используются унифицированные трафаретные бланки формата А5.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ttps://www.glavbukh.ru/images/external/art/20b62e4554199e8cf5a2d2cda76eafa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40473"/>
            <a:ext cx="3696586" cy="27866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4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fontAlgn="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Служебная записка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наиболее распространенная форма общения между сотрудниками внутри предприятий и организаций. Можно сказать, что это своего рода информационно-справочный документ, который призван облегчить взаимодействие сотрудников из разных подразделений друг с другом. Этот документ позволяет оперативно решать любые вопросы: хозяйственные, производственные, трудовые, правовые и т.д.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20241" r="18620" b="34169"/>
          <a:stretch/>
        </p:blipFill>
        <p:spPr bwMode="auto">
          <a:xfrm>
            <a:off x="3131840" y="3118614"/>
            <a:ext cx="5694015" cy="3491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7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Служебное письмо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(официальное, иногда деловое пись­мо) — обобщенное название различных по содержанию до­кументов, выделяемых в связи с особым способом переда­чи текста — пересылкой по почте.</a:t>
            </a:r>
            <a:endParaRPr lang="ru-RU" dirty="0">
              <a:latin typeface="Times New Roman"/>
              <a:ea typeface="Times New Roman"/>
            </a:endParaRPr>
          </a:p>
          <a:p>
            <a:pPr indent="269875" algn="just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Содержанием служебных писем могут быть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запросы, уведомления, соглашения, напоминания, требования, разъяснения, подтверждения, просьбы, рекомендации, 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269875" algn="just"/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га­рантии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и т. д.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Артём\Desktop\служнбное письм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19621"/>
            <a:ext cx="4032438" cy="36715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</TotalTime>
  <Words>125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Артём</cp:lastModifiedBy>
  <cp:revision>2</cp:revision>
  <dcterms:created xsi:type="dcterms:W3CDTF">2019-09-01T14:44:06Z</dcterms:created>
  <dcterms:modified xsi:type="dcterms:W3CDTF">2019-09-01T14:57:24Z</dcterms:modified>
</cp:coreProperties>
</file>