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76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0" r:id="rId18"/>
    <p:sldId id="272" r:id="rId19"/>
    <p:sldId id="273" r:id="rId20"/>
    <p:sldId id="275" r:id="rId21"/>
    <p:sldId id="27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7DCC-6F43-427A-BA6E-B98622DF252B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C93C2-1295-4BE9-9681-961B2F209A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7DCC-6F43-427A-BA6E-B98622DF252B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C93C2-1295-4BE9-9681-961B2F209A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7DCC-6F43-427A-BA6E-B98622DF252B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C93C2-1295-4BE9-9681-961B2F209A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7DCC-6F43-427A-BA6E-B98622DF252B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C93C2-1295-4BE9-9681-961B2F209A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7DCC-6F43-427A-BA6E-B98622DF252B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C93C2-1295-4BE9-9681-961B2F209A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7DCC-6F43-427A-BA6E-B98622DF252B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C93C2-1295-4BE9-9681-961B2F209A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7DCC-6F43-427A-BA6E-B98622DF252B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C93C2-1295-4BE9-9681-961B2F209A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7DCC-6F43-427A-BA6E-B98622DF252B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C93C2-1295-4BE9-9681-961B2F209A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7DCC-6F43-427A-BA6E-B98622DF252B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C93C2-1295-4BE9-9681-961B2F209A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7DCC-6F43-427A-BA6E-B98622DF252B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C93C2-1295-4BE9-9681-961B2F209A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7DCC-6F43-427A-BA6E-B98622DF252B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C93C2-1295-4BE9-9681-961B2F209A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F7DCC-6F43-427A-BA6E-B98622DF252B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C93C2-1295-4BE9-9681-961B2F209A7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772816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Нетрадиционное 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рисование губкой.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Галина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Самодурова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60648"/>
            <a:ext cx="6400800" cy="17526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Мастер - класс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«Листопад»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86129" y="3244334"/>
            <a:ext cx="9717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31754" name="AutoShape 10" descr="Осенние фоны для текста (58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56" name="AutoShape 12" descr="Осенние фоны для текста (58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62" name="Picture 18" descr="Ботаника. Листопад - материалы для подготовки к ЕГЭ по Биолог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628800"/>
            <a:ext cx="5943600" cy="37147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1412776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Листопад, листопад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Листья кружатся, летят!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Разноцветные, резные,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Словно кистью расписные…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Осень краску подарила,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Листья в пляску закружила.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Рябинка</a:t>
            </a:r>
          </a:p>
        </p:txBody>
      </p:sp>
      <p:pic>
        <p:nvPicPr>
          <p:cNvPr id="2050" name="Picture 2" descr="ᐈ Осенний листопад картинки фотографии, рисунки листопад | скачать на  Depositphotos®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448272" cy="2016224"/>
          </a:xfrm>
          <a:prstGeom prst="rect">
            <a:avLst/>
          </a:prstGeom>
          <a:noFill/>
        </p:spPr>
      </p:pic>
      <p:pic>
        <p:nvPicPr>
          <p:cNvPr id="2052" name="Picture 4" descr="ᐈ Осенний листопад картинки фотографии, рисунки листопад | скачать на  Depositphotos®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1926" y="4005064"/>
            <a:ext cx="2702074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5503" y="1556792"/>
            <a:ext cx="8463086" cy="3570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Цель: 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научить детей нетрадиционной технике рисования губкой;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показать воспитателям способ вырезывания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 губки различных форм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 листья дуба, березы, клёна, рябины, осины);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упражнять в умении отпечатывать губкой листья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осенней цветовой гамме.</a:t>
            </a:r>
          </a:p>
          <a:p>
            <a:endParaRPr lang="ru-RU" dirty="0"/>
          </a:p>
        </p:txBody>
      </p:sp>
      <p:pic>
        <p:nvPicPr>
          <p:cNvPr id="19458" name="Picture 2" descr="ᐈ Осенний листопад картинки фотографии, рисунки листопад | скачать на  Depositphotos®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2666578" cy="2204864"/>
          </a:xfrm>
          <a:prstGeom prst="rect">
            <a:avLst/>
          </a:prstGeom>
          <a:noFill/>
        </p:spPr>
      </p:pic>
      <p:pic>
        <p:nvPicPr>
          <p:cNvPr id="19460" name="Picture 4" descr="ᐈ Осенний листопад картинки фотографии, рисунки листопад | скачать на  Depositphotos®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1966" y="4670376"/>
            <a:ext cx="2342034" cy="2187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188640"/>
            <a:ext cx="4572000" cy="64940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Материалы: 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бумага для принтера;  гуашь, разведённая до консистенции жидкой сметаны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тарелочках (красная, жёлтая,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зелёная, );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баночка с водой; кисти; по две поролоновые губки и одна половинка;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ножницы; фломастер.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Чтобы вызвать интерес к рисованию, привить любовь к изобразительному искусству, 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можно использовать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нетрадиционные способы изображения начиная с младшего возраста.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Такое нетрадиционное рисование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доставляет детям много положительных эмоций,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раскрывает возможность использования хорошо знакомых им предметов</a:t>
            </a:r>
            <a:endParaRPr lang="ru-RU" sz="2000" dirty="0"/>
          </a:p>
        </p:txBody>
      </p:sp>
      <p:pic>
        <p:nvPicPr>
          <p:cNvPr id="17410" name="Picture 2" descr="ᐈ Осенний листопад картинки фотографии, рисунки листопад | скачать на  Depositphotos®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67744" cy="2276872"/>
          </a:xfrm>
          <a:prstGeom prst="rect">
            <a:avLst/>
          </a:prstGeom>
          <a:noFill/>
        </p:spPr>
      </p:pic>
      <p:pic>
        <p:nvPicPr>
          <p:cNvPr id="17412" name="Picture 4" descr="ᐈ Осенний листопад картинки фотографии, рисунки листопад | скачать на  Depositphotos®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4941168"/>
            <a:ext cx="2123728" cy="19168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112474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Загадка про листопад.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               </a:t>
            </a:r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Листья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жёлтые кружатся,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     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земь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ковриком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ложатся.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            Жёлтых листьев хоровод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           Осенью случается.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          Танец этот – каждый год.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         Как он называется? (Листопад)</a:t>
            </a:r>
          </a:p>
        </p:txBody>
      </p:sp>
      <p:pic>
        <p:nvPicPr>
          <p:cNvPr id="1026" name="Picture 2" descr="ᐈ Осенний листопад картинки фотографии, рисунки листопад | скачать на  Depositphotos®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77072"/>
            <a:ext cx="3131840" cy="2780928"/>
          </a:xfrm>
          <a:prstGeom prst="rect">
            <a:avLst/>
          </a:prstGeom>
          <a:noFill/>
        </p:spPr>
      </p:pic>
      <p:pic>
        <p:nvPicPr>
          <p:cNvPr id="1028" name="Picture 4" descr="ᐈ Осенний листопад картинки фотографии, рисунки листопад | скачать на  Depositphotos®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0"/>
            <a:ext cx="2555776" cy="21328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1556792"/>
            <a:ext cx="4572000" cy="26380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60000"/>
              </a:lnSpc>
            </a:pPr>
            <a:r>
              <a:rPr lang="ru-RU" sz="3600" b="1" i="0" dirty="0" smtClean="0">
                <a:effectLst/>
                <a:latin typeface="Times New Roman" pitchFamily="18" charset="0"/>
                <a:cs typeface="Times New Roman" pitchFamily="18" charset="0"/>
              </a:rPr>
              <a:t>Пошаговые фотографии</a:t>
            </a:r>
            <a:r>
              <a:rPr lang="ru-RU" sz="3600" b="0" i="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b="0" i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3600" b="0" i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ᐈ Осенний листопад картинки фотографии, рисунки листопад | скачать на  Depositphotos®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284984"/>
            <a:ext cx="3672408" cy="3284984"/>
          </a:xfrm>
          <a:prstGeom prst="rect">
            <a:avLst/>
          </a:prstGeom>
          <a:noFill/>
        </p:spPr>
      </p:pic>
      <p:pic>
        <p:nvPicPr>
          <p:cNvPr id="18436" name="Picture 4" descr="ᐈ Осенний листопад картинки фотографии, рисунки листопад | скачать на  Depositphotos®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0"/>
            <a:ext cx="3203848" cy="27431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17</Words>
  <Application>Microsoft Office PowerPoint</Application>
  <PresentationFormat>Экран (4:3)</PresentationFormat>
  <Paragraphs>34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     Нетрадиционное  рисование губкой.   Галина Самодурова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 – класс Нетрадиционное рисование губкой. Галина Самодурова</dc:title>
  <dc:creator>HP</dc:creator>
  <cp:lastModifiedBy>HP</cp:lastModifiedBy>
  <cp:revision>9</cp:revision>
  <dcterms:created xsi:type="dcterms:W3CDTF">2020-10-18T13:05:28Z</dcterms:created>
  <dcterms:modified xsi:type="dcterms:W3CDTF">2020-10-18T14:26:15Z</dcterms:modified>
</cp:coreProperties>
</file>