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9F59-CD99-47EC-9513-37DA7004F1C5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757-2BBE-4AB1-BBE8-090C9D3B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1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9F59-CD99-47EC-9513-37DA7004F1C5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757-2BBE-4AB1-BBE8-090C9D3B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6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9F59-CD99-47EC-9513-37DA7004F1C5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757-2BBE-4AB1-BBE8-090C9D3B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0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9F59-CD99-47EC-9513-37DA7004F1C5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757-2BBE-4AB1-BBE8-090C9D3B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8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9F59-CD99-47EC-9513-37DA7004F1C5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757-2BBE-4AB1-BBE8-090C9D3B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9F59-CD99-47EC-9513-37DA7004F1C5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757-2BBE-4AB1-BBE8-090C9D3B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4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9F59-CD99-47EC-9513-37DA7004F1C5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757-2BBE-4AB1-BBE8-090C9D3B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3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9F59-CD99-47EC-9513-37DA7004F1C5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757-2BBE-4AB1-BBE8-090C9D3B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6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9F59-CD99-47EC-9513-37DA7004F1C5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757-2BBE-4AB1-BBE8-090C9D3B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8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9F59-CD99-47EC-9513-37DA7004F1C5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757-2BBE-4AB1-BBE8-090C9D3B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6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9F59-CD99-47EC-9513-37DA7004F1C5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757-2BBE-4AB1-BBE8-090C9D3B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0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69F59-CD99-47EC-9513-37DA7004F1C5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1757-2BBE-4AB1-BBE8-090C9D3B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2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10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3.bp.blogspot.com/-HvZrxVsrD8s/Vt_dwaMHghI/AAAAAAAAABM/CFTvczw5DiQ/s1600/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6" y="159004"/>
            <a:ext cx="8559924" cy="64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5544924"/>
            <a:ext cx="2721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Разработала воспитатель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Евстафиевская Т.В.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Анастасия\Desktop\Осетр фото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00" y="3645024"/>
            <a:ext cx="5613896" cy="23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настасия\Desktop\налим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50006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1" y="2192090"/>
            <a:ext cx="25362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Налим</a:t>
            </a:r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C:\Users\Анастасия\Desktop\сазан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38" y="879912"/>
            <a:ext cx="4175745" cy="193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2813421"/>
            <a:ext cx="2157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сазан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4" descr="C:\Users\Анастасия\Desktop\окунь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3" y="3275086"/>
            <a:ext cx="4217033" cy="20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6799" y="5308195"/>
            <a:ext cx="2241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окунь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90348" y="5355349"/>
            <a:ext cx="2067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sldjump"/>
              </a:rPr>
              <a:t>осётр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1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нал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50006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0" y="2192090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налим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4" descr="C:\Users\Анастасия\Desktop\окун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3" y="3275086"/>
            <a:ext cx="4217033" cy="20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6799" y="5308195"/>
            <a:ext cx="2241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окунь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83" y="715418"/>
            <a:ext cx="417671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88024" y="2813421"/>
            <a:ext cx="2157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сазан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астасия\Desktop\коршун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14" y="233470"/>
            <a:ext cx="4324074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астасия\Desktop\чайк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33469"/>
            <a:ext cx="4388895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астасия\Desktop\орел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56992"/>
            <a:ext cx="4898950" cy="30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настасия\Desktop\soroka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69" y="3356992"/>
            <a:ext cx="3959207" cy="30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астасия\Desktop\коршу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14" y="233470"/>
            <a:ext cx="4324074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астасия\Desktop\чай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33469"/>
            <a:ext cx="4388895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настасия\Desktop\sorok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69" y="3356992"/>
            <a:ext cx="3959207" cy="30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стасия\Desktop\661754_html_7625020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05" y="3501008"/>
            <a:ext cx="4486374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астасия\Desktop\поганка черношеяя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2" y="79129"/>
            <a:ext cx="42862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астасия\Desktop\1512147_foto-dyatl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2" y="79129"/>
            <a:ext cx="4563332" cy="342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настасия\Desktop\pelican_2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2" y="2803279"/>
            <a:ext cx="4311403" cy="35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стасия\Desktop\661754_html_7625020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05" y="3501008"/>
            <a:ext cx="4486374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астасия\Desktop\поганка черношеяя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2" y="79129"/>
            <a:ext cx="42862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астасия\Desktop\1512147_foto-dyatl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2" y="79129"/>
            <a:ext cx="4563332" cy="342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астасия\Desktop\hello_html_m787217c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74" y="19519"/>
            <a:ext cx="4769826" cy="288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астасия\Desktop\sinica-bolshaj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астасия\Desktop\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" y="3140968"/>
            <a:ext cx="440287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настасия\Desktop\u_dfc6e8ea3f3b019b2cb231170efad3fb_80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68" y="3128392"/>
            <a:ext cx="51826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астасия\Desktop\hello_html_m787217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74" y="19519"/>
            <a:ext cx="4769826" cy="288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астасия\Desktop\sinica-bolsha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астасия\Desktop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" y="3140968"/>
            <a:ext cx="440287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fishki.net/upload/post/201410/20/1318108/irkutsk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32656"/>
            <a:ext cx="7414209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Спасибо </a:t>
            </a:r>
          </a:p>
          <a:p>
            <a:pPr algn="ctr"/>
            <a:endParaRPr lang="ru-RU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pPr algn="ctr"/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pPr algn="ctr"/>
            <a:endParaRPr lang="ru-RU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за внимание!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для дет.сада\картинки в группу\75826002_63005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2" y="238992"/>
            <a:ext cx="8784976" cy="6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64" y="1052736"/>
            <a:ext cx="700832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Дидактическая игра: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етвёртый лишний.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Рыбы, птицы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Барабинского района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”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695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Анастасия\Desktop\линь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49" y="3815240"/>
            <a:ext cx="3711551" cy="233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астасия\Desktop\плотв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-21305"/>
            <a:ext cx="5199112" cy="2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настасия\Desktop\камбала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12" y="1124744"/>
            <a:ext cx="3555699" cy="21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274134"/>
            <a:ext cx="224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плотва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8311" y="5688396"/>
            <a:ext cx="177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щука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248568"/>
            <a:ext cx="2769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камбала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63891" y="5688396"/>
            <a:ext cx="1654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линь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C:\Users\Анастасия\Desktop\щук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99797"/>
            <a:ext cx="5520401" cy="22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Анастасия\Desktop\ли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49" y="3815240"/>
            <a:ext cx="3711551" cy="233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астасия\Desktop\плот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-21305"/>
            <a:ext cx="5199112" cy="2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274134"/>
            <a:ext cx="224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плотва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8311" y="5688396"/>
            <a:ext cx="177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щука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63891" y="5688396"/>
            <a:ext cx="1654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линь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C:\Users\Анастасия\Desktop\щу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99797"/>
            <a:ext cx="5520401" cy="22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Анастасия\Desktop\Осетр фото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00" y="3645024"/>
            <a:ext cx="5613896" cy="23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настасия\Desktop\налим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50006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1" y="2192090"/>
            <a:ext cx="25362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Налим</a:t>
            </a:r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C:\Users\Анастасия\Desktop\сазан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38" y="879912"/>
            <a:ext cx="4175745" cy="193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2813421"/>
            <a:ext cx="2157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сазан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4" descr="C:\Users\Анастасия\Desktop\окунь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3" y="3275086"/>
            <a:ext cx="4217033" cy="20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6799" y="5308195"/>
            <a:ext cx="2241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окунь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90348" y="5355349"/>
            <a:ext cx="2067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sldjump"/>
              </a:rPr>
              <a:t>осётр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1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нал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50006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0" y="2192090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налим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4" descr="C:\Users\Анастасия\Desktop\окун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3" y="3275086"/>
            <a:ext cx="4217033" cy="20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6799" y="5308195"/>
            <a:ext cx="2241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окунь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83" y="715418"/>
            <a:ext cx="417671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88024" y="2813421"/>
            <a:ext cx="2157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сазан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астасия\Desktop\лещ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57" y="3741048"/>
            <a:ext cx="4521974" cy="23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астасия\Desktop\2c5f1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5" y="184291"/>
            <a:ext cx="4875525" cy="20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астасия\Desktop\язь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9557"/>
            <a:ext cx="4355976" cy="23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астасия\Desktop\ёрш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58" y="759331"/>
            <a:ext cx="4196776" cy="20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044005"/>
            <a:ext cx="2161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сёмга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3546" y="2817718"/>
            <a:ext cx="1511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sldjump"/>
              </a:rPr>
              <a:t>ёрш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2763" y="5139544"/>
            <a:ext cx="129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sldjump"/>
              </a:rPr>
              <a:t>язь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77413" y="5922831"/>
            <a:ext cx="1600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sldjump"/>
              </a:rPr>
              <a:t>лещ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1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астасия\Desktop\ле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57" y="3741048"/>
            <a:ext cx="4521974" cy="23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астасия\Desktop\яз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9557"/>
            <a:ext cx="4355976" cy="23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02763" y="5139544"/>
            <a:ext cx="129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77413" y="5922831"/>
            <a:ext cx="1600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лещ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4" descr="C:\Users\Анастасия\Desktop\ёр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58" y="759331"/>
            <a:ext cx="4196776" cy="20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73546" y="2817718"/>
            <a:ext cx="1511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ёрш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2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935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50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</cp:revision>
  <dcterms:created xsi:type="dcterms:W3CDTF">2019-08-22T14:32:45Z</dcterms:created>
  <dcterms:modified xsi:type="dcterms:W3CDTF">2019-08-22T14:43:14Z</dcterms:modified>
</cp:coreProperties>
</file>