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58" r:id="rId4"/>
    <p:sldId id="267" r:id="rId5"/>
    <p:sldId id="269" r:id="rId6"/>
    <p:sldId id="259" r:id="rId7"/>
    <p:sldId id="260" r:id="rId8"/>
    <p:sldId id="262" r:id="rId9"/>
    <p:sldId id="263" r:id="rId10"/>
    <p:sldId id="264" r:id="rId11"/>
    <p:sldId id="274" r:id="rId12"/>
    <p:sldId id="275" r:id="rId13"/>
    <p:sldId id="276" r:id="rId14"/>
    <p:sldId id="283" r:id="rId15"/>
    <p:sldId id="277" r:id="rId16"/>
    <p:sldId id="270" r:id="rId17"/>
    <p:sldId id="273" r:id="rId18"/>
    <p:sldId id="279" r:id="rId19"/>
    <p:sldId id="265" r:id="rId20"/>
    <p:sldId id="280" r:id="rId21"/>
    <p:sldId id="278" r:id="rId22"/>
    <p:sldId id="286" r:id="rId23"/>
    <p:sldId id="287" r:id="rId24"/>
    <p:sldId id="284" r:id="rId25"/>
    <p:sldId id="289" r:id="rId26"/>
    <p:sldId id="271" r:id="rId27"/>
    <p:sldId id="290" r:id="rId28"/>
    <p:sldId id="288" r:id="rId29"/>
    <p:sldId id="294" r:id="rId30"/>
    <p:sldId id="292" r:id="rId31"/>
    <p:sldId id="293" r:id="rId32"/>
    <p:sldId id="295" r:id="rId33"/>
    <p:sldId id="296" r:id="rId34"/>
    <p:sldId id="298" r:id="rId35"/>
    <p:sldId id="300" r:id="rId36"/>
    <p:sldId id="301" r:id="rId37"/>
    <p:sldId id="299" r:id="rId38"/>
    <p:sldId id="266" r:id="rId39"/>
    <p:sldId id="302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66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0090-5AAC-47F6-B87E-BA05E4D3AE81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ACDD4-97F3-4C86-8406-289D90EBD1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7145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0090-5AAC-47F6-B87E-BA05E4D3AE81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ACDD4-97F3-4C86-8406-289D90EBD1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9928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0090-5AAC-47F6-B87E-BA05E4D3AE81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ACDD4-97F3-4C86-8406-289D90EBD1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233495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0090-5AAC-47F6-B87E-BA05E4D3AE81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ACDD4-97F3-4C86-8406-289D90EBD1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7494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0090-5AAC-47F6-B87E-BA05E4D3AE81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ACDD4-97F3-4C86-8406-289D90EBD1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968375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0090-5AAC-47F6-B87E-BA05E4D3AE81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ACDD4-97F3-4C86-8406-289D90EBD1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4029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0090-5AAC-47F6-B87E-BA05E4D3AE81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ACDD4-97F3-4C86-8406-289D90EBD1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0865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0090-5AAC-47F6-B87E-BA05E4D3AE81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ACDD4-97F3-4C86-8406-289D90EBD1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0104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0090-5AAC-47F6-B87E-BA05E4D3AE81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ACDD4-97F3-4C86-8406-289D90EBD1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379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0090-5AAC-47F6-B87E-BA05E4D3AE81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ACDD4-97F3-4C86-8406-289D90EBD1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1540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0090-5AAC-47F6-B87E-BA05E4D3AE81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ACDD4-97F3-4C86-8406-289D90EBD1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9268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0090-5AAC-47F6-B87E-BA05E4D3AE81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ACDD4-97F3-4C86-8406-289D90EBD1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6456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0090-5AAC-47F6-B87E-BA05E4D3AE81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ACDD4-97F3-4C86-8406-289D90EBD1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4254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0090-5AAC-47F6-B87E-BA05E4D3AE81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ACDD4-97F3-4C86-8406-289D90EBD1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800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0090-5AAC-47F6-B87E-BA05E4D3AE81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ACDD4-97F3-4C86-8406-289D90EBD1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6191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ACDD4-97F3-4C86-8406-289D90EBD1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0090-5AAC-47F6-B87E-BA05E4D3AE81}" type="datetimeFigureOut">
              <a:rPr lang="ru-RU" smtClean="0"/>
              <a:pPr/>
              <a:t>19.01.2020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1244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D0090-5AAC-47F6-B87E-BA05E4D3AE81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40ACDD4-97F3-4C86-8406-289D90EBD1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691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2RAiS2EjmY" TargetMode="External"/><Relationship Id="rId2" Type="http://schemas.openxmlformats.org/officeDocument/2006/relationships/hyperlink" Target="https://www.youtube.com/watch?v=f4DX3Kurif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HmWmxqKjOQ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E%D0%BF%D0%B5%D1%80%D0%B0%D1%86%D0%B8%D1%8F_(%D0%B2%D0%BE%D0%B5%D0%BD%D0%BD%D0%BE%D0%B5_%D0%B4%D0%B5%D0%BB%D0%BE)" TargetMode="External"/><Relationship Id="rId3" Type="http://schemas.openxmlformats.org/officeDocument/2006/relationships/hyperlink" Target="https://ru.wikipedia.org/wiki/%D0%98%D0%BC%D0%BF%D0%B5%D1%80%D0%B0%D1%82%D0%BE%D1%80_%D0%A1%D0%B2%D1%8F%D1%89%D0%B5%D0%BD%D0%BD%D0%BE%D0%B9_%D0%A0%D0%B8%D0%BC%D1%81%D0%BA%D0%BE%D0%B9_%D0%B8%D0%BC%D0%BF%D0%B5%D1%80%D0%B8%D0%B8" TargetMode="External"/><Relationship Id="rId7" Type="http://schemas.openxmlformats.org/officeDocument/2006/relationships/hyperlink" Target="https://ru.wikipedia.org/wiki/%D0%A1%D0%BE%D1%8E%D0%B7_%D0%A1%D0%BE%D0%B2%D0%B5%D1%82%D1%81%D0%BA%D0%B8%D1%85_%D0%A1%D0%BE%D1%86%D0%B8%D0%B0%D0%BB%D0%B8%D1%81%D1%82%D0%B8%D1%87%D0%B5%D1%81%D0%BA%D0%B8%D1%85_%D0%A0%D0%B5%D1%81%D0%BF%D1%83%D0%B1%D0%BB%D0%B8%D0%BA" TargetMode="External"/><Relationship Id="rId12" Type="http://schemas.openxmlformats.org/officeDocument/2006/relationships/image" Target="../media/image7.png"/><Relationship Id="rId2" Type="http://schemas.openxmlformats.org/officeDocument/2006/relationships/hyperlink" Target="https://ru.wikipedia.org/wiki/%D0%9A%D0%BE%D1%80%D0%BE%D0%BB%D1%8C_%D0%93%D0%B5%D1%80%D0%BC%D0%B0%D0%BD%D0%B8%D0%B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2%D1%80%D0%B5%D1%82%D0%B8%D0%B9_%D1%80%D0%B5%D0%B9%D1%85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ru.wikipedia.org/wiki/%D0%9F%D0%BB%D0%B0%D0%BD_%C2%AB%D0%91%D0%B0%D1%80%D0%B1%D0%B0%D1%80%D0%BE%D1%81%D1%81%D0%B0%C2%BB_(%D0%BF%D0%BE%D0%B4%D0%B3%D0%BE%D1%82%D0%BE%D0%B2%D0%BA%D0%B0)" TargetMode="External"/><Relationship Id="rId10" Type="http://schemas.openxmlformats.org/officeDocument/2006/relationships/hyperlink" Target="https://ru.wikipedia.org/wiki/%D0%9E%D0%BF%D0%B5%D1%80%D0%B0%D1%86%D0%B8%D1%8F_%C2%AB%D0%91%D0%B0%D1%80%D0%B1%D0%B0%D1%80%D0%BE%D1%81%D1%81%D0%B0%C2%BB" TargetMode="External"/><Relationship Id="rId4" Type="http://schemas.openxmlformats.org/officeDocument/2006/relationships/hyperlink" Target="https://ru.wikipedia.org/wiki/%D0%A4%D1%80%D0%B8%D0%B4%D1%80%D0%B8%D1%85_I_%D0%91%D0%B0%D1%80%D0%B1%D0%B0%D1%80%D0%BE%D1%81%D1%81%D0%B0" TargetMode="External"/><Relationship Id="rId9" Type="http://schemas.openxmlformats.org/officeDocument/2006/relationships/hyperlink" Target="https://ru.wikipedia.org/wiki/%D0%91%D0%BB%D0%B8%D1%86%D0%BA%D1%80%D0%B8%D0%B3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2852898" cy="164630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53809" y="821635"/>
            <a:ext cx="4240694" cy="5777948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Российское правительство 27 января объявило Днём воинской славы России. В этот день в 1944 г. была снята блокада города Ленинграда (ныне Санкт-Петербурга). Подвигу советских людей в Великой Отечественной войне против фашистских захватчиков посвящается наш классный час. Более 60 лет отделяют нас от суровых и грозных лет войны. Но время никогда не изгладит из памяти народа Великую Отечественную войну 1941-1945 годов, самую тяжёлую и жестокую из всех войн в истории нашей страны.</a:t>
            </a:r>
          </a:p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72" y="571222"/>
            <a:ext cx="6231315" cy="5551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434880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327" y="200646"/>
            <a:ext cx="10182639" cy="6364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390270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8904" y="609600"/>
            <a:ext cx="967409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61183" y="2160589"/>
            <a:ext cx="622852" cy="268970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599" y="335455"/>
            <a:ext cx="4803010" cy="6339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3647" y="335455"/>
            <a:ext cx="5019385" cy="5340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849724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5272892" cy="1320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774" y="255105"/>
            <a:ext cx="6096000" cy="4572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6056243"/>
            <a:ext cx="10905066" cy="569844"/>
          </a:xfrm>
        </p:spPr>
        <p:txBody>
          <a:bodyPr>
            <a:normAutofit fontScale="92500"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со взрослыми сражались с врагом и ленинградские мальчишки - сыновья полков и юнги.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9165" y="1270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3857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1627" y="292017"/>
            <a:ext cx="8739676" cy="6130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261751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337" y="352387"/>
            <a:ext cx="10908583" cy="6155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841638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626" y="270566"/>
            <a:ext cx="9076083" cy="6050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269605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7334" y="397565"/>
            <a:ext cx="8954322" cy="585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6169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5499651"/>
            <a:ext cx="10587014" cy="1126435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 октября 1941 года молодежная газета: "Смена" опубликовала такой наказ: "Юные участники обороны Ленинграда! Будьте достойны своих дедов и отцов, сестёр и братьев, ушедших на фронт:"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9773" y="0"/>
            <a:ext cx="7275443" cy="5456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513761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5817704"/>
            <a:ext cx="9553344" cy="874644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сентября 1941 года захватив город Шлиссельбург, фашисты прорвались на южный берег Ладожского озера. Ленинград оказался блокированным с суши.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4772" y="198303"/>
            <a:ext cx="9856854" cy="55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3272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3768" t="17391" r="1305" b="18261"/>
          <a:stretch/>
        </p:blipFill>
        <p:spPr>
          <a:xfrm>
            <a:off x="270931" y="539825"/>
            <a:ext cx="11116613" cy="565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4083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107097" y="2404534"/>
            <a:ext cx="2623930" cy="164630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195930" y="2292626"/>
            <a:ext cx="3922644" cy="2855106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война, прошла война,</a:t>
            </a:r>
            <a:b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полем боя тишина.</a:t>
            </a:r>
            <a:b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по стране, по тишине,</a:t>
            </a:r>
            <a:b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Идут легенды о войне.</a:t>
            </a:r>
          </a:p>
          <a:p>
            <a:pPr algn="ctr"/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538" y="755373"/>
            <a:ext cx="6957392" cy="4638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53590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8052" y="188842"/>
            <a:ext cx="10018643" cy="5635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833907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6796892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6637866" cy="388077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3582" y="268356"/>
            <a:ext cx="8786191" cy="6589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934199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330" y="6215269"/>
            <a:ext cx="10482470" cy="437321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знают печальную историю 11-летней ленинградской школьницы Тани Савичевой.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6921" y="167711"/>
            <a:ext cx="8783672" cy="5848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059264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8470" y="225286"/>
            <a:ext cx="8401878" cy="6301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704384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07067" y="1562929"/>
            <a:ext cx="2137281" cy="27307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253947" y="1086678"/>
            <a:ext cx="7368210" cy="577132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"Женя умерла 28 декабря в 12.00 ч. утра 1941 года"</a:t>
            </a:r>
          </a:p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"Бабушка умерла 25 января в 3 ч. дня 1942 года"</a:t>
            </a:r>
          </a:p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"Лека умер 17 марта в 5 ч. утра 1942 года"</a:t>
            </a:r>
          </a:p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"Дядя Вася умер в 2 ч. ночи 14 апреля 1942 года"</a:t>
            </a:r>
          </a:p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"Дядя Леша умер 10 мая в 4 ч. дня 1942 года"</a:t>
            </a:r>
          </a:p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"Мама умерла 13 мая в 7 ч. 30 мин. утра 1942 года"</a:t>
            </a:r>
          </a:p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"Савичевы умерли"</a:t>
            </a:r>
          </a:p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"Умерли все"</a:t>
            </a:r>
          </a:p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"Осталась одна Таня"</a:t>
            </a:r>
          </a:p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b="5926"/>
          <a:stretch/>
        </p:blipFill>
        <p:spPr>
          <a:xfrm>
            <a:off x="398559" y="556592"/>
            <a:ext cx="3756991" cy="5049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541521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2680620" cy="164630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103344" y="2650435"/>
            <a:ext cx="4230477" cy="1895061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мая на могиле Тани был поставлен памятник.</a:t>
            </a:r>
          </a:p>
          <a:p>
            <a:pPr algn="ctr"/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801" y="251791"/>
            <a:ext cx="5351029" cy="6606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587855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507067" y="5923721"/>
            <a:ext cx="7766936" cy="56984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2209" y="92764"/>
            <a:ext cx="8508769" cy="6415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06963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2163785" cy="164630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78296" y="5645426"/>
            <a:ext cx="10389704" cy="874644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Цинга́ (синоним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скорбу́т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лат.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scorbutus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— болезнь, вызываемая острым недостатком витамина C (аскорбиновая кислота), который приводит к нарушению синтеза коллагена, и соединительная ткань теряет свою прочность.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1902" y="347569"/>
            <a:ext cx="6696150" cy="5024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365601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843130" y="318052"/>
            <a:ext cx="1033670" cy="373278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7565" y="5883964"/>
            <a:ext cx="9846365" cy="68911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Афанасий Фадеев писал, что "навеки сохранились в истории обороны города прекрасный, мужественный облик ленинградского учителя:".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1475" y="137055"/>
            <a:ext cx="5931352" cy="5646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781278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7379988" cy="13208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7552266" cy="388077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1303" y="117639"/>
            <a:ext cx="8733183" cy="6549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016736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2972168" cy="164630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92697" y="6149008"/>
            <a:ext cx="8852451" cy="543339"/>
          </a:xfrm>
        </p:spPr>
        <p:txBody>
          <a:bodyPr/>
          <a:lstStyle/>
          <a:p>
            <a:pPr algn="ctr"/>
            <a:r>
              <a:rPr lang="ru-RU" dirty="0"/>
              <a:t> 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июня 1941 года гитлеровские войска атаковали границы Советского Союза. </a:t>
            </a:r>
          </a:p>
        </p:txBody>
      </p:sp>
      <p:pic>
        <p:nvPicPr>
          <p:cNvPr id="1026" name="Picture 2" descr="Ð¤Ð¾ÑÐ¾Ð³ÑÐ°ÑÐ¸Ð¸ ÐÐµÐ»Ð¸ÐºÐ¾Ð¹ ÐÑÐµÑÐµÑÑÐ²ÐµÐ½Ð½Ð¾Ð¹ Ð²Ð¾Ð¹Ð½Ñ 1941 Ð³Ð¾Ð´Ð° (95 ÑÐ¾ÑÐ¾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943" y="106018"/>
            <a:ext cx="9766781" cy="5950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8753151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7499257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7273970" cy="388077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0330" y="229919"/>
            <a:ext cx="8415368" cy="6290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3548309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6810144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6624614" cy="388077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5873" y="209661"/>
            <a:ext cx="8452263" cy="6246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498346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59026" y="5552661"/>
            <a:ext cx="11304104" cy="980661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апреля 1942 года по Ладожскому озеру непрерывно двигались автоколонны, доставляя Ленинграду продукты, а из города на большую землю вывозили детей, раненных, ослабленных людей.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5227" y="371061"/>
            <a:ext cx="9408030" cy="4929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3127451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9065" y="251791"/>
            <a:ext cx="10590401" cy="6188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8159963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07067" y="437322"/>
            <a:ext cx="7766936" cy="116619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43339" y="6056243"/>
            <a:ext cx="10389704" cy="80175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Войска Ленинградского и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Волховского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фронтов получили приказ - в январе 1943 года прорвать блокаду. 12 января началось сражение.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0038" y="106017"/>
            <a:ext cx="8283376" cy="5950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0411078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2534" y="410843"/>
            <a:ext cx="10315788" cy="5897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1966072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1514429" cy="164630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327374" y="861391"/>
            <a:ext cx="4757529" cy="5897218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лежат ленинградцы.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горожане - мужчины, женщины, дети.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Рядом с ними солдаты-красноармейцы.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Всею жизнью своею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защищали тебя, Ленинград,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Колыбель революции.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имён благородных мы здесь перечислить не сможем,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их много под вечной охраной гранита,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знай, внимающий этим камням,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Никто не забыт и ничто не забыто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пусть же пред жизнью бессмертною вашей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этом печально-торжественном поле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Вечно склоняет знамёна народ благодарный,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Родина-мать и город-герой Ленинград.</a:t>
            </a:r>
          </a:p>
          <a:p>
            <a:pPr algn="ctr"/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363" y="0"/>
            <a:ext cx="5013007" cy="579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085098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6902909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6651118" cy="388077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835" y="102704"/>
            <a:ext cx="8591826" cy="6443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3712343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7525762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7777553" cy="388077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921" y="26989"/>
            <a:ext cx="8552070" cy="6414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3472645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www.youtube.com/watch?v=f4DX3Kurif4</a:t>
            </a:r>
            <a:r>
              <a:rPr lang="ru-RU" dirty="0" smtClean="0"/>
              <a:t> – Блокада Ленинграда.</a:t>
            </a:r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www.youtube.com/watch?v=12RAiS2EjmY</a:t>
            </a:r>
            <a:r>
              <a:rPr lang="ru-RU" dirty="0" smtClean="0"/>
              <a:t> – Минута Молчания.</a:t>
            </a:r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www.youtube.com/watch?v=HmWmxqKjOQU</a:t>
            </a:r>
            <a:r>
              <a:rPr lang="ru-RU" dirty="0" smtClean="0"/>
              <a:t> – Блокада Ленинграда. Голод.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34910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788649" cy="1320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2172" y="361165"/>
            <a:ext cx="7566992" cy="5827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6188764"/>
            <a:ext cx="8596668" cy="490331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План ведения кампании против СССР получил название "Барбаросса". </a:t>
            </a:r>
          </a:p>
        </p:txBody>
      </p:sp>
    </p:spTree>
    <p:extLst>
      <p:ext uri="{BB962C8B-B14F-4D97-AF65-F5344CB8AC3E}">
        <p14:creationId xmlns:p14="http://schemas.microsoft.com/office/powerpoint/2010/main" xmlns="" val="1004687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522" y="-1"/>
            <a:ext cx="9077899" cy="6794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953641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5983" y="609600"/>
            <a:ext cx="4808018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4572000"/>
            <a:ext cx="9023258" cy="208059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 «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Барбаро́сса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 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названа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честь 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Король Германии"/>
              </a:rPr>
              <a:t>короля Германии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Император Священной Римской империи"/>
              </a:rPr>
              <a:t>императора Священной Римской </a:t>
            </a:r>
            <a:r>
              <a:rPr lang="ru-RU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Император Священной Римской империи"/>
              </a:rPr>
              <a:t>империи</a:t>
            </a:r>
            <a:r>
              <a:rPr lang="ru-RU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Фридрих I Барбаросса"/>
              </a:rPr>
              <a:t>Фридриха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Фридрих I Барбаросса"/>
              </a:rPr>
              <a:t> I Барбаросса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 — разработанный в 1940—1941 годах 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tooltip="План «Барбаросса» (подготовка)"/>
              </a:rPr>
              <a:t>план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нападения 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tooltip="Третий рейх"/>
              </a:rPr>
              <a:t>Германии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 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tooltip="Союз Советских Социалистических Республик"/>
              </a:rPr>
              <a:t>СССР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 одноимённая 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tooltip="Операция (военное дело)"/>
              </a:rPr>
              <a:t>военная операция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разработке плана «Барбаросса», рассчитанного только на «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tooltip="Блицкриг"/>
              </a:rPr>
              <a:t>молниеносную войну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изначально была допущена недооценка противника и не учтена возможность перерастания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быстротечной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 в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затяжную</a:t>
            </a:r>
            <a:r>
              <a:rPr lang="ru-RU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[6</a:t>
            </a:r>
            <a:r>
              <a:rPr lang="ru-RU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]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6024" y="327025"/>
            <a:ext cx="2733711" cy="2098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2" cstate="print"/>
          <a:srcRect l="27627" r="30634" b="60681"/>
          <a:stretch/>
        </p:blipFill>
        <p:spPr>
          <a:xfrm>
            <a:off x="3433048" y="101737"/>
            <a:ext cx="5097932" cy="4205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143332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6798365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6082748"/>
            <a:ext cx="8596668" cy="609600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Вероломное нападение фашистов оборвало мирную жизнь нашей страны.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6526" y="268255"/>
            <a:ext cx="8278284" cy="5644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076885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0331" y="185530"/>
            <a:ext cx="9752396" cy="6347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096314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7334" y="169193"/>
            <a:ext cx="9619654" cy="6297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08307622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170</TotalTime>
  <Words>392</Words>
  <Application>Microsoft Office PowerPoint</Application>
  <PresentationFormat>Произвольный</PresentationFormat>
  <Paragraphs>31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>Первая Московская гимназия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Заикина Ю.П.</dc:creator>
  <cp:lastModifiedBy>Юля</cp:lastModifiedBy>
  <cp:revision>19</cp:revision>
  <dcterms:created xsi:type="dcterms:W3CDTF">2019-01-24T16:43:22Z</dcterms:created>
  <dcterms:modified xsi:type="dcterms:W3CDTF">2020-01-19T14:06:20Z</dcterms:modified>
</cp:coreProperties>
</file>