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80" r:id="rId1"/>
  </p:sldMasterIdLst>
  <p:notesMasterIdLst>
    <p:notesMasterId r:id="rId18"/>
  </p:notesMasterIdLst>
  <p:handoutMasterIdLst>
    <p:handoutMasterId r:id="rId19"/>
  </p:handoutMasterIdLst>
  <p:sldIdLst>
    <p:sldId id="344" r:id="rId2"/>
    <p:sldId id="406" r:id="rId3"/>
    <p:sldId id="347" r:id="rId4"/>
    <p:sldId id="407" r:id="rId5"/>
    <p:sldId id="408" r:id="rId6"/>
    <p:sldId id="409" r:id="rId7"/>
    <p:sldId id="410" r:id="rId8"/>
    <p:sldId id="411" r:id="rId9"/>
    <p:sldId id="412" r:id="rId10"/>
    <p:sldId id="413" r:id="rId11"/>
    <p:sldId id="414" r:id="rId12"/>
    <p:sldId id="415" r:id="rId13"/>
    <p:sldId id="416" r:id="rId14"/>
    <p:sldId id="417" r:id="rId15"/>
    <p:sldId id="418" r:id="rId16"/>
    <p:sldId id="404" r:id="rId17"/>
  </p:sldIdLst>
  <p:sldSz cx="9144000" cy="6858000" type="screen4x3"/>
  <p:notesSz cx="9869488" cy="67357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D60093"/>
    <a:srgbClr val="00FFFF"/>
    <a:srgbClr val="0033CC"/>
    <a:srgbClr val="FF1515"/>
    <a:srgbClr val="FFFF00"/>
    <a:srgbClr val="FFCCFF"/>
    <a:srgbClr val="FFFF66"/>
    <a:srgbClr val="90EEF8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532" autoAdjust="0"/>
    <p:restoredTop sz="94982" autoAdjust="0"/>
  </p:normalViewPr>
  <p:slideViewPr>
    <p:cSldViewPr>
      <p:cViewPr varScale="1">
        <p:scale>
          <a:sx n="57" d="100"/>
          <a:sy n="57" d="100"/>
        </p:scale>
        <p:origin x="44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0426" y="0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5D26A-5882-4FAE-87A6-B0A8889EF891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397806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0426" y="6397806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4FB1F-5E22-4EBE-BB68-193FBC675D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778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0426" y="0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2AC02-515E-40FB-8ECF-91D386A6F9FE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51200" y="504825"/>
            <a:ext cx="3367088" cy="2525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6949" y="3199488"/>
            <a:ext cx="7895590" cy="3031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397806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0426" y="6397806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1E8815-A0BB-4D74-AA76-7C486A48B4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755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67095"/>
      </p:ext>
    </p:extLst>
  </p:cSld>
  <p:clrMapOvr>
    <a:masterClrMapping/>
  </p:clrMapOvr>
  <p:transition advTm="268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57543"/>
      </p:ext>
    </p:extLst>
  </p:cSld>
  <p:clrMapOvr>
    <a:masterClrMapping/>
  </p:clrMapOvr>
  <p:transition advTm="268">
    <p:wipe/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5773553"/>
      </p:ext>
    </p:extLst>
  </p:cSld>
  <p:clrMapOvr>
    <a:masterClrMapping/>
  </p:clrMapOvr>
  <p:transition advTm="268">
    <p:wipe/>
    <p:sndAc>
      <p:stSnd>
        <p:snd r:embed="rId1" name="applaus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99362"/>
      </p:ext>
    </p:extLst>
  </p:cSld>
  <p:clrMapOvr>
    <a:masterClrMapping/>
  </p:clrMapOvr>
  <p:transition advTm="268">
    <p:wipe/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8544422"/>
      </p:ext>
    </p:extLst>
  </p:cSld>
  <p:clrMapOvr>
    <a:masterClrMapping/>
  </p:clrMapOvr>
  <p:transition advTm="268">
    <p:wipe/>
    <p:sndAc>
      <p:stSnd>
        <p:snd r:embed="rId1" name="applaus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80174"/>
      </p:ext>
    </p:extLst>
  </p:cSld>
  <p:clrMapOvr>
    <a:masterClrMapping/>
  </p:clrMapOvr>
  <p:transition advTm="268">
    <p:wipe/>
    <p:sndAc>
      <p:stSnd>
        <p:snd r:embed="rId1" name="applaus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38028"/>
      </p:ext>
    </p:extLst>
  </p:cSld>
  <p:clrMapOvr>
    <a:masterClrMapping/>
  </p:clrMapOvr>
  <p:transition advTm="268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74864"/>
      </p:ext>
    </p:extLst>
  </p:cSld>
  <p:clrMapOvr>
    <a:masterClrMapping/>
  </p:clrMapOvr>
  <p:transition advTm="268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54467"/>
      </p:ext>
    </p:extLst>
  </p:cSld>
  <p:clrMapOvr>
    <a:masterClrMapping/>
  </p:clrMapOvr>
  <p:transition advTm="268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322752"/>
      </p:ext>
    </p:extLst>
  </p:cSld>
  <p:clrMapOvr>
    <a:masterClrMapping/>
  </p:clrMapOvr>
  <p:transition advTm="268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38191"/>
      </p:ext>
    </p:extLst>
  </p:cSld>
  <p:clrMapOvr>
    <a:masterClrMapping/>
  </p:clrMapOvr>
  <p:transition advTm="268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07225"/>
      </p:ext>
    </p:extLst>
  </p:cSld>
  <p:clrMapOvr>
    <a:masterClrMapping/>
  </p:clrMapOvr>
  <p:transition advTm="268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35078"/>
      </p:ext>
    </p:extLst>
  </p:cSld>
  <p:clrMapOvr>
    <a:masterClrMapping/>
  </p:clrMapOvr>
  <p:transition advTm="268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03596"/>
      </p:ext>
    </p:extLst>
  </p:cSld>
  <p:clrMapOvr>
    <a:masterClrMapping/>
  </p:clrMapOvr>
  <p:transition advTm="268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569844"/>
      </p:ext>
    </p:extLst>
  </p:cSld>
  <p:clrMapOvr>
    <a:masterClrMapping/>
  </p:clrMapOvr>
  <p:transition advTm="268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845463"/>
      </p:ext>
    </p:extLst>
  </p:cSld>
  <p:clrMapOvr>
    <a:masterClrMapping/>
  </p:clrMapOvr>
  <p:transition advTm="268">
    <p:wip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3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transition advTm="268">
    <p:wipe/>
    <p:sndAc>
      <p:stSnd>
        <p:snd r:embed="rId18" name="applause.wav"/>
      </p:stSnd>
    </p:sndAc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83568" y="476672"/>
            <a:ext cx="8136904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lang="ru-RU" sz="20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Гимназия </a:t>
            </a:r>
            <a:r>
              <a:rPr lang="ru-RU" sz="20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г.Лабытнанги</a:t>
            </a:r>
            <a:endParaRPr lang="ru-RU" sz="2000" b="1" spc="50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4077072"/>
            <a:ext cx="3888432" cy="165677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2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2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Выполнила ученица 2 класса Клименко Милана</a:t>
            </a:r>
          </a:p>
          <a:p>
            <a:pPr>
              <a:spcBef>
                <a:spcPts val="0"/>
              </a:spcBef>
            </a:pP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2132856"/>
            <a:ext cx="6408712" cy="255454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ln w="24500" cmpd="dbl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Любимая учительница начальных классов Ибрагимова Салима </a:t>
            </a:r>
            <a:r>
              <a:rPr lang="ru-RU" sz="4000" b="1" i="1" dirty="0" err="1" smtClean="0">
                <a:ln w="24500" cmpd="dbl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Анисовна</a:t>
            </a:r>
            <a:endParaRPr lang="ru-RU" sz="4000" b="1" i="1" dirty="0" smtClean="0">
              <a:ln w="24500" cmpd="dbl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" name="Детская - Первая учительница_(Inkompmusic.ru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7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8">
    <p:wipe/>
    <p:sndAc>
      <p:stSnd>
        <p:snd r:embed="rId5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 ветеран живёт рядом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82" y="2160588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1575794917"/>
      </p:ext>
    </p:extLst>
  </p:cSld>
  <p:clrMapOvr>
    <a:masterClrMapping/>
  </p:clrMapOvr>
  <p:transition advTm="268">
    <p:wip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Участвуем в исследовательской работе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82" y="2160588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1154209263"/>
      </p:ext>
    </p:extLst>
  </p:cSld>
  <p:clrMapOvr>
    <a:masterClrMapping/>
  </p:clrMapOvr>
  <p:transition advTm="268">
    <p:wip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Награды нашей учительницы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56" y="2736850"/>
            <a:ext cx="2401551" cy="3305175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806" y="2736850"/>
            <a:ext cx="2401551" cy="3305175"/>
          </a:xfrm>
        </p:spPr>
      </p:pic>
    </p:spTree>
    <p:extLst>
      <p:ext uri="{BB962C8B-B14F-4D97-AF65-F5344CB8AC3E}">
        <p14:creationId xmlns:p14="http://schemas.microsoft.com/office/powerpoint/2010/main" val="1701374761"/>
      </p:ext>
    </p:extLst>
  </p:cSld>
  <p:clrMapOvr>
    <a:masterClrMapping/>
  </p:clrMapOvr>
  <p:transition advTm="268">
    <p:wip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56" y="2736850"/>
            <a:ext cx="2401551" cy="330517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806" y="2736850"/>
            <a:ext cx="2401551" cy="3305175"/>
          </a:xfrm>
        </p:spPr>
      </p:pic>
    </p:spTree>
    <p:extLst>
      <p:ext uri="{BB962C8B-B14F-4D97-AF65-F5344CB8AC3E}">
        <p14:creationId xmlns:p14="http://schemas.microsoft.com/office/powerpoint/2010/main" val="66757661"/>
      </p:ext>
    </p:extLst>
  </p:cSld>
  <p:clrMapOvr>
    <a:masterClrMapping/>
  </p:clrMapOvr>
  <p:transition advTm="268">
    <p:wip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56" y="2736850"/>
            <a:ext cx="2401551" cy="330517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593" y="2736850"/>
            <a:ext cx="2337976" cy="3305175"/>
          </a:xfrm>
        </p:spPr>
      </p:pic>
    </p:spTree>
    <p:extLst>
      <p:ext uri="{BB962C8B-B14F-4D97-AF65-F5344CB8AC3E}">
        <p14:creationId xmlns:p14="http://schemas.microsoft.com/office/powerpoint/2010/main" val="472434878"/>
      </p:ext>
    </p:extLst>
  </p:cSld>
  <p:clrMapOvr>
    <a:masterClrMapping/>
  </p:clrMapOvr>
  <p:transition advTm="268">
    <p:wip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Спасибо за то, что она, у нас есть!!!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21" y="2736850"/>
            <a:ext cx="2480620" cy="330517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050" y="2404864"/>
            <a:ext cx="4041775" cy="3491310"/>
          </a:xfrm>
        </p:spPr>
      </p:pic>
    </p:spTree>
    <p:extLst>
      <p:ext uri="{BB962C8B-B14F-4D97-AF65-F5344CB8AC3E}">
        <p14:creationId xmlns:p14="http://schemas.microsoft.com/office/powerpoint/2010/main" val="446526062"/>
      </p:ext>
    </p:extLst>
  </p:cSld>
  <p:clrMapOvr>
    <a:masterClrMapping/>
  </p:clrMapOvr>
  <p:transition advTm="268">
    <p:wip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8966009" cy="59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27584" y="548680"/>
            <a:ext cx="7488832" cy="170080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1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ru-RU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Спасибо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за внимание!</a:t>
            </a:r>
            <a:endParaRPr kumimoji="0" lang="ru-RU" sz="54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ransition advTm="268">
    <p:wipe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Первая учительница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268" y="2160588"/>
            <a:ext cx="2911077" cy="3881437"/>
          </a:xfrm>
        </p:spPr>
      </p:pic>
      <p:pic>
        <p:nvPicPr>
          <p:cNvPr id="3" name="Детская - Первая учительница_(Inkompmusic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49920"/>
      </p:ext>
    </p:extLst>
  </p:cSld>
  <p:clrMapOvr>
    <a:masterClrMapping/>
  </p:clrMapOvr>
  <p:transition advTm="268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475656" y="908720"/>
            <a:ext cx="6624736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6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3284984"/>
            <a:ext cx="4680520" cy="2448867"/>
          </a:xfrm>
        </p:spPr>
        <p:txBody>
          <a:bodyPr>
            <a:noAutofit/>
          </a:bodyPr>
          <a:lstStyle/>
          <a:p>
            <a:r>
              <a:rPr lang="ru-RU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Занимаемая должность: </a:t>
            </a:r>
            <a:endParaRPr lang="ru-RU" sz="2400" b="1" i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lvl="0">
              <a:buBlip>
                <a:blip r:embed="rId4"/>
              </a:buBlip>
            </a:pPr>
            <a:r>
              <a:rPr lang="ru-RU" sz="2400" b="1" i="1" dirty="0" smtClean="0">
                <a:solidFill>
                  <a:srgbClr val="002060"/>
                </a:solidFill>
                <a:latin typeface="Comic Sans MS" pitchFamily="66" charset="0"/>
              </a:rPr>
              <a:t>Учитель начальных классов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548680"/>
            <a:ext cx="54726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Стаж работы: </a:t>
            </a:r>
            <a:endParaRPr lang="ru-RU" sz="2400" b="1" i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lvl="0" algn="ctr">
              <a:buBlip>
                <a:blip r:embed="rId4"/>
              </a:buBlip>
            </a:pPr>
            <a:r>
              <a:rPr lang="ru-RU" sz="2400" b="1" i="1" dirty="0" smtClean="0">
                <a:solidFill>
                  <a:srgbClr val="002060"/>
                </a:solidFill>
                <a:latin typeface="Comic Sans MS" pitchFamily="66" charset="0"/>
              </a:rPr>
              <a:t>трудовой – 33,</a:t>
            </a:r>
          </a:p>
          <a:p>
            <a:pPr lvl="0" algn="ctr">
              <a:buBlip>
                <a:blip r:embed="rId4"/>
              </a:buBlip>
            </a:pPr>
            <a:r>
              <a:rPr lang="ru-RU" sz="2400" b="1" i="1" dirty="0" smtClean="0">
                <a:solidFill>
                  <a:srgbClr val="002060"/>
                </a:solidFill>
                <a:latin typeface="Comic Sans MS" pitchFamily="66" charset="0"/>
              </a:rPr>
              <a:t>педагогический – 33 лет,</a:t>
            </a:r>
          </a:p>
          <a:p>
            <a:pPr lvl="0" algn="ctr">
              <a:buBlip>
                <a:blip r:embed="rId4"/>
              </a:buBlip>
            </a:pPr>
            <a:r>
              <a:rPr lang="ru-RU" sz="2400" b="1" i="1" dirty="0" smtClean="0">
                <a:solidFill>
                  <a:srgbClr val="002060"/>
                </a:solidFill>
                <a:latin typeface="Comic Sans MS" pitchFamily="66" charset="0"/>
              </a:rPr>
              <a:t>в Гимназии </a:t>
            </a:r>
            <a:r>
              <a:rPr lang="ru-RU" sz="2400" b="1" i="1" dirty="0" err="1" smtClean="0">
                <a:solidFill>
                  <a:srgbClr val="002060"/>
                </a:solidFill>
                <a:latin typeface="Comic Sans MS" pitchFamily="66" charset="0"/>
              </a:rPr>
              <a:t>г.Лабытнанги</a:t>
            </a:r>
            <a:r>
              <a:rPr lang="ru-RU" sz="2400" b="1" i="1" dirty="0" smtClean="0">
                <a:solidFill>
                  <a:srgbClr val="002060"/>
                </a:solidFill>
                <a:latin typeface="Comic Sans MS" pitchFamily="66" charset="0"/>
              </a:rPr>
              <a:t>– 3</a:t>
            </a:r>
          </a:p>
          <a:p>
            <a:pPr lvl="0" algn="ctr">
              <a:buBlip>
                <a:blip r:embed="rId4"/>
              </a:buBlip>
            </a:pPr>
            <a:endParaRPr lang="ru-RU" sz="2400" b="1" i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7" name="Содержимое 13" descr="container_bg 1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44208" y="548680"/>
            <a:ext cx="2436823" cy="238356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268">
    <p:wipe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Внеклассные мероприятия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82" y="2160588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3673650166"/>
      </p:ext>
    </p:extLst>
  </p:cSld>
  <p:clrMapOvr>
    <a:masterClrMapping/>
  </p:clrMapOvr>
  <p:transition advTm="268">
    <p:wip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</a:t>
            </a:r>
            <a:r>
              <a:rPr lang="ru-RU" dirty="0" err="1" smtClean="0"/>
              <a:t>весёло</a:t>
            </a:r>
            <a:r>
              <a:rPr lang="ru-RU" dirty="0" smtClean="0"/>
              <a:t> живём!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060848"/>
            <a:ext cx="3456384" cy="3589859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060848"/>
            <a:ext cx="3960440" cy="391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22258"/>
      </p:ext>
    </p:extLst>
  </p:cSld>
  <p:clrMapOvr>
    <a:masterClrMapping/>
  </p:clrMapOvr>
  <p:transition advTm="268">
    <p:wip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дети природы!!!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72816"/>
            <a:ext cx="6192688" cy="4176464"/>
          </a:xfrm>
        </p:spPr>
      </p:pic>
    </p:spTree>
    <p:extLst>
      <p:ext uri="{BB962C8B-B14F-4D97-AF65-F5344CB8AC3E}">
        <p14:creationId xmlns:p14="http://schemas.microsoft.com/office/powerpoint/2010/main" val="282274185"/>
      </p:ext>
    </p:extLst>
  </p:cSld>
  <p:clrMapOvr>
    <a:masterClrMapping/>
  </p:clrMapOvr>
  <p:transition advTm="268">
    <p:wip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Творчество всегда с нами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75" y="2160588"/>
            <a:ext cx="5174062" cy="3881437"/>
          </a:xfrm>
        </p:spPr>
      </p:pic>
    </p:spTree>
    <p:extLst>
      <p:ext uri="{BB962C8B-B14F-4D97-AF65-F5344CB8AC3E}">
        <p14:creationId xmlns:p14="http://schemas.microsoft.com/office/powerpoint/2010/main" val="2735956164"/>
      </p:ext>
    </p:extLst>
  </p:cSld>
  <p:clrMapOvr>
    <a:masterClrMapping/>
  </p:clrMapOvr>
  <p:transition advTm="268">
    <p:wip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мире сказок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15815"/>
            <a:ext cx="6348413" cy="3570982"/>
          </a:xfrm>
        </p:spPr>
      </p:pic>
    </p:spTree>
    <p:extLst>
      <p:ext uri="{BB962C8B-B14F-4D97-AF65-F5344CB8AC3E}">
        <p14:creationId xmlns:p14="http://schemas.microsoft.com/office/powerpoint/2010/main" val="3669369943"/>
      </p:ext>
    </p:extLst>
  </p:cSld>
  <p:clrMapOvr>
    <a:masterClrMapping/>
  </p:clrMapOvr>
  <p:transition advTm="268">
    <p:wip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помним ветеранов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82" y="2160588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1524717602"/>
      </p:ext>
    </p:extLst>
  </p:cSld>
  <p:clrMapOvr>
    <a:masterClrMapping/>
  </p:clrMapOvr>
  <p:transition advTm="268">
    <p:wip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5801</TotalTime>
  <Words>89</Words>
  <Application>Microsoft Office PowerPoint</Application>
  <PresentationFormat>Экран (4:3)</PresentationFormat>
  <Paragraphs>25</Paragraphs>
  <Slides>16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Comic Sans MS</vt:lpstr>
      <vt:lpstr>Times New Roman</vt:lpstr>
      <vt:lpstr>Trebuchet MS</vt:lpstr>
      <vt:lpstr>Wingdings 3</vt:lpstr>
      <vt:lpstr>Грань</vt:lpstr>
      <vt:lpstr>Презентация PowerPoint</vt:lpstr>
      <vt:lpstr>Первая учительница</vt:lpstr>
      <vt:lpstr>Презентация PowerPoint</vt:lpstr>
      <vt:lpstr>Внеклассные мероприятия</vt:lpstr>
      <vt:lpstr>Мы весёло живём!</vt:lpstr>
      <vt:lpstr>Мы дети природы!!!</vt:lpstr>
      <vt:lpstr>Творчество всегда с нами</vt:lpstr>
      <vt:lpstr>В мире сказок</vt:lpstr>
      <vt:lpstr>Мы помним ветеранов</vt:lpstr>
      <vt:lpstr>Наш ветеран живёт рядом</vt:lpstr>
      <vt:lpstr>Участвуем в исследовательской работе</vt:lpstr>
      <vt:lpstr>Награды нашей учительницы</vt:lpstr>
      <vt:lpstr>Презентация PowerPoint</vt:lpstr>
      <vt:lpstr>Презентация PowerPoint</vt:lpstr>
      <vt:lpstr>Спасибо за то, что она, у нас есть!!!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598</cp:revision>
  <dcterms:created xsi:type="dcterms:W3CDTF">2012-01-14T14:10:15Z</dcterms:created>
  <dcterms:modified xsi:type="dcterms:W3CDTF">2020-09-30T13:58:11Z</dcterms:modified>
</cp:coreProperties>
</file>