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148EB9B-DA86-4478-9A91-4CC8D5F7DD4A}" type="datetimeFigureOut">
              <a:rPr lang="ru-RU" smtClean="0"/>
              <a:t>29.09.2020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6F05A3-4B9B-462F-BE08-192C74442FA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24860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Пневматическая сеялка </a:t>
            </a:r>
            <a:r>
              <a:rPr lang="ru-RU" dirty="0" smtClean="0"/>
              <a:t>«GASPARDO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0430" y="4500570"/>
            <a:ext cx="5357850" cy="2143140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Выполнил:</a:t>
            </a:r>
          </a:p>
          <a:p>
            <a:pPr algn="r"/>
            <a:r>
              <a:rPr lang="ru-RU" dirty="0" smtClean="0"/>
              <a:t>Студент группы №1 ЭСХТО</a:t>
            </a:r>
          </a:p>
          <a:p>
            <a:pPr algn="r"/>
            <a:r>
              <a:rPr lang="ru-RU" dirty="0" smtClean="0"/>
              <a:t>Молоко Михаил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488" y="214290"/>
            <a:ext cx="48577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ОГАПОУ «БАМТ»</a:t>
            </a: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214554"/>
            <a:ext cx="8858280" cy="4429156"/>
          </a:xfrm>
        </p:spPr>
        <p:txBody>
          <a:bodyPr>
            <a:normAutofit fontScale="92500" lnSpcReduction="20000"/>
          </a:bodyPr>
          <a:lstStyle/>
          <a:p>
            <a:pPr marL="176213" indent="-39688">
              <a:buNone/>
            </a:pPr>
            <a:r>
              <a:rPr lang="ru-RU" dirty="0" smtClean="0"/>
              <a:t>Рисунок 5 - Прикатывающие колёса сеялки GASPARDO V 20: а) гладкое стальное колесо; б) мягкое с прорезиненной поверхностью; в) </a:t>
            </a:r>
            <a:r>
              <a:rPr lang="ru-RU" dirty="0" smtClean="0"/>
              <a:t>решетчатое</a:t>
            </a:r>
          </a:p>
          <a:p>
            <a:pPr marL="176213" indent="-39688">
              <a:buNone/>
            </a:pPr>
            <a:r>
              <a:rPr lang="ru-RU" dirty="0" smtClean="0"/>
              <a:t>Вентилятор 3 (рис. 1) служит для создания вакуума, необходимого для присасывания семян к диску, и давления воздуха для съёма мелких семян с диска. Манометр вакуума имеет шкалу 0... 100 </a:t>
            </a:r>
            <a:r>
              <a:rPr lang="ru-RU" dirty="0" err="1" smtClean="0"/>
              <a:t>мбар</a:t>
            </a:r>
            <a:r>
              <a:rPr lang="ru-RU" dirty="0" smtClean="0"/>
              <a:t>. Диапазон разряжения для мелких семян в пределах 35...40 </a:t>
            </a:r>
            <a:r>
              <a:rPr lang="ru-RU" dirty="0" err="1" smtClean="0"/>
              <a:t>мбар</a:t>
            </a:r>
            <a:r>
              <a:rPr lang="ru-RU" dirty="0" smtClean="0"/>
              <a:t>. Манометр давления имеет шкалу 0...25 </a:t>
            </a:r>
            <a:r>
              <a:rPr lang="ru-RU" dirty="0" err="1" smtClean="0"/>
              <a:t>мбар</a:t>
            </a:r>
            <a:r>
              <a:rPr lang="ru-RU" dirty="0" smtClean="0"/>
              <a:t>. Давление для съёма мелких семян с отверстий диска в пределах 8...10 </a:t>
            </a:r>
            <a:r>
              <a:rPr lang="ru-RU" dirty="0" err="1" smtClean="0"/>
              <a:t>мбар</a:t>
            </a:r>
            <a:r>
              <a:rPr lang="ru-RU" dirty="0" smtClean="0"/>
              <a:t>. Уровень вакуума и давления устанавливается специальными задвижками.</a:t>
            </a:r>
          </a:p>
          <a:p>
            <a:pPr marL="176213" indent="-39688">
              <a:buNone/>
            </a:pPr>
            <a:endParaRPr lang="ru-RU" dirty="0" smtClean="0"/>
          </a:p>
          <a:p>
            <a:pPr marL="176213" indent="-39688">
              <a:buNone/>
            </a:pPr>
            <a:endParaRPr lang="ru-RU" dirty="0"/>
          </a:p>
        </p:txBody>
      </p:sp>
      <p:pic>
        <p:nvPicPr>
          <p:cNvPr id="4" name="Рисунок 3" descr="Прикатывающие колёса сеялки ОаБрагбо У2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8775" y="214291"/>
            <a:ext cx="588645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0"/>
            <a:ext cx="8786874" cy="6643710"/>
          </a:xfrm>
        </p:spPr>
        <p:txBody>
          <a:bodyPr>
            <a:normAutofit fontScale="25000" lnSpcReduction="20000"/>
          </a:bodyPr>
          <a:lstStyle/>
          <a:p>
            <a:pPr marL="176213" indent="-39688">
              <a:buNone/>
            </a:pPr>
            <a:r>
              <a:rPr lang="ru-RU" sz="9200" dirty="0" smtClean="0"/>
              <a:t>Сеялка работает следующим образом. При движении сеялки по полю вращение от опорно-приводных колёс с помощью механизма передач передаётся на диск высевающего аппарата, одновременно к крышке подводится разряжение и давление от вентилятора посредством трубок. В процессе вращения диска 5 (рис. 3) его отверстия попеременно попадают в зону разряжения и в зону атмосферного давления. Если отверстия попадают в зону разряжения, семена, поступающие из заборной камеры, под действием вакуума присасываются к отверстиям диска. Поступлению семян к высевающему диску способствует </a:t>
            </a:r>
            <a:r>
              <a:rPr lang="ru-RU" sz="9200" dirty="0" err="1" smtClean="0"/>
              <a:t>ворошилка</a:t>
            </a:r>
            <a:r>
              <a:rPr lang="ru-RU" sz="9200" dirty="0" smtClean="0"/>
              <a:t> 2. Затем семена переносятся диском в нижнюю часть аппарата, где разряжение отсутствует. В зоне атмосферного давления семя отделяется от отверстия и под действием силы тяжести падает на дно борозды образованной сошником. </a:t>
            </a:r>
            <a:r>
              <a:rPr lang="ru-RU" sz="9200" dirty="0" err="1" smtClean="0"/>
              <a:t>Семясъёмник</a:t>
            </a:r>
            <a:r>
              <a:rPr lang="ru-RU" sz="9200" dirty="0" smtClean="0"/>
              <a:t> 3 расположенный в верхней части заборной камеры, способствует присасыванию к отверстию только одного зерна. При посеве мелких семян для получения </a:t>
            </a:r>
            <a:r>
              <a:rPr lang="ru-RU" sz="9200" dirty="0" err="1" smtClean="0"/>
              <a:t>однозернового</a:t>
            </a:r>
            <a:r>
              <a:rPr lang="ru-RU" sz="9200" dirty="0" smtClean="0"/>
              <a:t> высева помимо основного </a:t>
            </a:r>
            <a:r>
              <a:rPr lang="ru-RU" sz="9200" dirty="0" err="1" smtClean="0"/>
              <a:t>семясъемника</a:t>
            </a:r>
            <a:r>
              <a:rPr lang="ru-RU" sz="9200" dirty="0" smtClean="0"/>
              <a:t> используют эксцентрический </a:t>
            </a:r>
            <a:r>
              <a:rPr lang="ru-RU" sz="9200" dirty="0" err="1" smtClean="0"/>
              <a:t>семясъёмник</a:t>
            </a:r>
            <a:r>
              <a:rPr lang="ru-RU" sz="9200" dirty="0" smtClean="0"/>
              <a:t> 4, который также способствует присасыванию к отверстию только одного семени. Далее после прохождения ячейки зоны атмосферного давления, после отделения семени, она на короткий промежуток времени продувается воздухом для отделения застрявших семян или очистки.</a:t>
            </a:r>
          </a:p>
          <a:p>
            <a:pPr marL="176213" indent="-39688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3788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Контрольные вопросы:</a:t>
            </a:r>
          </a:p>
          <a:p>
            <a:pPr>
              <a:buNone/>
            </a:pPr>
            <a:r>
              <a:rPr lang="ru-RU" b="1" dirty="0" smtClean="0"/>
              <a:t>1. Для чего предназначена сеялка GASPARDO V 20?</a:t>
            </a:r>
          </a:p>
          <a:p>
            <a:pPr>
              <a:buNone/>
            </a:pPr>
            <a:r>
              <a:rPr lang="ru-RU" b="1" dirty="0" smtClean="0"/>
              <a:t>2. Из каких частей состоит сеялка?</a:t>
            </a:r>
          </a:p>
          <a:p>
            <a:pPr>
              <a:buNone/>
            </a:pPr>
            <a:r>
              <a:rPr lang="ru-RU" b="1" dirty="0" smtClean="0"/>
              <a:t>3. Из чего состоит посевная секция?</a:t>
            </a:r>
          </a:p>
          <a:p>
            <a:pPr>
              <a:buNone/>
            </a:pPr>
            <a:r>
              <a:rPr lang="ru-RU" b="1" dirty="0" smtClean="0"/>
              <a:t>4. Как работает сеялка? </a:t>
            </a:r>
          </a:p>
          <a:p>
            <a:pPr marL="176213" indent="-39688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429684" cy="6011882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i="1" dirty="0" smtClean="0">
                <a:effectLst/>
              </a:rPr>
              <a:t>                     </a:t>
            </a:r>
            <a:r>
              <a:rPr lang="ru-RU" sz="3600" i="1" u="sng" dirty="0" smtClean="0">
                <a:solidFill>
                  <a:schemeClr val="tx1"/>
                </a:solidFill>
                <a:effectLst/>
              </a:rPr>
              <a:t>Назначение сеялки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31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Сеялка «GASPARDO», тип 20, является пневматической сеялкой точного высева предназначена для пунктирного посева сухих калиброванных семян овощных и пропашных культур (капуста, морковь, свекла, лук, редис, томат, огурец, кукуруза, подсолнечник, арбуз и многое другое). Сеялка </a:t>
            </a:r>
            <a:r>
              <a:rPr lang="ru-RU" sz="31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агрегатируется</a:t>
            </a:r>
            <a:r>
              <a:rPr lang="ru-RU" sz="31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с тракторами класса 14 кН. Максимальная ширина захвата 4,2 м, минимальное расстояние между рядами 20 см, расстояние между семенами в рядке 0,24...28,4 см, объём бункера для семян 2,5 л, требуемая частота вращения ВОМ 540 мин'1.</a:t>
            </a:r>
            <a:r>
              <a:rPr lang="ru-RU" sz="3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sz="31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22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u="sng" dirty="0" smtClean="0"/>
              <a:t>Устройство и рабочий процесс.</a:t>
            </a:r>
          </a:p>
          <a:p>
            <a:pPr marL="176213" indent="-58738">
              <a:buNone/>
            </a:pPr>
            <a:endParaRPr lang="ru-RU" dirty="0" smtClean="0"/>
          </a:p>
          <a:p>
            <a:pPr marL="176213" indent="-58738">
              <a:buNone/>
            </a:pPr>
            <a:r>
              <a:rPr lang="ru-RU" dirty="0" smtClean="0"/>
              <a:t>Сеялка </a:t>
            </a:r>
            <a:r>
              <a:rPr lang="ru-RU" dirty="0" smtClean="0"/>
              <a:t>«GASPARDO» состоит из рамы 1, представляющей собой пространственную ферму, в центральной части которой находится навеска 2 для </a:t>
            </a:r>
            <a:r>
              <a:rPr lang="ru-RU" dirty="0" err="1" smtClean="0"/>
              <a:t>агрегатирования</a:t>
            </a:r>
            <a:r>
              <a:rPr lang="ru-RU" dirty="0" smtClean="0"/>
              <a:t> с навесной системой трактора и вентилятор 3 с манометром вакуума и манометром давления 4 (рис. 1). Вентилятор 3 гибкими патрубками соединён с раздаточной трубкой воздуха вакуума 5 и давления 6. Также на раме установлены опорно-приводные колёса 7, коробки передач 8 с механизмами привода и высевающие секции 9.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Сеялка ваэрагбо У20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85729"/>
            <a:ext cx="778674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538777"/>
            <a:ext cx="9144000" cy="2385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Рисунок 1 - Сеялка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ваэрагбо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У20:</a:t>
            </a:r>
            <a:endParaRPr kumimoji="0" lang="ru-RU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1 - рама; 2 - навеска; 3 - вентилятор; 4 - манометры вакуума и давления; 5 - раздаточная трубка воздуха вакуума; 6 - раздаточная трубка воздуха давления;7 - опорно-приводное колесо; 8 - коробка передач;</a:t>
            </a:r>
            <a:r>
              <a:rPr lang="ru-RU" sz="1100" dirty="0"/>
              <a:t> </a:t>
            </a:r>
            <a:r>
              <a:rPr lang="ru-RU" sz="24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9 - высевающая секция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1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166508"/>
          </a:xfrm>
        </p:spPr>
        <p:txBody>
          <a:bodyPr>
            <a:normAutofit/>
          </a:bodyPr>
          <a:lstStyle/>
          <a:p>
            <a:pPr marL="176213" indent="-39688">
              <a:buNone/>
            </a:pPr>
            <a:r>
              <a:rPr lang="ru-RU" dirty="0" smtClean="0"/>
              <a:t>установки секции в транспортное положение 13, пружины регулировки давления сошника на почву 14 с кольцом 15 и </a:t>
            </a:r>
            <a:r>
              <a:rPr lang="ru-RU" dirty="0" err="1" smtClean="0"/>
              <a:t>комкоудалителя</a:t>
            </a:r>
            <a:r>
              <a:rPr lang="ru-RU" dirty="0" smtClean="0"/>
              <a:t> 16. Каждая посевная секция состоит (рис. 2) из следующих основных частей: </a:t>
            </a:r>
            <a:r>
              <a:rPr lang="ru-RU" dirty="0" err="1" smtClean="0"/>
              <a:t>параллелограмной</a:t>
            </a:r>
            <a:r>
              <a:rPr lang="ru-RU" dirty="0" smtClean="0"/>
              <a:t> подвески 1, пневматического высевающего аппарата 2 с прикреплённым сверху бункером 3 и снизу сошником 4, </a:t>
            </a:r>
            <a:r>
              <a:rPr lang="ru-RU" dirty="0" err="1" smtClean="0"/>
              <a:t>загортача</a:t>
            </a:r>
            <a:r>
              <a:rPr lang="ru-RU" dirty="0" smtClean="0"/>
              <a:t> 5, прижимного колеса для семян 6, переднего уплотняющего колеса 7, заднего прикатывающего колеса 8, механизма регулировки глубины посева 9 с рукояткой 10 и фиксирующим винтом 11, </a:t>
            </a:r>
            <a:r>
              <a:rPr lang="ru-RU" dirty="0" err="1" smtClean="0"/>
              <a:t>семясъёмника</a:t>
            </a:r>
            <a:r>
              <a:rPr lang="ru-RU" dirty="0" smtClean="0"/>
              <a:t> 12 с рукояткой, рычага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Посевная секция сеялки ОаБрагбо У20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57167"/>
            <a:ext cx="828680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82" y="4136415"/>
            <a:ext cx="871543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Рисунок 2 - Посевная секция сеялки GASPARDO V 20:</a:t>
            </a:r>
            <a:endParaRPr kumimoji="0" lang="ru-RU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1 -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параллелограмная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подвеска; 2 - пневматический высевающий аппарат; 3 - бункер; 4 - сошник; 5 -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загортач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 6 - прижимное колесо для семян; 7 - переднее уплотняющее колесо; 8 - заднее прикатывающее колесо; 9 - механизм регулировки глубины посева; 10 - рукоятка регулировки глубины посева; 11 - фиксирующий винт; 12 -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семясъёмник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 рукояткой; 13 - рычаг установки секции в транспортное положение; 14 - пружина регулировки давления сошника на почву; 15 - кольцо; 16 -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комкоудалитель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Высевающий аппарат сеялки ОаБрагбо У20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85728"/>
            <a:ext cx="8072493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4918225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Рисунок 3 - Высевающий аппарат сеялки GASPARDO V 20: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1 - корпус; 2 -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ворошилка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 3 -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семясъёмник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 4 - эксцентрический се-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мясъёмник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 5 - высевающий диск; 6 - уплотнители; 7 - крышка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3214710"/>
          </a:xfrm>
        </p:spPr>
        <p:txBody>
          <a:bodyPr>
            <a:normAutofit/>
          </a:bodyPr>
          <a:lstStyle/>
          <a:p>
            <a:pPr marL="176213" indent="-39688">
              <a:buNone/>
            </a:pPr>
            <a:r>
              <a:rPr lang="ru-RU" sz="2400" dirty="0" smtClean="0"/>
              <a:t>Пневматический высевающий аппарат 2 (рис. 3) крепиться к задней части </a:t>
            </a:r>
            <a:r>
              <a:rPr lang="ru-RU" sz="2400" dirty="0" err="1" smtClean="0"/>
              <a:t>параллелограмного</a:t>
            </a:r>
            <a:r>
              <a:rPr lang="ru-RU" sz="2400" dirty="0" smtClean="0"/>
              <a:t> механизма посредством планок, предназначен для точной подачи семян высеваемой культуры в бороздку через заданное расстояние. Высевающий аппарат состоит (рис. 3) из литого корпуса 1, внутри которого находится заборная камера с вращающейся </a:t>
            </a:r>
            <a:r>
              <a:rPr lang="ru-RU" sz="2400" dirty="0" err="1" smtClean="0"/>
              <a:t>ворошилкой</a:t>
            </a:r>
            <a:r>
              <a:rPr lang="ru-RU" sz="2400" dirty="0" smtClean="0"/>
              <a:t> 2, </a:t>
            </a:r>
            <a:r>
              <a:rPr lang="ru-RU" sz="2400" dirty="0" err="1" smtClean="0"/>
              <a:t>семясъёмника</a:t>
            </a:r>
            <a:r>
              <a:rPr lang="ru-RU" sz="2400" dirty="0" smtClean="0"/>
              <a:t> 3, высевающего диска 4, уплотнителей 5, крышки 6.</a:t>
            </a:r>
          </a:p>
          <a:p>
            <a:pPr marL="176213" indent="-39688">
              <a:buNone/>
            </a:pPr>
            <a:endParaRPr lang="ru-RU" sz="2400" dirty="0"/>
          </a:p>
        </p:txBody>
      </p:sp>
      <p:pic>
        <p:nvPicPr>
          <p:cNvPr id="4" name="Рисунок 3" descr="Сошники сеялки Оаэрагбо У20 и схемы посев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143248"/>
            <a:ext cx="735811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00034" y="5159733"/>
            <a:ext cx="84296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/>
              <a:t>Рисунок 4 - Сошники сеялки GASPARDO V 20 и схемы посева: а) для посева рядами; б) для полосового посева; в) для ленточного </a:t>
            </a:r>
            <a:r>
              <a:rPr lang="ru-RU" sz="2400" dirty="0" err="1"/>
              <a:t>двухстрочного</a:t>
            </a:r>
            <a:r>
              <a:rPr lang="ru-RU" sz="2400" dirty="0"/>
              <a:t> посева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166508"/>
          </a:xfrm>
        </p:spPr>
        <p:txBody>
          <a:bodyPr>
            <a:normAutofit fontScale="70000" lnSpcReduction="20000"/>
          </a:bodyPr>
          <a:lstStyle/>
          <a:p>
            <a:pPr marL="176213" indent="-39688">
              <a:buNone/>
            </a:pPr>
            <a:r>
              <a:rPr lang="ru-RU" sz="3400" dirty="0" smtClean="0"/>
              <a:t>Сошник 4 (рис. 4) прикреплён к нижней части </a:t>
            </a:r>
            <a:r>
              <a:rPr lang="ru-RU" sz="3400" dirty="0" smtClean="0"/>
              <a:t>высевающего аппарата </a:t>
            </a:r>
            <a:r>
              <a:rPr lang="ru-RU" sz="3400" dirty="0" smtClean="0"/>
              <a:t>посредством болтового соединения, предназначен для образования бороздки на поверхности поля заданной глубины. На сеялке </a:t>
            </a:r>
            <a:r>
              <a:rPr lang="ru-RU" sz="3400" dirty="0" err="1" smtClean="0"/>
              <a:t>Оаэрагбо</a:t>
            </a:r>
            <a:r>
              <a:rPr lang="ru-RU" sz="3400" dirty="0" smtClean="0"/>
              <a:t> У20 используются сошники 3-х типов - для посева рядами с междурядьем от 200 мм и выше (рис. 4, а); полосового посева с шириной полосы 60 мм (рис. 4, б), и ленточного </a:t>
            </a:r>
            <a:r>
              <a:rPr lang="ru-RU" sz="3400" dirty="0" err="1" smtClean="0"/>
              <a:t>двухстрочного</a:t>
            </a:r>
            <a:r>
              <a:rPr lang="ru-RU" sz="3400" dirty="0" smtClean="0"/>
              <a:t> посева (рис. 4, в).</a:t>
            </a:r>
          </a:p>
          <a:p>
            <a:pPr marL="176213" indent="-39688">
              <a:buNone/>
            </a:pPr>
            <a:r>
              <a:rPr lang="ru-RU" sz="3400" dirty="0" smtClean="0"/>
              <a:t>За сошником 4 находится прикатывающее колесо 8 (рис. 2), которое уплотняет зону рядка для улучшения контакта посеянных семян с почвой. Оно установлено на оси с возможностью вращения за счёт сцепления с поверхностью поля, во время посева. На сеялке могут использоваться прикатывающие колёса из нержавеющей стали, гладкие - для восстановления капиллярности на лёгких почвах (рис. 5, а); с поверхностью из мягкой резины - для формирования небольшого гребня с коркой на поверхности для лёгких почв, в районах подверженных ветровой эрозии (рис. 5, б); с решетчатой поверхностью - для тяжелых почв, чтобы снизить вероятность образования корки (рис. 5, в).</a:t>
            </a:r>
          </a:p>
          <a:p>
            <a:pPr marL="176213" indent="-39688"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</TotalTime>
  <Words>1009</Words>
  <Application>Microsoft Office PowerPoint</Application>
  <PresentationFormat>Экран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  Пневматическая сеялка «GASPARDO»</vt:lpstr>
      <vt:lpstr>                     Назначение сеялки   Сеялка «GASPARDO», тип 20, является пневматической сеялкой точного высева предназначена для пунктирного посева сухих калиброванных семян овощных и пропашных культур (капуста, морковь, свекла, лук, редис, томат, огурец, кукуруза, подсолнечник, арбуз и многое другое). Сеялка агрегатируется с тракторами класса 14 кН. Максимальная ширина захвата 4,2 м, минимальное расстояние между рядами 20 см, расстояние между семенами в рядке 0,24...28,4 см, объём бункера для семян 2,5 л, требуемая частота вращения ВОМ 540 мин'1.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Пневматическая сеялка «GASPARDO»</dc:title>
  <dc:creator>SERGey</dc:creator>
  <cp:lastModifiedBy>SERGey</cp:lastModifiedBy>
  <cp:revision>1</cp:revision>
  <dcterms:created xsi:type="dcterms:W3CDTF">2020-09-29T10:35:51Z</dcterms:created>
  <dcterms:modified xsi:type="dcterms:W3CDTF">2020-09-29T11:11:57Z</dcterms:modified>
</cp:coreProperties>
</file>