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62" r:id="rId7"/>
    <p:sldId id="259" r:id="rId8"/>
    <p:sldId id="264" r:id="rId9"/>
    <p:sldId id="265" r:id="rId10"/>
    <p:sldId id="261" r:id="rId11"/>
    <p:sldId id="273" r:id="rId12"/>
    <p:sldId id="274" r:id="rId13"/>
    <p:sldId id="275" r:id="rId14"/>
    <p:sldId id="283" r:id="rId15"/>
    <p:sldId id="280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0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0FAF4-5631-4646-9E30-6209081A41A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isinfo.ru/images/item/65/image010.pn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5152" y="1474332"/>
            <a:ext cx="8278688" cy="1470025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Тема: </a:t>
            </a:r>
            <a:r>
              <a:rPr lang="ru-RU" b="1" dirty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Мониторинг сельскохозяйственных угодий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832191"/>
            <a:ext cx="8928992" cy="30801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100" b="1" noProof="0" dirty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План исследования:</a:t>
            </a:r>
            <a:r>
              <a:rPr kumimoji="0" lang="ru-RU" sz="53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ru-RU" sz="53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   </a:t>
            </a:r>
            <a:r>
              <a:rPr kumimoji="0" lang="ru-RU" sz="30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ru-RU" sz="64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мониторинг границ рабочих участков полей;</a:t>
            </a:r>
            <a:br>
              <a:rPr kumimoji="0" lang="ru-RU" sz="64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64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- агрохимический мониторинг полей;</a:t>
            </a:r>
            <a:br>
              <a:rPr kumimoji="0" lang="ru-RU" sz="64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64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- картирование урожайности;</a:t>
            </a:r>
            <a:br>
              <a:rPr kumimoji="0" lang="ru-RU" sz="64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64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- анализ условий местности</a:t>
            </a:r>
            <a:r>
              <a:rPr lang="ru-RU" sz="6400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kumimoji="0" lang="ru-RU" sz="6400" b="0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6400" b="0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</a:b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1643" y="-33281"/>
            <a:ext cx="1854885" cy="3011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237062"/>
            <a:ext cx="619408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Учебное исследование</a:t>
            </a:r>
          </a:p>
          <a:p>
            <a:pPr algn="ctr"/>
            <a:r>
              <a:rPr lang="ru-RU" sz="2400" b="1" dirty="0"/>
              <a:t> </a:t>
            </a:r>
            <a:r>
              <a:rPr lang="en-US" sz="2400" b="1" dirty="0"/>
              <a:t>(</a:t>
            </a:r>
            <a:r>
              <a:rPr lang="ru-RU" sz="2400" b="1" dirty="0"/>
              <a:t>кейс –задание на базе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ООО «Борисовская Зерновая компания»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667518"/>
            <a:ext cx="6400800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Выполнили: студенты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1ЭРСХТ </a:t>
            </a:r>
            <a:r>
              <a:rPr lang="ru-RU" sz="2800" b="1" i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Молоко Михаил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08520" y="0"/>
            <a:ext cx="9252520" cy="14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Плюсы электронной карты: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5000"/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для работы всех сельскохозяйственных машин;</a:t>
            </a:r>
          </a:p>
          <a:p>
            <a:pPr algn="just" defTabSz="685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5000"/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Точный учет площадей и границ полей;</a:t>
            </a:r>
          </a:p>
          <a:p>
            <a:pPr algn="just" defTabSz="685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5000"/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Обоснованное планирование норм высева, внесения СЗР и др.;</a:t>
            </a:r>
          </a:p>
          <a:p>
            <a:pPr algn="just" defTabSz="685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5000"/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Эффективное средство контроля и управления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агробизнесом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DE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3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293096"/>
            <a:ext cx="4104456" cy="2414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Состав системы картирования урожайности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00108"/>
            <a:ext cx="9036496" cy="15841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Приёмник сигналов GPS со спутниковой группировки в реальном времени привязывает показания датчиков урожайности к электронной карте.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результате получается цифровая карта урожайности, которая включает данные со всех комбайнов, оснащённых бортовым компонентом системы.</a:t>
            </a:r>
          </a:p>
          <a:p>
            <a:endParaRPr lang="ru-RU" dirty="0"/>
          </a:p>
        </p:txBody>
      </p:sp>
      <p:pic>
        <p:nvPicPr>
          <p:cNvPr id="7" name="Содержимое 10" descr="ConstellationGP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896" y="2522761"/>
            <a:ext cx="1601276" cy="124219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972" y="2956669"/>
            <a:ext cx="3828078" cy="426151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411760" y="3002267"/>
            <a:ext cx="1407749" cy="7891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394942">
            <a:off x="4719200" y="3391276"/>
            <a:ext cx="1670449" cy="10729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2321496"/>
            <a:ext cx="8712967" cy="45365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29322" y="2428868"/>
            <a:ext cx="17813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Спутник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3286124"/>
            <a:ext cx="26432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Базовая станция</a:t>
            </a:r>
            <a:endParaRPr lang="ru-RU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00768"/>
            <a:ext cx="26432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станция 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RTK</a:t>
            </a:r>
            <a:endParaRPr lang="ru-RU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5857892"/>
            <a:ext cx="26432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диспетчер</a:t>
            </a:r>
            <a:endParaRPr lang="ru-RU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4714884"/>
            <a:ext cx="26432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носитель информации</a:t>
            </a:r>
            <a:endParaRPr lang="ru-RU" b="1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4357694"/>
            <a:ext cx="17813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Карты полей</a:t>
            </a:r>
            <a:endParaRPr lang="ru-RU" sz="2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48866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режим кинематики реального времени (</a:t>
            </a:r>
            <a:r>
              <a:rPr lang="en-US" dirty="0">
                <a:solidFill>
                  <a:srgbClr val="FF0000"/>
                </a:solidFill>
              </a:rPr>
              <a:t>real time kinematics </a:t>
            </a:r>
            <a:r>
              <a:rPr lang="en-US" dirty="0"/>
              <a:t>— </a:t>
            </a:r>
            <a:r>
              <a:rPr lang="en-US" b="1" dirty="0">
                <a:solidFill>
                  <a:srgbClr val="FF0000"/>
                </a:solidFill>
              </a:rPr>
              <a:t>RTK)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5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85720" y="0"/>
            <a:ext cx="8686800" cy="13234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altLang="de-DE" sz="3200" dirty="0">
                <a:solidFill>
                  <a:srgbClr val="FFFF00"/>
                </a:solidFill>
                <a:latin typeface="Arial Black" pitchFamily="34" charset="0"/>
              </a:rPr>
              <a:t>Картирование </a:t>
            </a:r>
            <a:r>
              <a:rPr lang="ru-RU" altLang="de-DE" sz="3200" dirty="0" err="1">
                <a:solidFill>
                  <a:srgbClr val="FFFF00"/>
                </a:solidFill>
                <a:latin typeface="Arial Black" pitchFamily="34" charset="0"/>
              </a:rPr>
              <a:t>урож</a:t>
            </a:r>
            <a:r>
              <a:rPr lang="de-DE" altLang="de-DE" sz="3200" dirty="0">
                <a:solidFill>
                  <a:srgbClr val="FFFF00"/>
                </a:solidFill>
                <a:latin typeface="Arial Black" pitchFamily="34" charset="0"/>
              </a:rPr>
              <a:t>а</a:t>
            </a:r>
            <a:r>
              <a:rPr lang="ru-RU" altLang="de-DE" sz="3200" dirty="0" err="1">
                <a:solidFill>
                  <a:srgbClr val="FFFF00"/>
                </a:solidFill>
                <a:latin typeface="Arial Black" pitchFamily="34" charset="0"/>
              </a:rPr>
              <a:t>йности</a:t>
            </a:r>
            <a:endParaRPr lang="en-US" altLang="de-DE" sz="3200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de-DE" sz="3200" dirty="0">
                <a:solidFill>
                  <a:srgbClr val="FF3300"/>
                </a:solidFill>
                <a:latin typeface="Arial Black" pitchFamily="34" charset="0"/>
              </a:rPr>
              <a:t>(Yield mapping)</a:t>
            </a:r>
            <a:endParaRPr lang="de-DE" altLang="de-DE" sz="3200" dirty="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5" name="Picture 536" descr="ym princi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089" y="1600200"/>
            <a:ext cx="7117821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grpSp>
        <p:nvGrpSpPr>
          <p:cNvPr id="6" name="Group 535"/>
          <p:cNvGrpSpPr>
            <a:grpSpLocks/>
          </p:cNvGrpSpPr>
          <p:nvPr/>
        </p:nvGrpSpPr>
        <p:grpSpPr bwMode="auto">
          <a:xfrm>
            <a:off x="1131888" y="1503363"/>
            <a:ext cx="6477000" cy="4246562"/>
            <a:chOff x="840" y="1152"/>
            <a:chExt cx="4080" cy="2675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840" y="1152"/>
              <a:ext cx="4080" cy="2675"/>
              <a:chOff x="840" y="1152"/>
              <a:chExt cx="4080" cy="2675"/>
            </a:xfrm>
          </p:grpSpPr>
          <p:sp>
            <p:nvSpPr>
              <p:cNvPr id="325" name="Freeform 18"/>
              <p:cNvSpPr>
                <a:spLocks/>
              </p:cNvSpPr>
              <p:nvPr/>
            </p:nvSpPr>
            <p:spPr bwMode="auto">
              <a:xfrm>
                <a:off x="840" y="2684"/>
                <a:ext cx="1521" cy="1143"/>
              </a:xfrm>
              <a:custGeom>
                <a:avLst/>
                <a:gdLst>
                  <a:gd name="T0" fmla="*/ 331 w 6082"/>
                  <a:gd name="T1" fmla="*/ 0 h 4572"/>
                  <a:gd name="T2" fmla="*/ 1521 w 6082"/>
                  <a:gd name="T3" fmla="*/ 767 h 4572"/>
                  <a:gd name="T4" fmla="*/ 797 w 6082"/>
                  <a:gd name="T5" fmla="*/ 1143 h 4572"/>
                  <a:gd name="T6" fmla="*/ 0 w 6082"/>
                  <a:gd name="T7" fmla="*/ 1129 h 4572"/>
                  <a:gd name="T8" fmla="*/ 7 w 6082"/>
                  <a:gd name="T9" fmla="*/ 117 h 4572"/>
                  <a:gd name="T10" fmla="*/ 331 w 6082"/>
                  <a:gd name="T11" fmla="*/ 0 h 45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82" h="4572">
                    <a:moveTo>
                      <a:pt x="1323" y="0"/>
                    </a:moveTo>
                    <a:lnTo>
                      <a:pt x="6082" y="3067"/>
                    </a:lnTo>
                    <a:lnTo>
                      <a:pt x="3186" y="4572"/>
                    </a:lnTo>
                    <a:lnTo>
                      <a:pt x="0" y="4516"/>
                    </a:lnTo>
                    <a:lnTo>
                      <a:pt x="29" y="466"/>
                    </a:lnTo>
                    <a:lnTo>
                      <a:pt x="1323" y="0"/>
                    </a:lnTo>
                    <a:close/>
                  </a:path>
                </a:pathLst>
              </a:custGeom>
              <a:solidFill>
                <a:srgbClr val="79C5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19"/>
              <p:cNvSpPr>
                <a:spLocks/>
              </p:cNvSpPr>
              <p:nvPr/>
            </p:nvSpPr>
            <p:spPr bwMode="auto">
              <a:xfrm>
                <a:off x="1181" y="2230"/>
                <a:ext cx="2472" cy="1230"/>
              </a:xfrm>
              <a:custGeom>
                <a:avLst/>
                <a:gdLst>
                  <a:gd name="T0" fmla="*/ 0 w 9889"/>
                  <a:gd name="T1" fmla="*/ 458 h 4922"/>
                  <a:gd name="T2" fmla="*/ 1327 w 9889"/>
                  <a:gd name="T3" fmla="*/ 0 h 4922"/>
                  <a:gd name="T4" fmla="*/ 2472 w 9889"/>
                  <a:gd name="T5" fmla="*/ 549 h 4922"/>
                  <a:gd name="T6" fmla="*/ 1205 w 9889"/>
                  <a:gd name="T7" fmla="*/ 1230 h 4922"/>
                  <a:gd name="T8" fmla="*/ 0 w 9889"/>
                  <a:gd name="T9" fmla="*/ 458 h 4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889" h="4922">
                    <a:moveTo>
                      <a:pt x="0" y="1831"/>
                    </a:moveTo>
                    <a:lnTo>
                      <a:pt x="5308" y="0"/>
                    </a:lnTo>
                    <a:lnTo>
                      <a:pt x="9889" y="2196"/>
                    </a:lnTo>
                    <a:lnTo>
                      <a:pt x="4821" y="4922"/>
                    </a:lnTo>
                    <a:lnTo>
                      <a:pt x="0" y="1831"/>
                    </a:lnTo>
                    <a:close/>
                  </a:path>
                </a:pathLst>
              </a:custGeom>
              <a:solidFill>
                <a:srgbClr val="F6C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Line 20"/>
              <p:cNvSpPr>
                <a:spLocks noChangeShapeType="1"/>
              </p:cNvSpPr>
              <p:nvPr/>
            </p:nvSpPr>
            <p:spPr bwMode="auto">
              <a:xfrm flipV="1">
                <a:off x="867" y="1406"/>
                <a:ext cx="4053" cy="138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21"/>
              <p:cNvSpPr>
                <a:spLocks/>
              </p:cNvSpPr>
              <p:nvPr/>
            </p:nvSpPr>
            <p:spPr bwMode="auto">
              <a:xfrm>
                <a:off x="2450" y="2749"/>
                <a:ext cx="8" cy="112"/>
              </a:xfrm>
              <a:custGeom>
                <a:avLst/>
                <a:gdLst>
                  <a:gd name="T0" fmla="*/ 0 w 32"/>
                  <a:gd name="T1" fmla="*/ 112 h 447"/>
                  <a:gd name="T2" fmla="*/ 8 w 32"/>
                  <a:gd name="T3" fmla="*/ 112 h 447"/>
                  <a:gd name="T4" fmla="*/ 8 w 32"/>
                  <a:gd name="T5" fmla="*/ 0 h 447"/>
                  <a:gd name="T6" fmla="*/ 0 w 32"/>
                  <a:gd name="T7" fmla="*/ 0 h 447"/>
                  <a:gd name="T8" fmla="*/ 0 w 32"/>
                  <a:gd name="T9" fmla="*/ 112 h 447"/>
                  <a:gd name="T10" fmla="*/ 0 w 32"/>
                  <a:gd name="T11" fmla="*/ 112 h 4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447">
                    <a:moveTo>
                      <a:pt x="0" y="447"/>
                    </a:moveTo>
                    <a:lnTo>
                      <a:pt x="32" y="447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22"/>
              <p:cNvSpPr>
                <a:spLocks/>
              </p:cNvSpPr>
              <p:nvPr/>
            </p:nvSpPr>
            <p:spPr bwMode="auto">
              <a:xfrm>
                <a:off x="2448" y="2861"/>
                <a:ext cx="10" cy="14"/>
              </a:xfrm>
              <a:custGeom>
                <a:avLst/>
                <a:gdLst>
                  <a:gd name="T0" fmla="*/ 6 w 39"/>
                  <a:gd name="T1" fmla="*/ 14 h 56"/>
                  <a:gd name="T2" fmla="*/ 6 w 39"/>
                  <a:gd name="T3" fmla="*/ 14 h 56"/>
                  <a:gd name="T4" fmla="*/ 7 w 39"/>
                  <a:gd name="T5" fmla="*/ 13 h 56"/>
                  <a:gd name="T6" fmla="*/ 8 w 39"/>
                  <a:gd name="T7" fmla="*/ 11 h 56"/>
                  <a:gd name="T8" fmla="*/ 8 w 39"/>
                  <a:gd name="T9" fmla="*/ 10 h 56"/>
                  <a:gd name="T10" fmla="*/ 9 w 39"/>
                  <a:gd name="T11" fmla="*/ 8 h 56"/>
                  <a:gd name="T12" fmla="*/ 9 w 39"/>
                  <a:gd name="T13" fmla="*/ 6 h 56"/>
                  <a:gd name="T14" fmla="*/ 10 w 39"/>
                  <a:gd name="T15" fmla="*/ 4 h 56"/>
                  <a:gd name="T16" fmla="*/ 10 w 39"/>
                  <a:gd name="T17" fmla="*/ 2 h 56"/>
                  <a:gd name="T18" fmla="*/ 10 w 39"/>
                  <a:gd name="T19" fmla="*/ 0 h 56"/>
                  <a:gd name="T20" fmla="*/ 2 w 39"/>
                  <a:gd name="T21" fmla="*/ 0 h 56"/>
                  <a:gd name="T22" fmla="*/ 2 w 39"/>
                  <a:gd name="T23" fmla="*/ 2 h 56"/>
                  <a:gd name="T24" fmla="*/ 2 w 39"/>
                  <a:gd name="T25" fmla="*/ 3 h 56"/>
                  <a:gd name="T26" fmla="*/ 2 w 39"/>
                  <a:gd name="T27" fmla="*/ 5 h 56"/>
                  <a:gd name="T28" fmla="*/ 1 w 39"/>
                  <a:gd name="T29" fmla="*/ 6 h 56"/>
                  <a:gd name="T30" fmla="*/ 1 w 39"/>
                  <a:gd name="T31" fmla="*/ 7 h 56"/>
                  <a:gd name="T32" fmla="*/ 1 w 39"/>
                  <a:gd name="T33" fmla="*/ 8 h 56"/>
                  <a:gd name="T34" fmla="*/ 0 w 39"/>
                  <a:gd name="T35" fmla="*/ 8 h 56"/>
                  <a:gd name="T36" fmla="*/ 0 w 39"/>
                  <a:gd name="T37" fmla="*/ 9 h 56"/>
                  <a:gd name="T38" fmla="*/ 0 w 39"/>
                  <a:gd name="T39" fmla="*/ 9 h 56"/>
                  <a:gd name="T40" fmla="*/ 6 w 39"/>
                  <a:gd name="T41" fmla="*/ 14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9" h="56">
                    <a:moveTo>
                      <a:pt x="22" y="56"/>
                    </a:moveTo>
                    <a:lnTo>
                      <a:pt x="22" y="56"/>
                    </a:lnTo>
                    <a:lnTo>
                      <a:pt x="27" y="51"/>
                    </a:lnTo>
                    <a:lnTo>
                      <a:pt x="31" y="45"/>
                    </a:lnTo>
                    <a:lnTo>
                      <a:pt x="33" y="38"/>
                    </a:lnTo>
                    <a:lnTo>
                      <a:pt x="35" y="32"/>
                    </a:lnTo>
                    <a:lnTo>
                      <a:pt x="37" y="25"/>
                    </a:lnTo>
                    <a:lnTo>
                      <a:pt x="38" y="16"/>
                    </a:lnTo>
                    <a:lnTo>
                      <a:pt x="38" y="8"/>
                    </a:lnTo>
                    <a:lnTo>
                      <a:pt x="39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5" y="24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1" y="32"/>
                    </a:lnTo>
                    <a:lnTo>
                      <a:pt x="0" y="34"/>
                    </a:lnTo>
                    <a:lnTo>
                      <a:pt x="22" y="5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23"/>
              <p:cNvSpPr>
                <a:spLocks/>
              </p:cNvSpPr>
              <p:nvPr/>
            </p:nvSpPr>
            <p:spPr bwMode="auto">
              <a:xfrm>
                <a:off x="2442" y="2869"/>
                <a:ext cx="11" cy="11"/>
              </a:xfrm>
              <a:custGeom>
                <a:avLst/>
                <a:gdLst>
                  <a:gd name="T0" fmla="*/ 0 w 47"/>
                  <a:gd name="T1" fmla="*/ 11 h 41"/>
                  <a:gd name="T2" fmla="*/ 0 w 47"/>
                  <a:gd name="T3" fmla="*/ 11 h 41"/>
                  <a:gd name="T4" fmla="*/ 2 w 47"/>
                  <a:gd name="T5" fmla="*/ 11 h 41"/>
                  <a:gd name="T6" fmla="*/ 3 w 47"/>
                  <a:gd name="T7" fmla="*/ 11 h 41"/>
                  <a:gd name="T8" fmla="*/ 4 w 47"/>
                  <a:gd name="T9" fmla="*/ 10 h 41"/>
                  <a:gd name="T10" fmla="*/ 6 w 47"/>
                  <a:gd name="T11" fmla="*/ 9 h 41"/>
                  <a:gd name="T12" fmla="*/ 7 w 47"/>
                  <a:gd name="T13" fmla="*/ 9 h 41"/>
                  <a:gd name="T14" fmla="*/ 9 w 47"/>
                  <a:gd name="T15" fmla="*/ 8 h 41"/>
                  <a:gd name="T16" fmla="*/ 10 w 47"/>
                  <a:gd name="T17" fmla="*/ 7 h 41"/>
                  <a:gd name="T18" fmla="*/ 11 w 47"/>
                  <a:gd name="T19" fmla="*/ 6 h 41"/>
                  <a:gd name="T20" fmla="*/ 6 w 47"/>
                  <a:gd name="T21" fmla="*/ 0 h 41"/>
                  <a:gd name="T22" fmla="*/ 5 w 47"/>
                  <a:gd name="T23" fmla="*/ 1 h 41"/>
                  <a:gd name="T24" fmla="*/ 5 w 47"/>
                  <a:gd name="T25" fmla="*/ 1 h 41"/>
                  <a:gd name="T26" fmla="*/ 4 w 47"/>
                  <a:gd name="T27" fmla="*/ 2 h 41"/>
                  <a:gd name="T28" fmla="*/ 3 w 47"/>
                  <a:gd name="T29" fmla="*/ 2 h 41"/>
                  <a:gd name="T30" fmla="*/ 3 w 47"/>
                  <a:gd name="T31" fmla="*/ 2 h 41"/>
                  <a:gd name="T32" fmla="*/ 2 w 47"/>
                  <a:gd name="T33" fmla="*/ 2 h 41"/>
                  <a:gd name="T34" fmla="*/ 1 w 47"/>
                  <a:gd name="T35" fmla="*/ 3 h 41"/>
                  <a:gd name="T36" fmla="*/ 0 w 47"/>
                  <a:gd name="T37" fmla="*/ 3 h 41"/>
                  <a:gd name="T38" fmla="*/ 0 w 47"/>
                  <a:gd name="T39" fmla="*/ 3 h 41"/>
                  <a:gd name="T40" fmla="*/ 0 w 47"/>
                  <a:gd name="T41" fmla="*/ 11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7" h="41">
                    <a:moveTo>
                      <a:pt x="0" y="41"/>
                    </a:moveTo>
                    <a:lnTo>
                      <a:pt x="0" y="41"/>
                    </a:lnTo>
                    <a:lnTo>
                      <a:pt x="7" y="41"/>
                    </a:lnTo>
                    <a:lnTo>
                      <a:pt x="13" y="40"/>
                    </a:lnTo>
                    <a:lnTo>
                      <a:pt x="19" y="39"/>
                    </a:lnTo>
                    <a:lnTo>
                      <a:pt x="25" y="35"/>
                    </a:lnTo>
                    <a:lnTo>
                      <a:pt x="31" y="33"/>
                    </a:lnTo>
                    <a:lnTo>
                      <a:pt x="37" y="30"/>
                    </a:lnTo>
                    <a:lnTo>
                      <a:pt x="42" y="26"/>
                    </a:lnTo>
                    <a:lnTo>
                      <a:pt x="47" y="22"/>
                    </a:lnTo>
                    <a:lnTo>
                      <a:pt x="25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11" y="8"/>
                    </a:lnTo>
                    <a:lnTo>
                      <a:pt x="7" y="9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24"/>
              <p:cNvSpPr>
                <a:spLocks/>
              </p:cNvSpPr>
              <p:nvPr/>
            </p:nvSpPr>
            <p:spPr bwMode="auto">
              <a:xfrm>
                <a:off x="2431" y="2870"/>
                <a:ext cx="11" cy="10"/>
              </a:xfrm>
              <a:custGeom>
                <a:avLst/>
                <a:gdLst>
                  <a:gd name="T0" fmla="*/ 0 w 44"/>
                  <a:gd name="T1" fmla="*/ 6 h 40"/>
                  <a:gd name="T2" fmla="*/ 0 w 44"/>
                  <a:gd name="T3" fmla="*/ 6 h 40"/>
                  <a:gd name="T4" fmla="*/ 1 w 44"/>
                  <a:gd name="T5" fmla="*/ 7 h 40"/>
                  <a:gd name="T6" fmla="*/ 2 w 44"/>
                  <a:gd name="T7" fmla="*/ 8 h 40"/>
                  <a:gd name="T8" fmla="*/ 4 w 44"/>
                  <a:gd name="T9" fmla="*/ 8 h 40"/>
                  <a:gd name="T10" fmla="*/ 5 w 44"/>
                  <a:gd name="T11" fmla="*/ 9 h 40"/>
                  <a:gd name="T12" fmla="*/ 7 w 44"/>
                  <a:gd name="T13" fmla="*/ 10 h 40"/>
                  <a:gd name="T14" fmla="*/ 8 w 44"/>
                  <a:gd name="T15" fmla="*/ 10 h 40"/>
                  <a:gd name="T16" fmla="*/ 10 w 44"/>
                  <a:gd name="T17" fmla="*/ 10 h 40"/>
                  <a:gd name="T18" fmla="*/ 11 w 44"/>
                  <a:gd name="T19" fmla="*/ 10 h 40"/>
                  <a:gd name="T20" fmla="*/ 11 w 44"/>
                  <a:gd name="T21" fmla="*/ 2 h 40"/>
                  <a:gd name="T22" fmla="*/ 10 w 44"/>
                  <a:gd name="T23" fmla="*/ 2 h 40"/>
                  <a:gd name="T24" fmla="*/ 10 w 44"/>
                  <a:gd name="T25" fmla="*/ 2 h 40"/>
                  <a:gd name="T26" fmla="*/ 9 w 44"/>
                  <a:gd name="T27" fmla="*/ 2 h 40"/>
                  <a:gd name="T28" fmla="*/ 8 w 44"/>
                  <a:gd name="T29" fmla="*/ 2 h 40"/>
                  <a:gd name="T30" fmla="*/ 7 w 44"/>
                  <a:gd name="T31" fmla="*/ 1 h 40"/>
                  <a:gd name="T32" fmla="*/ 7 w 44"/>
                  <a:gd name="T33" fmla="*/ 1 h 40"/>
                  <a:gd name="T34" fmla="*/ 6 w 44"/>
                  <a:gd name="T35" fmla="*/ 1 h 40"/>
                  <a:gd name="T36" fmla="*/ 6 w 44"/>
                  <a:gd name="T37" fmla="*/ 0 h 40"/>
                  <a:gd name="T38" fmla="*/ 6 w 44"/>
                  <a:gd name="T39" fmla="*/ 0 h 40"/>
                  <a:gd name="T40" fmla="*/ 0 w 44"/>
                  <a:gd name="T41" fmla="*/ 6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" h="40">
                    <a:moveTo>
                      <a:pt x="0" y="22"/>
                    </a:moveTo>
                    <a:lnTo>
                      <a:pt x="0" y="22"/>
                    </a:lnTo>
                    <a:lnTo>
                      <a:pt x="4" y="26"/>
                    </a:lnTo>
                    <a:lnTo>
                      <a:pt x="9" y="30"/>
                    </a:lnTo>
                    <a:lnTo>
                      <a:pt x="15" y="33"/>
                    </a:lnTo>
                    <a:lnTo>
                      <a:pt x="20" y="35"/>
                    </a:lnTo>
                    <a:lnTo>
                      <a:pt x="26" y="38"/>
                    </a:lnTo>
                    <a:lnTo>
                      <a:pt x="31" y="39"/>
                    </a:lnTo>
                    <a:lnTo>
                      <a:pt x="38" y="40"/>
                    </a:lnTo>
                    <a:lnTo>
                      <a:pt x="44" y="40"/>
                    </a:lnTo>
                    <a:lnTo>
                      <a:pt x="44" y="9"/>
                    </a:lnTo>
                    <a:lnTo>
                      <a:pt x="41" y="8"/>
                    </a:lnTo>
                    <a:lnTo>
                      <a:pt x="38" y="8"/>
                    </a:lnTo>
                    <a:lnTo>
                      <a:pt x="34" y="7"/>
                    </a:lnTo>
                    <a:lnTo>
                      <a:pt x="31" y="6"/>
                    </a:lnTo>
                    <a:lnTo>
                      <a:pt x="28" y="5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Freeform 25"/>
              <p:cNvSpPr>
                <a:spLocks/>
              </p:cNvSpPr>
              <p:nvPr/>
            </p:nvSpPr>
            <p:spPr bwMode="auto">
              <a:xfrm>
                <a:off x="2426" y="2861"/>
                <a:ext cx="10" cy="14"/>
              </a:xfrm>
              <a:custGeom>
                <a:avLst/>
                <a:gdLst>
                  <a:gd name="T0" fmla="*/ 0 w 40"/>
                  <a:gd name="T1" fmla="*/ 0 h 57"/>
                  <a:gd name="T2" fmla="*/ 0 w 40"/>
                  <a:gd name="T3" fmla="*/ 0 h 57"/>
                  <a:gd name="T4" fmla="*/ 0 w 40"/>
                  <a:gd name="T5" fmla="*/ 2 h 57"/>
                  <a:gd name="T6" fmla="*/ 0 w 40"/>
                  <a:gd name="T7" fmla="*/ 4 h 57"/>
                  <a:gd name="T8" fmla="*/ 1 w 40"/>
                  <a:gd name="T9" fmla="*/ 6 h 57"/>
                  <a:gd name="T10" fmla="*/ 1 w 40"/>
                  <a:gd name="T11" fmla="*/ 8 h 57"/>
                  <a:gd name="T12" fmla="*/ 2 w 40"/>
                  <a:gd name="T13" fmla="*/ 10 h 57"/>
                  <a:gd name="T14" fmla="*/ 3 w 40"/>
                  <a:gd name="T15" fmla="*/ 11 h 57"/>
                  <a:gd name="T16" fmla="*/ 3 w 40"/>
                  <a:gd name="T17" fmla="*/ 13 h 57"/>
                  <a:gd name="T18" fmla="*/ 5 w 40"/>
                  <a:gd name="T19" fmla="*/ 14 h 57"/>
                  <a:gd name="T20" fmla="*/ 10 w 40"/>
                  <a:gd name="T21" fmla="*/ 9 h 57"/>
                  <a:gd name="T22" fmla="*/ 10 w 40"/>
                  <a:gd name="T23" fmla="*/ 8 h 57"/>
                  <a:gd name="T24" fmla="*/ 9 w 40"/>
                  <a:gd name="T25" fmla="*/ 8 h 57"/>
                  <a:gd name="T26" fmla="*/ 9 w 40"/>
                  <a:gd name="T27" fmla="*/ 7 h 57"/>
                  <a:gd name="T28" fmla="*/ 9 w 40"/>
                  <a:gd name="T29" fmla="*/ 6 h 57"/>
                  <a:gd name="T30" fmla="*/ 8 w 40"/>
                  <a:gd name="T31" fmla="*/ 5 h 57"/>
                  <a:gd name="T32" fmla="*/ 8 w 40"/>
                  <a:gd name="T33" fmla="*/ 3 h 57"/>
                  <a:gd name="T34" fmla="*/ 8 w 40"/>
                  <a:gd name="T35" fmla="*/ 2 h 57"/>
                  <a:gd name="T36" fmla="*/ 8 w 40"/>
                  <a:gd name="T37" fmla="*/ 0 h 57"/>
                  <a:gd name="T38" fmla="*/ 8 w 40"/>
                  <a:gd name="T39" fmla="*/ 0 h 57"/>
                  <a:gd name="T40" fmla="*/ 0 w 40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" h="57">
                    <a:moveTo>
                      <a:pt x="0" y="0"/>
                    </a:moveTo>
                    <a:lnTo>
                      <a:pt x="0" y="0"/>
                    </a:lnTo>
                    <a:lnTo>
                      <a:pt x="1" y="8"/>
                    </a:lnTo>
                    <a:lnTo>
                      <a:pt x="1" y="16"/>
                    </a:lnTo>
                    <a:lnTo>
                      <a:pt x="2" y="25"/>
                    </a:lnTo>
                    <a:lnTo>
                      <a:pt x="5" y="32"/>
                    </a:lnTo>
                    <a:lnTo>
                      <a:pt x="7" y="39"/>
                    </a:lnTo>
                    <a:lnTo>
                      <a:pt x="10" y="45"/>
                    </a:lnTo>
                    <a:lnTo>
                      <a:pt x="13" y="52"/>
                    </a:lnTo>
                    <a:lnTo>
                      <a:pt x="18" y="57"/>
                    </a:lnTo>
                    <a:lnTo>
                      <a:pt x="40" y="35"/>
                    </a:lnTo>
                    <a:lnTo>
                      <a:pt x="38" y="34"/>
                    </a:lnTo>
                    <a:lnTo>
                      <a:pt x="37" y="31"/>
                    </a:lnTo>
                    <a:lnTo>
                      <a:pt x="36" y="28"/>
                    </a:lnTo>
                    <a:lnTo>
                      <a:pt x="34" y="25"/>
                    </a:lnTo>
                    <a:lnTo>
                      <a:pt x="33" y="19"/>
                    </a:lnTo>
                    <a:lnTo>
                      <a:pt x="33" y="13"/>
                    </a:lnTo>
                    <a:lnTo>
                      <a:pt x="32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26"/>
              <p:cNvSpPr>
                <a:spLocks/>
              </p:cNvSpPr>
              <p:nvPr/>
            </p:nvSpPr>
            <p:spPr bwMode="auto">
              <a:xfrm>
                <a:off x="2426" y="2745"/>
                <a:ext cx="8" cy="116"/>
              </a:xfrm>
              <a:custGeom>
                <a:avLst/>
                <a:gdLst>
                  <a:gd name="T0" fmla="*/ 4 w 32"/>
                  <a:gd name="T1" fmla="*/ 0 h 463"/>
                  <a:gd name="T2" fmla="*/ 0 w 32"/>
                  <a:gd name="T3" fmla="*/ 4 h 463"/>
                  <a:gd name="T4" fmla="*/ 0 w 32"/>
                  <a:gd name="T5" fmla="*/ 116 h 463"/>
                  <a:gd name="T6" fmla="*/ 8 w 32"/>
                  <a:gd name="T7" fmla="*/ 116 h 463"/>
                  <a:gd name="T8" fmla="*/ 8 w 32"/>
                  <a:gd name="T9" fmla="*/ 4 h 463"/>
                  <a:gd name="T10" fmla="*/ 4 w 32"/>
                  <a:gd name="T11" fmla="*/ 0 h 463"/>
                  <a:gd name="T12" fmla="*/ 8 w 32"/>
                  <a:gd name="T13" fmla="*/ 4 h 463"/>
                  <a:gd name="T14" fmla="*/ 8 w 32"/>
                  <a:gd name="T15" fmla="*/ 0 h 463"/>
                  <a:gd name="T16" fmla="*/ 4 w 32"/>
                  <a:gd name="T17" fmla="*/ 0 h 4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463">
                    <a:moveTo>
                      <a:pt x="17" y="0"/>
                    </a:moveTo>
                    <a:lnTo>
                      <a:pt x="0" y="16"/>
                    </a:lnTo>
                    <a:lnTo>
                      <a:pt x="0" y="463"/>
                    </a:lnTo>
                    <a:lnTo>
                      <a:pt x="32" y="463"/>
                    </a:lnTo>
                    <a:lnTo>
                      <a:pt x="32" y="16"/>
                    </a:lnTo>
                    <a:lnTo>
                      <a:pt x="17" y="0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27"/>
              <p:cNvSpPr>
                <a:spLocks/>
              </p:cNvSpPr>
              <p:nvPr/>
            </p:nvSpPr>
            <p:spPr bwMode="auto">
              <a:xfrm>
                <a:off x="2329" y="2745"/>
                <a:ext cx="101" cy="8"/>
              </a:xfrm>
              <a:custGeom>
                <a:avLst/>
                <a:gdLst>
                  <a:gd name="T0" fmla="*/ 0 w 405"/>
                  <a:gd name="T1" fmla="*/ 0 h 31"/>
                  <a:gd name="T2" fmla="*/ 0 w 405"/>
                  <a:gd name="T3" fmla="*/ 8 h 31"/>
                  <a:gd name="T4" fmla="*/ 101 w 405"/>
                  <a:gd name="T5" fmla="*/ 8 h 31"/>
                  <a:gd name="T6" fmla="*/ 101 w 405"/>
                  <a:gd name="T7" fmla="*/ 0 h 31"/>
                  <a:gd name="T8" fmla="*/ 0 w 405"/>
                  <a:gd name="T9" fmla="*/ 0 h 31"/>
                  <a:gd name="T10" fmla="*/ 0 w 405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5" h="31">
                    <a:moveTo>
                      <a:pt x="0" y="0"/>
                    </a:moveTo>
                    <a:lnTo>
                      <a:pt x="0" y="31"/>
                    </a:lnTo>
                    <a:lnTo>
                      <a:pt x="405" y="31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28"/>
              <p:cNvSpPr>
                <a:spLocks/>
              </p:cNvSpPr>
              <p:nvPr/>
            </p:nvSpPr>
            <p:spPr bwMode="auto">
              <a:xfrm>
                <a:off x="2315" y="2743"/>
                <a:ext cx="14" cy="10"/>
              </a:xfrm>
              <a:custGeom>
                <a:avLst/>
                <a:gdLst>
                  <a:gd name="T0" fmla="*/ 0 w 57"/>
                  <a:gd name="T1" fmla="*/ 5 h 39"/>
                  <a:gd name="T2" fmla="*/ 0 w 57"/>
                  <a:gd name="T3" fmla="*/ 6 h 39"/>
                  <a:gd name="T4" fmla="*/ 1 w 57"/>
                  <a:gd name="T5" fmla="*/ 7 h 39"/>
                  <a:gd name="T6" fmla="*/ 3 w 57"/>
                  <a:gd name="T7" fmla="*/ 8 h 39"/>
                  <a:gd name="T8" fmla="*/ 4 w 57"/>
                  <a:gd name="T9" fmla="*/ 8 h 39"/>
                  <a:gd name="T10" fmla="*/ 6 w 57"/>
                  <a:gd name="T11" fmla="*/ 9 h 39"/>
                  <a:gd name="T12" fmla="*/ 8 w 57"/>
                  <a:gd name="T13" fmla="*/ 9 h 39"/>
                  <a:gd name="T14" fmla="*/ 10 w 57"/>
                  <a:gd name="T15" fmla="*/ 10 h 39"/>
                  <a:gd name="T16" fmla="*/ 12 w 57"/>
                  <a:gd name="T17" fmla="*/ 10 h 39"/>
                  <a:gd name="T18" fmla="*/ 14 w 57"/>
                  <a:gd name="T19" fmla="*/ 10 h 39"/>
                  <a:gd name="T20" fmla="*/ 14 w 57"/>
                  <a:gd name="T21" fmla="*/ 2 h 39"/>
                  <a:gd name="T22" fmla="*/ 13 w 57"/>
                  <a:gd name="T23" fmla="*/ 2 h 39"/>
                  <a:gd name="T24" fmla="*/ 11 w 57"/>
                  <a:gd name="T25" fmla="*/ 2 h 39"/>
                  <a:gd name="T26" fmla="*/ 9 w 57"/>
                  <a:gd name="T27" fmla="*/ 2 h 39"/>
                  <a:gd name="T28" fmla="*/ 8 w 57"/>
                  <a:gd name="T29" fmla="*/ 2 h 39"/>
                  <a:gd name="T30" fmla="*/ 7 w 57"/>
                  <a:gd name="T31" fmla="*/ 1 h 39"/>
                  <a:gd name="T32" fmla="*/ 6 w 57"/>
                  <a:gd name="T33" fmla="*/ 1 h 39"/>
                  <a:gd name="T34" fmla="*/ 6 w 57"/>
                  <a:gd name="T35" fmla="*/ 0 h 39"/>
                  <a:gd name="T36" fmla="*/ 5 w 57"/>
                  <a:gd name="T37" fmla="*/ 0 h 39"/>
                  <a:gd name="T38" fmla="*/ 6 w 57"/>
                  <a:gd name="T39" fmla="*/ 0 h 39"/>
                  <a:gd name="T40" fmla="*/ 0 w 57"/>
                  <a:gd name="T41" fmla="*/ 5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7" h="39">
                    <a:moveTo>
                      <a:pt x="0" y="21"/>
                    </a:moveTo>
                    <a:lnTo>
                      <a:pt x="0" y="22"/>
                    </a:lnTo>
                    <a:lnTo>
                      <a:pt x="6" y="26"/>
                    </a:lnTo>
                    <a:lnTo>
                      <a:pt x="12" y="30"/>
                    </a:lnTo>
                    <a:lnTo>
                      <a:pt x="18" y="33"/>
                    </a:lnTo>
                    <a:lnTo>
                      <a:pt x="25" y="35"/>
                    </a:lnTo>
                    <a:lnTo>
                      <a:pt x="33" y="37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7" y="39"/>
                    </a:lnTo>
                    <a:lnTo>
                      <a:pt x="57" y="8"/>
                    </a:lnTo>
                    <a:lnTo>
                      <a:pt x="51" y="8"/>
                    </a:lnTo>
                    <a:lnTo>
                      <a:pt x="45" y="8"/>
                    </a:lnTo>
                    <a:lnTo>
                      <a:pt x="38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3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29"/>
              <p:cNvSpPr>
                <a:spLocks/>
              </p:cNvSpPr>
              <p:nvPr/>
            </p:nvSpPr>
            <p:spPr bwMode="auto">
              <a:xfrm>
                <a:off x="2311" y="2737"/>
                <a:ext cx="10" cy="12"/>
              </a:xfrm>
              <a:custGeom>
                <a:avLst/>
                <a:gdLst>
                  <a:gd name="T0" fmla="*/ 0 w 41"/>
                  <a:gd name="T1" fmla="*/ 0 h 45"/>
                  <a:gd name="T2" fmla="*/ 0 w 41"/>
                  <a:gd name="T3" fmla="*/ 0 h 45"/>
                  <a:gd name="T4" fmla="*/ 0 w 41"/>
                  <a:gd name="T5" fmla="*/ 2 h 45"/>
                  <a:gd name="T6" fmla="*/ 0 w 41"/>
                  <a:gd name="T7" fmla="*/ 3 h 45"/>
                  <a:gd name="T8" fmla="*/ 1 w 41"/>
                  <a:gd name="T9" fmla="*/ 5 h 45"/>
                  <a:gd name="T10" fmla="*/ 1 w 41"/>
                  <a:gd name="T11" fmla="*/ 7 h 45"/>
                  <a:gd name="T12" fmla="*/ 2 w 41"/>
                  <a:gd name="T13" fmla="*/ 8 h 45"/>
                  <a:gd name="T14" fmla="*/ 3 w 41"/>
                  <a:gd name="T15" fmla="*/ 10 h 45"/>
                  <a:gd name="T16" fmla="*/ 3 w 41"/>
                  <a:gd name="T17" fmla="*/ 11 h 45"/>
                  <a:gd name="T18" fmla="*/ 4 w 41"/>
                  <a:gd name="T19" fmla="*/ 12 h 45"/>
                  <a:gd name="T20" fmla="*/ 10 w 41"/>
                  <a:gd name="T21" fmla="*/ 7 h 45"/>
                  <a:gd name="T22" fmla="*/ 10 w 41"/>
                  <a:gd name="T23" fmla="*/ 6 h 45"/>
                  <a:gd name="T24" fmla="*/ 9 w 41"/>
                  <a:gd name="T25" fmla="*/ 5 h 45"/>
                  <a:gd name="T26" fmla="*/ 9 w 41"/>
                  <a:gd name="T27" fmla="*/ 5 h 45"/>
                  <a:gd name="T28" fmla="*/ 8 w 41"/>
                  <a:gd name="T29" fmla="*/ 3 h 45"/>
                  <a:gd name="T30" fmla="*/ 8 w 41"/>
                  <a:gd name="T31" fmla="*/ 3 h 45"/>
                  <a:gd name="T32" fmla="*/ 8 w 41"/>
                  <a:gd name="T33" fmla="*/ 2 h 45"/>
                  <a:gd name="T34" fmla="*/ 8 w 41"/>
                  <a:gd name="T35" fmla="*/ 1 h 45"/>
                  <a:gd name="T36" fmla="*/ 8 w 41"/>
                  <a:gd name="T37" fmla="*/ 0 h 45"/>
                  <a:gd name="T38" fmla="*/ 8 w 41"/>
                  <a:gd name="T39" fmla="*/ 0 h 45"/>
                  <a:gd name="T40" fmla="*/ 0 w 41"/>
                  <a:gd name="T41" fmla="*/ 0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3" y="20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11" y="36"/>
                    </a:lnTo>
                    <a:lnTo>
                      <a:pt x="14" y="40"/>
                    </a:lnTo>
                    <a:lnTo>
                      <a:pt x="18" y="45"/>
                    </a:lnTo>
                    <a:lnTo>
                      <a:pt x="41" y="25"/>
                    </a:lnTo>
                    <a:lnTo>
                      <a:pt x="39" y="22"/>
                    </a:lnTo>
                    <a:lnTo>
                      <a:pt x="37" y="20"/>
                    </a:lnTo>
                    <a:lnTo>
                      <a:pt x="36" y="17"/>
                    </a:lnTo>
                    <a:lnTo>
                      <a:pt x="34" y="13"/>
                    </a:lnTo>
                    <a:lnTo>
                      <a:pt x="33" y="10"/>
                    </a:lnTo>
                    <a:lnTo>
                      <a:pt x="32" y="7"/>
                    </a:lnTo>
                    <a:lnTo>
                      <a:pt x="32" y="4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30"/>
              <p:cNvSpPr>
                <a:spLocks/>
              </p:cNvSpPr>
              <p:nvPr/>
            </p:nvSpPr>
            <p:spPr bwMode="auto">
              <a:xfrm>
                <a:off x="2311" y="2726"/>
                <a:ext cx="10" cy="11"/>
              </a:xfrm>
              <a:custGeom>
                <a:avLst/>
                <a:gdLst>
                  <a:gd name="T0" fmla="*/ 5 w 40"/>
                  <a:gd name="T1" fmla="*/ 0 h 44"/>
                  <a:gd name="T2" fmla="*/ 5 w 40"/>
                  <a:gd name="T3" fmla="*/ 0 h 44"/>
                  <a:gd name="T4" fmla="*/ 4 w 40"/>
                  <a:gd name="T5" fmla="*/ 1 h 44"/>
                  <a:gd name="T6" fmla="*/ 3 w 40"/>
                  <a:gd name="T7" fmla="*/ 3 h 44"/>
                  <a:gd name="T8" fmla="*/ 2 w 40"/>
                  <a:gd name="T9" fmla="*/ 4 h 44"/>
                  <a:gd name="T10" fmla="*/ 1 w 40"/>
                  <a:gd name="T11" fmla="*/ 5 h 44"/>
                  <a:gd name="T12" fmla="*/ 1 w 40"/>
                  <a:gd name="T13" fmla="*/ 7 h 44"/>
                  <a:gd name="T14" fmla="*/ 0 w 40"/>
                  <a:gd name="T15" fmla="*/ 8 h 44"/>
                  <a:gd name="T16" fmla="*/ 0 w 40"/>
                  <a:gd name="T17" fmla="*/ 10 h 44"/>
                  <a:gd name="T18" fmla="*/ 0 w 40"/>
                  <a:gd name="T19" fmla="*/ 11 h 44"/>
                  <a:gd name="T20" fmla="*/ 8 w 40"/>
                  <a:gd name="T21" fmla="*/ 11 h 44"/>
                  <a:gd name="T22" fmla="*/ 8 w 40"/>
                  <a:gd name="T23" fmla="*/ 10 h 44"/>
                  <a:gd name="T24" fmla="*/ 8 w 40"/>
                  <a:gd name="T25" fmla="*/ 10 h 44"/>
                  <a:gd name="T26" fmla="*/ 8 w 40"/>
                  <a:gd name="T27" fmla="*/ 9 h 44"/>
                  <a:gd name="T28" fmla="*/ 9 w 40"/>
                  <a:gd name="T29" fmla="*/ 8 h 44"/>
                  <a:gd name="T30" fmla="*/ 9 w 40"/>
                  <a:gd name="T31" fmla="*/ 7 h 44"/>
                  <a:gd name="T32" fmla="*/ 9 w 40"/>
                  <a:gd name="T33" fmla="*/ 7 h 44"/>
                  <a:gd name="T34" fmla="*/ 10 w 40"/>
                  <a:gd name="T35" fmla="*/ 6 h 44"/>
                  <a:gd name="T36" fmla="*/ 10 w 40"/>
                  <a:gd name="T37" fmla="*/ 6 h 44"/>
                  <a:gd name="T38" fmla="*/ 10 w 40"/>
                  <a:gd name="T39" fmla="*/ 6 h 44"/>
                  <a:gd name="T40" fmla="*/ 5 w 40"/>
                  <a:gd name="T41" fmla="*/ 0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" h="44">
                    <a:moveTo>
                      <a:pt x="18" y="0"/>
                    </a:moveTo>
                    <a:lnTo>
                      <a:pt x="18" y="0"/>
                    </a:lnTo>
                    <a:lnTo>
                      <a:pt x="15" y="4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5" y="20"/>
                    </a:lnTo>
                    <a:lnTo>
                      <a:pt x="3" y="26"/>
                    </a:lnTo>
                    <a:lnTo>
                      <a:pt x="1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32" y="44"/>
                    </a:lnTo>
                    <a:lnTo>
                      <a:pt x="32" y="41"/>
                    </a:lnTo>
                    <a:lnTo>
                      <a:pt x="32" y="38"/>
                    </a:lnTo>
                    <a:lnTo>
                      <a:pt x="33" y="35"/>
                    </a:lnTo>
                    <a:lnTo>
                      <a:pt x="34" y="32"/>
                    </a:lnTo>
                    <a:lnTo>
                      <a:pt x="35" y="29"/>
                    </a:lnTo>
                    <a:lnTo>
                      <a:pt x="37" y="27"/>
                    </a:lnTo>
                    <a:lnTo>
                      <a:pt x="38" y="25"/>
                    </a:lnTo>
                    <a:lnTo>
                      <a:pt x="40" y="2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31"/>
              <p:cNvSpPr>
                <a:spLocks/>
              </p:cNvSpPr>
              <p:nvPr/>
            </p:nvSpPr>
            <p:spPr bwMode="auto">
              <a:xfrm>
                <a:off x="2315" y="2722"/>
                <a:ext cx="14" cy="10"/>
              </a:xfrm>
              <a:custGeom>
                <a:avLst/>
                <a:gdLst>
                  <a:gd name="T0" fmla="*/ 14 w 57"/>
                  <a:gd name="T1" fmla="*/ 0 h 41"/>
                  <a:gd name="T2" fmla="*/ 14 w 57"/>
                  <a:gd name="T3" fmla="*/ 0 h 41"/>
                  <a:gd name="T4" fmla="*/ 12 w 57"/>
                  <a:gd name="T5" fmla="*/ 0 h 41"/>
                  <a:gd name="T6" fmla="*/ 10 w 57"/>
                  <a:gd name="T7" fmla="*/ 0 h 41"/>
                  <a:gd name="T8" fmla="*/ 8 w 57"/>
                  <a:gd name="T9" fmla="*/ 0 h 41"/>
                  <a:gd name="T10" fmla="*/ 6 w 57"/>
                  <a:gd name="T11" fmla="*/ 1 h 41"/>
                  <a:gd name="T12" fmla="*/ 4 w 57"/>
                  <a:gd name="T13" fmla="*/ 2 h 41"/>
                  <a:gd name="T14" fmla="*/ 3 w 57"/>
                  <a:gd name="T15" fmla="*/ 2 h 41"/>
                  <a:gd name="T16" fmla="*/ 1 w 57"/>
                  <a:gd name="T17" fmla="*/ 3 h 41"/>
                  <a:gd name="T18" fmla="*/ 0 w 57"/>
                  <a:gd name="T19" fmla="*/ 4 h 41"/>
                  <a:gd name="T20" fmla="*/ 5 w 57"/>
                  <a:gd name="T21" fmla="*/ 10 h 41"/>
                  <a:gd name="T22" fmla="*/ 6 w 57"/>
                  <a:gd name="T23" fmla="*/ 10 h 41"/>
                  <a:gd name="T24" fmla="*/ 7 w 57"/>
                  <a:gd name="T25" fmla="*/ 9 h 41"/>
                  <a:gd name="T26" fmla="*/ 7 w 57"/>
                  <a:gd name="T27" fmla="*/ 9 h 41"/>
                  <a:gd name="T28" fmla="*/ 8 w 57"/>
                  <a:gd name="T29" fmla="*/ 8 h 41"/>
                  <a:gd name="T30" fmla="*/ 10 w 57"/>
                  <a:gd name="T31" fmla="*/ 8 h 41"/>
                  <a:gd name="T32" fmla="*/ 11 w 57"/>
                  <a:gd name="T33" fmla="*/ 8 h 41"/>
                  <a:gd name="T34" fmla="*/ 13 w 57"/>
                  <a:gd name="T35" fmla="*/ 8 h 41"/>
                  <a:gd name="T36" fmla="*/ 14 w 57"/>
                  <a:gd name="T37" fmla="*/ 8 h 41"/>
                  <a:gd name="T38" fmla="*/ 14 w 57"/>
                  <a:gd name="T39" fmla="*/ 8 h 41"/>
                  <a:gd name="T40" fmla="*/ 14 w 57"/>
                  <a:gd name="T41" fmla="*/ 0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7" h="41">
                    <a:moveTo>
                      <a:pt x="57" y="0"/>
                    </a:moveTo>
                    <a:lnTo>
                      <a:pt x="57" y="0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2" y="2"/>
                    </a:lnTo>
                    <a:lnTo>
                      <a:pt x="25" y="4"/>
                    </a:lnTo>
                    <a:lnTo>
                      <a:pt x="18" y="7"/>
                    </a:lnTo>
                    <a:lnTo>
                      <a:pt x="12" y="10"/>
                    </a:lnTo>
                    <a:lnTo>
                      <a:pt x="6" y="14"/>
                    </a:lnTo>
                    <a:lnTo>
                      <a:pt x="0" y="18"/>
                    </a:lnTo>
                    <a:lnTo>
                      <a:pt x="22" y="41"/>
                    </a:lnTo>
                    <a:lnTo>
                      <a:pt x="24" y="39"/>
                    </a:lnTo>
                    <a:lnTo>
                      <a:pt x="27" y="38"/>
                    </a:lnTo>
                    <a:lnTo>
                      <a:pt x="30" y="36"/>
                    </a:lnTo>
                    <a:lnTo>
                      <a:pt x="34" y="34"/>
                    </a:lnTo>
                    <a:lnTo>
                      <a:pt x="39" y="33"/>
                    </a:lnTo>
                    <a:lnTo>
                      <a:pt x="45" y="32"/>
                    </a:lnTo>
                    <a:lnTo>
                      <a:pt x="51" y="32"/>
                    </a:lnTo>
                    <a:lnTo>
                      <a:pt x="57" y="3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32"/>
              <p:cNvSpPr>
                <a:spLocks/>
              </p:cNvSpPr>
              <p:nvPr/>
            </p:nvSpPr>
            <p:spPr bwMode="auto">
              <a:xfrm>
                <a:off x="2329" y="2722"/>
                <a:ext cx="105" cy="7"/>
              </a:xfrm>
              <a:custGeom>
                <a:avLst/>
                <a:gdLst>
                  <a:gd name="T0" fmla="*/ 105 w 420"/>
                  <a:gd name="T1" fmla="*/ 3 h 31"/>
                  <a:gd name="T2" fmla="*/ 101 w 420"/>
                  <a:gd name="T3" fmla="*/ 0 h 31"/>
                  <a:gd name="T4" fmla="*/ 0 w 420"/>
                  <a:gd name="T5" fmla="*/ 0 h 31"/>
                  <a:gd name="T6" fmla="*/ 0 w 420"/>
                  <a:gd name="T7" fmla="*/ 7 h 31"/>
                  <a:gd name="T8" fmla="*/ 101 w 420"/>
                  <a:gd name="T9" fmla="*/ 7 h 31"/>
                  <a:gd name="T10" fmla="*/ 105 w 420"/>
                  <a:gd name="T11" fmla="*/ 3 h 31"/>
                  <a:gd name="T12" fmla="*/ 101 w 420"/>
                  <a:gd name="T13" fmla="*/ 7 h 31"/>
                  <a:gd name="T14" fmla="*/ 105 w 420"/>
                  <a:gd name="T15" fmla="*/ 7 h 31"/>
                  <a:gd name="T16" fmla="*/ 105 w 420"/>
                  <a:gd name="T17" fmla="*/ 3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0" h="31">
                    <a:moveTo>
                      <a:pt x="420" y="15"/>
                    </a:moveTo>
                    <a:lnTo>
                      <a:pt x="405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405" y="31"/>
                    </a:lnTo>
                    <a:lnTo>
                      <a:pt x="420" y="15"/>
                    </a:lnTo>
                    <a:lnTo>
                      <a:pt x="405" y="31"/>
                    </a:lnTo>
                    <a:lnTo>
                      <a:pt x="420" y="31"/>
                    </a:lnTo>
                    <a:lnTo>
                      <a:pt x="42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33"/>
              <p:cNvSpPr>
                <a:spLocks/>
              </p:cNvSpPr>
              <p:nvPr/>
            </p:nvSpPr>
            <p:spPr bwMode="auto">
              <a:xfrm>
                <a:off x="2426" y="2614"/>
                <a:ext cx="8" cy="112"/>
              </a:xfrm>
              <a:custGeom>
                <a:avLst/>
                <a:gdLst>
                  <a:gd name="T0" fmla="*/ 8 w 32"/>
                  <a:gd name="T1" fmla="*/ 0 h 446"/>
                  <a:gd name="T2" fmla="*/ 0 w 32"/>
                  <a:gd name="T3" fmla="*/ 0 h 446"/>
                  <a:gd name="T4" fmla="*/ 0 w 32"/>
                  <a:gd name="T5" fmla="*/ 112 h 446"/>
                  <a:gd name="T6" fmla="*/ 8 w 32"/>
                  <a:gd name="T7" fmla="*/ 112 h 446"/>
                  <a:gd name="T8" fmla="*/ 8 w 32"/>
                  <a:gd name="T9" fmla="*/ 0 h 446"/>
                  <a:gd name="T10" fmla="*/ 8 w 32"/>
                  <a:gd name="T11" fmla="*/ 0 h 4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446">
                    <a:moveTo>
                      <a:pt x="32" y="0"/>
                    </a:moveTo>
                    <a:lnTo>
                      <a:pt x="0" y="0"/>
                    </a:lnTo>
                    <a:lnTo>
                      <a:pt x="0" y="446"/>
                    </a:lnTo>
                    <a:lnTo>
                      <a:pt x="32" y="44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34"/>
              <p:cNvSpPr>
                <a:spLocks/>
              </p:cNvSpPr>
              <p:nvPr/>
            </p:nvSpPr>
            <p:spPr bwMode="auto">
              <a:xfrm>
                <a:off x="2426" y="2600"/>
                <a:ext cx="10" cy="14"/>
              </a:xfrm>
              <a:custGeom>
                <a:avLst/>
                <a:gdLst>
                  <a:gd name="T0" fmla="*/ 5 w 40"/>
                  <a:gd name="T1" fmla="*/ 0 h 58"/>
                  <a:gd name="T2" fmla="*/ 5 w 40"/>
                  <a:gd name="T3" fmla="*/ 0 h 58"/>
                  <a:gd name="T4" fmla="*/ 3 w 40"/>
                  <a:gd name="T5" fmla="*/ 1 h 58"/>
                  <a:gd name="T6" fmla="*/ 3 w 40"/>
                  <a:gd name="T7" fmla="*/ 3 h 58"/>
                  <a:gd name="T8" fmla="*/ 2 w 40"/>
                  <a:gd name="T9" fmla="*/ 5 h 58"/>
                  <a:gd name="T10" fmla="*/ 1 w 40"/>
                  <a:gd name="T11" fmla="*/ 6 h 58"/>
                  <a:gd name="T12" fmla="*/ 1 w 40"/>
                  <a:gd name="T13" fmla="*/ 8 h 58"/>
                  <a:gd name="T14" fmla="*/ 0 w 40"/>
                  <a:gd name="T15" fmla="*/ 10 h 58"/>
                  <a:gd name="T16" fmla="*/ 0 w 40"/>
                  <a:gd name="T17" fmla="*/ 12 h 58"/>
                  <a:gd name="T18" fmla="*/ 0 w 40"/>
                  <a:gd name="T19" fmla="*/ 14 h 58"/>
                  <a:gd name="T20" fmla="*/ 8 w 40"/>
                  <a:gd name="T21" fmla="*/ 14 h 58"/>
                  <a:gd name="T22" fmla="*/ 8 w 40"/>
                  <a:gd name="T23" fmla="*/ 12 h 58"/>
                  <a:gd name="T24" fmla="*/ 8 w 40"/>
                  <a:gd name="T25" fmla="*/ 11 h 58"/>
                  <a:gd name="T26" fmla="*/ 8 w 40"/>
                  <a:gd name="T27" fmla="*/ 9 h 58"/>
                  <a:gd name="T28" fmla="*/ 9 w 40"/>
                  <a:gd name="T29" fmla="*/ 8 h 58"/>
                  <a:gd name="T30" fmla="*/ 9 w 40"/>
                  <a:gd name="T31" fmla="*/ 7 h 58"/>
                  <a:gd name="T32" fmla="*/ 9 w 40"/>
                  <a:gd name="T33" fmla="*/ 7 h 58"/>
                  <a:gd name="T34" fmla="*/ 10 w 40"/>
                  <a:gd name="T35" fmla="*/ 6 h 58"/>
                  <a:gd name="T36" fmla="*/ 10 w 40"/>
                  <a:gd name="T37" fmla="*/ 6 h 58"/>
                  <a:gd name="T38" fmla="*/ 10 w 40"/>
                  <a:gd name="T39" fmla="*/ 6 h 58"/>
                  <a:gd name="T40" fmla="*/ 5 w 40"/>
                  <a:gd name="T41" fmla="*/ 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" h="58">
                    <a:moveTo>
                      <a:pt x="18" y="1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10" y="13"/>
                    </a:lnTo>
                    <a:lnTo>
                      <a:pt x="7" y="19"/>
                    </a:lnTo>
                    <a:lnTo>
                      <a:pt x="5" y="26"/>
                    </a:lnTo>
                    <a:lnTo>
                      <a:pt x="2" y="34"/>
                    </a:lnTo>
                    <a:lnTo>
                      <a:pt x="1" y="41"/>
                    </a:lnTo>
                    <a:lnTo>
                      <a:pt x="1" y="49"/>
                    </a:lnTo>
                    <a:lnTo>
                      <a:pt x="0" y="58"/>
                    </a:lnTo>
                    <a:lnTo>
                      <a:pt x="32" y="58"/>
                    </a:lnTo>
                    <a:lnTo>
                      <a:pt x="32" y="51"/>
                    </a:lnTo>
                    <a:lnTo>
                      <a:pt x="33" y="44"/>
                    </a:lnTo>
                    <a:lnTo>
                      <a:pt x="33" y="38"/>
                    </a:lnTo>
                    <a:lnTo>
                      <a:pt x="34" y="34"/>
                    </a:lnTo>
                    <a:lnTo>
                      <a:pt x="36" y="30"/>
                    </a:lnTo>
                    <a:lnTo>
                      <a:pt x="37" y="27"/>
                    </a:lnTo>
                    <a:lnTo>
                      <a:pt x="38" y="25"/>
                    </a:lnTo>
                    <a:lnTo>
                      <a:pt x="39" y="24"/>
                    </a:lnTo>
                    <a:lnTo>
                      <a:pt x="40" y="23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Freeform 35"/>
              <p:cNvSpPr>
                <a:spLocks/>
              </p:cNvSpPr>
              <p:nvPr/>
            </p:nvSpPr>
            <p:spPr bwMode="auto">
              <a:xfrm>
                <a:off x="2431" y="2595"/>
                <a:ext cx="11" cy="10"/>
              </a:xfrm>
              <a:custGeom>
                <a:avLst/>
                <a:gdLst>
                  <a:gd name="T0" fmla="*/ 11 w 45"/>
                  <a:gd name="T1" fmla="*/ 0 h 41"/>
                  <a:gd name="T2" fmla="*/ 11 w 45"/>
                  <a:gd name="T3" fmla="*/ 0 h 41"/>
                  <a:gd name="T4" fmla="*/ 10 w 45"/>
                  <a:gd name="T5" fmla="*/ 0 h 41"/>
                  <a:gd name="T6" fmla="*/ 8 w 45"/>
                  <a:gd name="T7" fmla="*/ 0 h 41"/>
                  <a:gd name="T8" fmla="*/ 6 w 45"/>
                  <a:gd name="T9" fmla="*/ 1 h 41"/>
                  <a:gd name="T10" fmla="*/ 5 w 45"/>
                  <a:gd name="T11" fmla="*/ 1 h 41"/>
                  <a:gd name="T12" fmla="*/ 3 w 45"/>
                  <a:gd name="T13" fmla="*/ 2 h 41"/>
                  <a:gd name="T14" fmla="*/ 2 w 45"/>
                  <a:gd name="T15" fmla="*/ 3 h 41"/>
                  <a:gd name="T16" fmla="*/ 1 w 45"/>
                  <a:gd name="T17" fmla="*/ 4 h 41"/>
                  <a:gd name="T18" fmla="*/ 0 w 45"/>
                  <a:gd name="T19" fmla="*/ 5 h 41"/>
                  <a:gd name="T20" fmla="*/ 5 w 45"/>
                  <a:gd name="T21" fmla="*/ 10 h 41"/>
                  <a:gd name="T22" fmla="*/ 6 w 45"/>
                  <a:gd name="T23" fmla="*/ 10 h 41"/>
                  <a:gd name="T24" fmla="*/ 6 w 45"/>
                  <a:gd name="T25" fmla="*/ 9 h 41"/>
                  <a:gd name="T26" fmla="*/ 7 w 45"/>
                  <a:gd name="T27" fmla="*/ 9 h 41"/>
                  <a:gd name="T28" fmla="*/ 8 w 45"/>
                  <a:gd name="T29" fmla="*/ 8 h 41"/>
                  <a:gd name="T30" fmla="*/ 9 w 45"/>
                  <a:gd name="T31" fmla="*/ 8 h 41"/>
                  <a:gd name="T32" fmla="*/ 10 w 45"/>
                  <a:gd name="T33" fmla="*/ 8 h 41"/>
                  <a:gd name="T34" fmla="*/ 10 w 45"/>
                  <a:gd name="T35" fmla="*/ 8 h 41"/>
                  <a:gd name="T36" fmla="*/ 11 w 45"/>
                  <a:gd name="T37" fmla="*/ 8 h 41"/>
                  <a:gd name="T38" fmla="*/ 11 w 45"/>
                  <a:gd name="T39" fmla="*/ 8 h 41"/>
                  <a:gd name="T40" fmla="*/ 11 w 45"/>
                  <a:gd name="T41" fmla="*/ 0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5" h="41">
                    <a:moveTo>
                      <a:pt x="45" y="0"/>
                    </a:moveTo>
                    <a:lnTo>
                      <a:pt x="45" y="0"/>
                    </a:lnTo>
                    <a:lnTo>
                      <a:pt x="39" y="1"/>
                    </a:lnTo>
                    <a:lnTo>
                      <a:pt x="31" y="2"/>
                    </a:lnTo>
                    <a:lnTo>
                      <a:pt x="25" y="3"/>
                    </a:lnTo>
                    <a:lnTo>
                      <a:pt x="20" y="5"/>
                    </a:lnTo>
                    <a:lnTo>
                      <a:pt x="14" y="8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0" y="19"/>
                    </a:lnTo>
                    <a:lnTo>
                      <a:pt x="22" y="41"/>
                    </a:lnTo>
                    <a:lnTo>
                      <a:pt x="24" y="39"/>
                    </a:lnTo>
                    <a:lnTo>
                      <a:pt x="26" y="37"/>
                    </a:lnTo>
                    <a:lnTo>
                      <a:pt x="29" y="36"/>
                    </a:lnTo>
                    <a:lnTo>
                      <a:pt x="32" y="34"/>
                    </a:lnTo>
                    <a:lnTo>
                      <a:pt x="35" y="33"/>
                    </a:lnTo>
                    <a:lnTo>
                      <a:pt x="39" y="33"/>
                    </a:lnTo>
                    <a:lnTo>
                      <a:pt x="42" y="32"/>
                    </a:lnTo>
                    <a:lnTo>
                      <a:pt x="45" y="3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36"/>
              <p:cNvSpPr>
                <a:spLocks/>
              </p:cNvSpPr>
              <p:nvPr/>
            </p:nvSpPr>
            <p:spPr bwMode="auto">
              <a:xfrm>
                <a:off x="2442" y="2595"/>
                <a:ext cx="11" cy="10"/>
              </a:xfrm>
              <a:custGeom>
                <a:avLst/>
                <a:gdLst>
                  <a:gd name="T0" fmla="*/ 11 w 45"/>
                  <a:gd name="T1" fmla="*/ 4 h 42"/>
                  <a:gd name="T2" fmla="*/ 11 w 45"/>
                  <a:gd name="T3" fmla="*/ 5 h 42"/>
                  <a:gd name="T4" fmla="*/ 10 w 45"/>
                  <a:gd name="T5" fmla="*/ 4 h 42"/>
                  <a:gd name="T6" fmla="*/ 9 w 45"/>
                  <a:gd name="T7" fmla="*/ 3 h 42"/>
                  <a:gd name="T8" fmla="*/ 7 w 45"/>
                  <a:gd name="T9" fmla="*/ 2 h 42"/>
                  <a:gd name="T10" fmla="*/ 6 w 45"/>
                  <a:gd name="T11" fmla="*/ 1 h 42"/>
                  <a:gd name="T12" fmla="*/ 5 w 45"/>
                  <a:gd name="T13" fmla="*/ 1 h 42"/>
                  <a:gd name="T14" fmla="*/ 3 w 45"/>
                  <a:gd name="T15" fmla="*/ 0 h 42"/>
                  <a:gd name="T16" fmla="*/ 1 w 45"/>
                  <a:gd name="T17" fmla="*/ 0 h 42"/>
                  <a:gd name="T18" fmla="*/ 0 w 45"/>
                  <a:gd name="T19" fmla="*/ 0 h 42"/>
                  <a:gd name="T20" fmla="*/ 0 w 45"/>
                  <a:gd name="T21" fmla="*/ 8 h 42"/>
                  <a:gd name="T22" fmla="*/ 1 w 45"/>
                  <a:gd name="T23" fmla="*/ 8 h 42"/>
                  <a:gd name="T24" fmla="*/ 1 w 45"/>
                  <a:gd name="T25" fmla="*/ 8 h 42"/>
                  <a:gd name="T26" fmla="*/ 2 w 45"/>
                  <a:gd name="T27" fmla="*/ 8 h 42"/>
                  <a:gd name="T28" fmla="*/ 3 w 45"/>
                  <a:gd name="T29" fmla="*/ 8 h 42"/>
                  <a:gd name="T30" fmla="*/ 4 w 45"/>
                  <a:gd name="T31" fmla="*/ 9 h 42"/>
                  <a:gd name="T32" fmla="*/ 4 w 45"/>
                  <a:gd name="T33" fmla="*/ 9 h 42"/>
                  <a:gd name="T34" fmla="*/ 5 w 45"/>
                  <a:gd name="T35" fmla="*/ 9 h 42"/>
                  <a:gd name="T36" fmla="*/ 6 w 45"/>
                  <a:gd name="T37" fmla="*/ 10 h 42"/>
                  <a:gd name="T38" fmla="*/ 6 w 45"/>
                  <a:gd name="T39" fmla="*/ 10 h 42"/>
                  <a:gd name="T40" fmla="*/ 11 w 45"/>
                  <a:gd name="T41" fmla="*/ 4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5" h="42">
                    <a:moveTo>
                      <a:pt x="44" y="18"/>
                    </a:moveTo>
                    <a:lnTo>
                      <a:pt x="45" y="19"/>
                    </a:lnTo>
                    <a:lnTo>
                      <a:pt x="40" y="15"/>
                    </a:lnTo>
                    <a:lnTo>
                      <a:pt x="35" y="11"/>
                    </a:lnTo>
                    <a:lnTo>
                      <a:pt x="30" y="8"/>
                    </a:lnTo>
                    <a:lnTo>
                      <a:pt x="24" y="5"/>
                    </a:lnTo>
                    <a:lnTo>
                      <a:pt x="19" y="3"/>
                    </a:lnTo>
                    <a:lnTo>
                      <a:pt x="13" y="2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6" y="33"/>
                    </a:lnTo>
                    <a:lnTo>
                      <a:pt x="9" y="33"/>
                    </a:lnTo>
                    <a:lnTo>
                      <a:pt x="12" y="34"/>
                    </a:lnTo>
                    <a:lnTo>
                      <a:pt x="15" y="36"/>
                    </a:lnTo>
                    <a:lnTo>
                      <a:pt x="18" y="37"/>
                    </a:lnTo>
                    <a:lnTo>
                      <a:pt x="20" y="39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37"/>
              <p:cNvSpPr>
                <a:spLocks/>
              </p:cNvSpPr>
              <p:nvPr/>
            </p:nvSpPr>
            <p:spPr bwMode="auto">
              <a:xfrm>
                <a:off x="2448" y="2600"/>
                <a:ext cx="10" cy="14"/>
              </a:xfrm>
              <a:custGeom>
                <a:avLst/>
                <a:gdLst>
                  <a:gd name="T0" fmla="*/ 10 w 40"/>
                  <a:gd name="T1" fmla="*/ 14 h 58"/>
                  <a:gd name="T2" fmla="*/ 10 w 40"/>
                  <a:gd name="T3" fmla="*/ 14 h 58"/>
                  <a:gd name="T4" fmla="*/ 10 w 40"/>
                  <a:gd name="T5" fmla="*/ 12 h 58"/>
                  <a:gd name="T6" fmla="*/ 10 w 40"/>
                  <a:gd name="T7" fmla="*/ 10 h 58"/>
                  <a:gd name="T8" fmla="*/ 10 w 40"/>
                  <a:gd name="T9" fmla="*/ 8 h 58"/>
                  <a:gd name="T10" fmla="*/ 9 w 40"/>
                  <a:gd name="T11" fmla="*/ 6 h 58"/>
                  <a:gd name="T12" fmla="*/ 8 w 40"/>
                  <a:gd name="T13" fmla="*/ 5 h 58"/>
                  <a:gd name="T14" fmla="*/ 8 w 40"/>
                  <a:gd name="T15" fmla="*/ 3 h 58"/>
                  <a:gd name="T16" fmla="*/ 7 w 40"/>
                  <a:gd name="T17" fmla="*/ 1 h 58"/>
                  <a:gd name="T18" fmla="*/ 5 w 40"/>
                  <a:gd name="T19" fmla="*/ 0 h 58"/>
                  <a:gd name="T20" fmla="*/ 0 w 40"/>
                  <a:gd name="T21" fmla="*/ 6 h 58"/>
                  <a:gd name="T22" fmla="*/ 0 w 40"/>
                  <a:gd name="T23" fmla="*/ 6 h 58"/>
                  <a:gd name="T24" fmla="*/ 1 w 40"/>
                  <a:gd name="T25" fmla="*/ 7 h 58"/>
                  <a:gd name="T26" fmla="*/ 1 w 40"/>
                  <a:gd name="T27" fmla="*/ 7 h 58"/>
                  <a:gd name="T28" fmla="*/ 1 w 40"/>
                  <a:gd name="T29" fmla="*/ 8 h 58"/>
                  <a:gd name="T30" fmla="*/ 2 w 40"/>
                  <a:gd name="T31" fmla="*/ 9 h 58"/>
                  <a:gd name="T32" fmla="*/ 2 w 40"/>
                  <a:gd name="T33" fmla="*/ 11 h 58"/>
                  <a:gd name="T34" fmla="*/ 2 w 40"/>
                  <a:gd name="T35" fmla="*/ 12 h 58"/>
                  <a:gd name="T36" fmla="*/ 2 w 40"/>
                  <a:gd name="T37" fmla="*/ 14 h 58"/>
                  <a:gd name="T38" fmla="*/ 2 w 40"/>
                  <a:gd name="T39" fmla="*/ 14 h 58"/>
                  <a:gd name="T40" fmla="*/ 10 w 40"/>
                  <a:gd name="T41" fmla="*/ 14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" h="58">
                    <a:moveTo>
                      <a:pt x="40" y="58"/>
                    </a:moveTo>
                    <a:lnTo>
                      <a:pt x="40" y="58"/>
                    </a:lnTo>
                    <a:lnTo>
                      <a:pt x="39" y="49"/>
                    </a:lnTo>
                    <a:lnTo>
                      <a:pt x="39" y="41"/>
                    </a:lnTo>
                    <a:lnTo>
                      <a:pt x="38" y="33"/>
                    </a:lnTo>
                    <a:lnTo>
                      <a:pt x="36" y="26"/>
                    </a:lnTo>
                    <a:lnTo>
                      <a:pt x="33" y="19"/>
                    </a:lnTo>
                    <a:lnTo>
                      <a:pt x="30" y="11"/>
                    </a:lnTo>
                    <a:lnTo>
                      <a:pt x="26" y="5"/>
                    </a:lnTo>
                    <a:lnTo>
                      <a:pt x="21" y="0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9"/>
                    </a:lnTo>
                    <a:lnTo>
                      <a:pt x="7" y="44"/>
                    </a:lnTo>
                    <a:lnTo>
                      <a:pt x="8" y="51"/>
                    </a:lnTo>
                    <a:lnTo>
                      <a:pt x="8" y="58"/>
                    </a:lnTo>
                    <a:lnTo>
                      <a:pt x="40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38"/>
              <p:cNvSpPr>
                <a:spLocks/>
              </p:cNvSpPr>
              <p:nvPr/>
            </p:nvSpPr>
            <p:spPr bwMode="auto">
              <a:xfrm>
                <a:off x="2450" y="2614"/>
                <a:ext cx="8" cy="115"/>
              </a:xfrm>
              <a:custGeom>
                <a:avLst/>
                <a:gdLst>
                  <a:gd name="T0" fmla="*/ 4 w 32"/>
                  <a:gd name="T1" fmla="*/ 115 h 462"/>
                  <a:gd name="T2" fmla="*/ 8 w 32"/>
                  <a:gd name="T3" fmla="*/ 111 h 462"/>
                  <a:gd name="T4" fmla="*/ 8 w 32"/>
                  <a:gd name="T5" fmla="*/ 0 h 462"/>
                  <a:gd name="T6" fmla="*/ 0 w 32"/>
                  <a:gd name="T7" fmla="*/ 0 h 462"/>
                  <a:gd name="T8" fmla="*/ 0 w 32"/>
                  <a:gd name="T9" fmla="*/ 111 h 462"/>
                  <a:gd name="T10" fmla="*/ 4 w 32"/>
                  <a:gd name="T11" fmla="*/ 115 h 462"/>
                  <a:gd name="T12" fmla="*/ 0 w 32"/>
                  <a:gd name="T13" fmla="*/ 111 h 462"/>
                  <a:gd name="T14" fmla="*/ 0 w 32"/>
                  <a:gd name="T15" fmla="*/ 115 h 462"/>
                  <a:gd name="T16" fmla="*/ 4 w 32"/>
                  <a:gd name="T17" fmla="*/ 115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462">
                    <a:moveTo>
                      <a:pt x="16" y="462"/>
                    </a:moveTo>
                    <a:lnTo>
                      <a:pt x="32" y="44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446"/>
                    </a:lnTo>
                    <a:lnTo>
                      <a:pt x="16" y="462"/>
                    </a:lnTo>
                    <a:lnTo>
                      <a:pt x="0" y="446"/>
                    </a:lnTo>
                    <a:lnTo>
                      <a:pt x="0" y="462"/>
                    </a:lnTo>
                    <a:lnTo>
                      <a:pt x="16" y="4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39"/>
              <p:cNvSpPr>
                <a:spLocks/>
              </p:cNvSpPr>
              <p:nvPr/>
            </p:nvSpPr>
            <p:spPr bwMode="auto">
              <a:xfrm>
                <a:off x="2454" y="2722"/>
                <a:ext cx="101" cy="7"/>
              </a:xfrm>
              <a:custGeom>
                <a:avLst/>
                <a:gdLst>
                  <a:gd name="T0" fmla="*/ 101 w 403"/>
                  <a:gd name="T1" fmla="*/ 7 h 31"/>
                  <a:gd name="T2" fmla="*/ 101 w 403"/>
                  <a:gd name="T3" fmla="*/ 0 h 31"/>
                  <a:gd name="T4" fmla="*/ 0 w 403"/>
                  <a:gd name="T5" fmla="*/ 0 h 31"/>
                  <a:gd name="T6" fmla="*/ 0 w 403"/>
                  <a:gd name="T7" fmla="*/ 7 h 31"/>
                  <a:gd name="T8" fmla="*/ 101 w 403"/>
                  <a:gd name="T9" fmla="*/ 7 h 31"/>
                  <a:gd name="T10" fmla="*/ 101 w 403"/>
                  <a:gd name="T11" fmla="*/ 7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3" h="31">
                    <a:moveTo>
                      <a:pt x="403" y="31"/>
                    </a:moveTo>
                    <a:lnTo>
                      <a:pt x="403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403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40"/>
              <p:cNvSpPr>
                <a:spLocks/>
              </p:cNvSpPr>
              <p:nvPr/>
            </p:nvSpPr>
            <p:spPr bwMode="auto">
              <a:xfrm>
                <a:off x="2555" y="2722"/>
                <a:ext cx="14" cy="10"/>
              </a:xfrm>
              <a:custGeom>
                <a:avLst/>
                <a:gdLst>
                  <a:gd name="T0" fmla="*/ 14 w 58"/>
                  <a:gd name="T1" fmla="*/ 4 h 40"/>
                  <a:gd name="T2" fmla="*/ 14 w 58"/>
                  <a:gd name="T3" fmla="*/ 4 h 40"/>
                  <a:gd name="T4" fmla="*/ 12 w 58"/>
                  <a:gd name="T5" fmla="*/ 3 h 40"/>
                  <a:gd name="T6" fmla="*/ 11 w 58"/>
                  <a:gd name="T7" fmla="*/ 2 h 40"/>
                  <a:gd name="T8" fmla="*/ 9 w 58"/>
                  <a:gd name="T9" fmla="*/ 2 h 40"/>
                  <a:gd name="T10" fmla="*/ 8 w 58"/>
                  <a:gd name="T11" fmla="*/ 1 h 40"/>
                  <a:gd name="T12" fmla="*/ 6 w 58"/>
                  <a:gd name="T13" fmla="*/ 1 h 40"/>
                  <a:gd name="T14" fmla="*/ 4 w 58"/>
                  <a:gd name="T15" fmla="*/ 0 h 40"/>
                  <a:gd name="T16" fmla="*/ 2 w 58"/>
                  <a:gd name="T17" fmla="*/ 0 h 40"/>
                  <a:gd name="T18" fmla="*/ 0 w 58"/>
                  <a:gd name="T19" fmla="*/ 0 h 40"/>
                  <a:gd name="T20" fmla="*/ 0 w 58"/>
                  <a:gd name="T21" fmla="*/ 8 h 40"/>
                  <a:gd name="T22" fmla="*/ 2 w 58"/>
                  <a:gd name="T23" fmla="*/ 8 h 40"/>
                  <a:gd name="T24" fmla="*/ 3 w 58"/>
                  <a:gd name="T25" fmla="*/ 8 h 40"/>
                  <a:gd name="T26" fmla="*/ 5 w 58"/>
                  <a:gd name="T27" fmla="*/ 8 h 40"/>
                  <a:gd name="T28" fmla="*/ 6 w 58"/>
                  <a:gd name="T29" fmla="*/ 9 h 40"/>
                  <a:gd name="T30" fmla="*/ 7 w 58"/>
                  <a:gd name="T31" fmla="*/ 9 h 40"/>
                  <a:gd name="T32" fmla="*/ 7 w 58"/>
                  <a:gd name="T33" fmla="*/ 9 h 40"/>
                  <a:gd name="T34" fmla="*/ 8 w 58"/>
                  <a:gd name="T35" fmla="*/ 10 h 40"/>
                  <a:gd name="T36" fmla="*/ 8 w 58"/>
                  <a:gd name="T37" fmla="*/ 10 h 40"/>
                  <a:gd name="T38" fmla="*/ 9 w 58"/>
                  <a:gd name="T39" fmla="*/ 10 h 40"/>
                  <a:gd name="T40" fmla="*/ 14 w 58"/>
                  <a:gd name="T41" fmla="*/ 4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8" h="40">
                    <a:moveTo>
                      <a:pt x="57" y="16"/>
                    </a:moveTo>
                    <a:lnTo>
                      <a:pt x="58" y="17"/>
                    </a:lnTo>
                    <a:lnTo>
                      <a:pt x="51" y="12"/>
                    </a:lnTo>
                    <a:lnTo>
                      <a:pt x="45" y="9"/>
                    </a:lnTo>
                    <a:lnTo>
                      <a:pt x="39" y="6"/>
                    </a:lnTo>
                    <a:lnTo>
                      <a:pt x="32" y="3"/>
                    </a:lnTo>
                    <a:lnTo>
                      <a:pt x="24" y="2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7" y="32"/>
                    </a:lnTo>
                    <a:lnTo>
                      <a:pt x="13" y="32"/>
                    </a:lnTo>
                    <a:lnTo>
                      <a:pt x="19" y="33"/>
                    </a:lnTo>
                    <a:lnTo>
                      <a:pt x="23" y="34"/>
                    </a:lnTo>
                    <a:lnTo>
                      <a:pt x="27" y="35"/>
                    </a:lnTo>
                    <a:lnTo>
                      <a:pt x="31" y="37"/>
                    </a:lnTo>
                    <a:lnTo>
                      <a:pt x="33" y="38"/>
                    </a:lnTo>
                    <a:lnTo>
                      <a:pt x="35" y="40"/>
                    </a:lnTo>
                    <a:lnTo>
                      <a:pt x="36" y="40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41"/>
              <p:cNvSpPr>
                <a:spLocks/>
              </p:cNvSpPr>
              <p:nvPr/>
            </p:nvSpPr>
            <p:spPr bwMode="auto">
              <a:xfrm>
                <a:off x="2564" y="2726"/>
                <a:ext cx="9" cy="11"/>
              </a:xfrm>
              <a:custGeom>
                <a:avLst/>
                <a:gdLst>
                  <a:gd name="T0" fmla="*/ 9 w 40"/>
                  <a:gd name="T1" fmla="*/ 11 h 46"/>
                  <a:gd name="T2" fmla="*/ 9 w 40"/>
                  <a:gd name="T3" fmla="*/ 11 h 46"/>
                  <a:gd name="T4" fmla="*/ 9 w 40"/>
                  <a:gd name="T5" fmla="*/ 10 h 46"/>
                  <a:gd name="T6" fmla="*/ 9 w 40"/>
                  <a:gd name="T7" fmla="*/ 8 h 46"/>
                  <a:gd name="T8" fmla="*/ 8 w 40"/>
                  <a:gd name="T9" fmla="*/ 7 h 46"/>
                  <a:gd name="T10" fmla="*/ 8 w 40"/>
                  <a:gd name="T11" fmla="*/ 5 h 46"/>
                  <a:gd name="T12" fmla="*/ 7 w 40"/>
                  <a:gd name="T13" fmla="*/ 4 h 46"/>
                  <a:gd name="T14" fmla="*/ 7 w 40"/>
                  <a:gd name="T15" fmla="*/ 3 h 46"/>
                  <a:gd name="T16" fmla="*/ 6 w 40"/>
                  <a:gd name="T17" fmla="*/ 1 h 46"/>
                  <a:gd name="T18" fmla="*/ 5 w 40"/>
                  <a:gd name="T19" fmla="*/ 0 h 46"/>
                  <a:gd name="T20" fmla="*/ 0 w 40"/>
                  <a:gd name="T21" fmla="*/ 6 h 46"/>
                  <a:gd name="T22" fmla="*/ 0 w 40"/>
                  <a:gd name="T23" fmla="*/ 6 h 46"/>
                  <a:gd name="T24" fmla="*/ 1 w 40"/>
                  <a:gd name="T25" fmla="*/ 7 h 46"/>
                  <a:gd name="T26" fmla="*/ 1 w 40"/>
                  <a:gd name="T27" fmla="*/ 7 h 46"/>
                  <a:gd name="T28" fmla="*/ 1 w 40"/>
                  <a:gd name="T29" fmla="*/ 8 h 46"/>
                  <a:gd name="T30" fmla="*/ 2 w 40"/>
                  <a:gd name="T31" fmla="*/ 9 h 46"/>
                  <a:gd name="T32" fmla="*/ 2 w 40"/>
                  <a:gd name="T33" fmla="*/ 10 h 46"/>
                  <a:gd name="T34" fmla="*/ 2 w 40"/>
                  <a:gd name="T35" fmla="*/ 10 h 46"/>
                  <a:gd name="T36" fmla="*/ 2 w 40"/>
                  <a:gd name="T37" fmla="*/ 11 h 46"/>
                  <a:gd name="T38" fmla="*/ 2 w 40"/>
                  <a:gd name="T39" fmla="*/ 11 h 46"/>
                  <a:gd name="T40" fmla="*/ 9 w 40"/>
                  <a:gd name="T41" fmla="*/ 11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" h="46">
                    <a:moveTo>
                      <a:pt x="40" y="46"/>
                    </a:moveTo>
                    <a:lnTo>
                      <a:pt x="40" y="46"/>
                    </a:lnTo>
                    <a:lnTo>
                      <a:pt x="40" y="40"/>
                    </a:lnTo>
                    <a:lnTo>
                      <a:pt x="39" y="34"/>
                    </a:lnTo>
                    <a:lnTo>
                      <a:pt x="37" y="28"/>
                    </a:lnTo>
                    <a:lnTo>
                      <a:pt x="35" y="22"/>
                    </a:lnTo>
                    <a:lnTo>
                      <a:pt x="32" y="16"/>
                    </a:lnTo>
                    <a:lnTo>
                      <a:pt x="29" y="11"/>
                    </a:lnTo>
                    <a:lnTo>
                      <a:pt x="25" y="5"/>
                    </a:lnTo>
                    <a:lnTo>
                      <a:pt x="21" y="0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3" y="28"/>
                    </a:lnTo>
                    <a:lnTo>
                      <a:pt x="4" y="31"/>
                    </a:lnTo>
                    <a:lnTo>
                      <a:pt x="6" y="33"/>
                    </a:lnTo>
                    <a:lnTo>
                      <a:pt x="7" y="37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8" y="46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42"/>
              <p:cNvSpPr>
                <a:spLocks/>
              </p:cNvSpPr>
              <p:nvPr/>
            </p:nvSpPr>
            <p:spPr bwMode="auto">
              <a:xfrm>
                <a:off x="2563" y="2737"/>
                <a:ext cx="10" cy="12"/>
              </a:xfrm>
              <a:custGeom>
                <a:avLst/>
                <a:gdLst>
                  <a:gd name="T0" fmla="*/ 6 w 41"/>
                  <a:gd name="T1" fmla="*/ 12 h 46"/>
                  <a:gd name="T2" fmla="*/ 6 w 41"/>
                  <a:gd name="T3" fmla="*/ 12 h 46"/>
                  <a:gd name="T4" fmla="*/ 7 w 41"/>
                  <a:gd name="T5" fmla="*/ 10 h 46"/>
                  <a:gd name="T6" fmla="*/ 8 w 41"/>
                  <a:gd name="T7" fmla="*/ 9 h 46"/>
                  <a:gd name="T8" fmla="*/ 8 w 41"/>
                  <a:gd name="T9" fmla="*/ 8 h 46"/>
                  <a:gd name="T10" fmla="*/ 9 w 41"/>
                  <a:gd name="T11" fmla="*/ 7 h 46"/>
                  <a:gd name="T12" fmla="*/ 9 w 41"/>
                  <a:gd name="T13" fmla="*/ 5 h 46"/>
                  <a:gd name="T14" fmla="*/ 10 w 41"/>
                  <a:gd name="T15" fmla="*/ 3 h 46"/>
                  <a:gd name="T16" fmla="*/ 10 w 41"/>
                  <a:gd name="T17" fmla="*/ 2 h 46"/>
                  <a:gd name="T18" fmla="*/ 10 w 41"/>
                  <a:gd name="T19" fmla="*/ 0 h 46"/>
                  <a:gd name="T20" fmla="*/ 2 w 41"/>
                  <a:gd name="T21" fmla="*/ 0 h 46"/>
                  <a:gd name="T22" fmla="*/ 2 w 41"/>
                  <a:gd name="T23" fmla="*/ 1 h 46"/>
                  <a:gd name="T24" fmla="*/ 2 w 41"/>
                  <a:gd name="T25" fmla="*/ 2 h 46"/>
                  <a:gd name="T26" fmla="*/ 2 w 41"/>
                  <a:gd name="T27" fmla="*/ 3 h 46"/>
                  <a:gd name="T28" fmla="*/ 2 w 41"/>
                  <a:gd name="T29" fmla="*/ 3 h 46"/>
                  <a:gd name="T30" fmla="*/ 1 w 41"/>
                  <a:gd name="T31" fmla="*/ 4 h 46"/>
                  <a:gd name="T32" fmla="*/ 1 w 41"/>
                  <a:gd name="T33" fmla="*/ 5 h 46"/>
                  <a:gd name="T34" fmla="*/ 0 w 41"/>
                  <a:gd name="T35" fmla="*/ 6 h 46"/>
                  <a:gd name="T36" fmla="*/ 0 w 41"/>
                  <a:gd name="T37" fmla="*/ 7 h 46"/>
                  <a:gd name="T38" fmla="*/ 0 w 41"/>
                  <a:gd name="T39" fmla="*/ 6 h 46"/>
                  <a:gd name="T40" fmla="*/ 6 w 41"/>
                  <a:gd name="T41" fmla="*/ 12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46">
                    <a:moveTo>
                      <a:pt x="23" y="46"/>
                    </a:moveTo>
                    <a:lnTo>
                      <a:pt x="24" y="45"/>
                    </a:lnTo>
                    <a:lnTo>
                      <a:pt x="28" y="40"/>
                    </a:lnTo>
                    <a:lnTo>
                      <a:pt x="31" y="36"/>
                    </a:lnTo>
                    <a:lnTo>
                      <a:pt x="34" y="31"/>
                    </a:lnTo>
                    <a:lnTo>
                      <a:pt x="36" y="25"/>
                    </a:lnTo>
                    <a:lnTo>
                      <a:pt x="38" y="20"/>
                    </a:lnTo>
                    <a:lnTo>
                      <a:pt x="40" y="13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7"/>
                    </a:lnTo>
                    <a:lnTo>
                      <a:pt x="8" y="10"/>
                    </a:lnTo>
                    <a:lnTo>
                      <a:pt x="7" y="13"/>
                    </a:lnTo>
                    <a:lnTo>
                      <a:pt x="6" y="17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0" y="25"/>
                    </a:lnTo>
                    <a:lnTo>
                      <a:pt x="2" y="23"/>
                    </a:lnTo>
                    <a:lnTo>
                      <a:pt x="23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43"/>
              <p:cNvSpPr>
                <a:spLocks/>
              </p:cNvSpPr>
              <p:nvPr/>
            </p:nvSpPr>
            <p:spPr bwMode="auto">
              <a:xfrm>
                <a:off x="2555" y="2743"/>
                <a:ext cx="14" cy="10"/>
              </a:xfrm>
              <a:custGeom>
                <a:avLst/>
                <a:gdLst>
                  <a:gd name="T0" fmla="*/ 0 w 58"/>
                  <a:gd name="T1" fmla="*/ 10 h 40"/>
                  <a:gd name="T2" fmla="*/ 0 w 58"/>
                  <a:gd name="T3" fmla="*/ 10 h 40"/>
                  <a:gd name="T4" fmla="*/ 2 w 58"/>
                  <a:gd name="T5" fmla="*/ 10 h 40"/>
                  <a:gd name="T6" fmla="*/ 4 w 58"/>
                  <a:gd name="T7" fmla="*/ 10 h 40"/>
                  <a:gd name="T8" fmla="*/ 6 w 58"/>
                  <a:gd name="T9" fmla="*/ 10 h 40"/>
                  <a:gd name="T10" fmla="*/ 8 w 58"/>
                  <a:gd name="T11" fmla="*/ 9 h 40"/>
                  <a:gd name="T12" fmla="*/ 9 w 58"/>
                  <a:gd name="T13" fmla="*/ 9 h 40"/>
                  <a:gd name="T14" fmla="*/ 11 w 58"/>
                  <a:gd name="T15" fmla="*/ 8 h 40"/>
                  <a:gd name="T16" fmla="*/ 12 w 58"/>
                  <a:gd name="T17" fmla="*/ 7 h 40"/>
                  <a:gd name="T18" fmla="*/ 14 w 58"/>
                  <a:gd name="T19" fmla="*/ 6 h 40"/>
                  <a:gd name="T20" fmla="*/ 9 w 58"/>
                  <a:gd name="T21" fmla="*/ 0 h 40"/>
                  <a:gd name="T22" fmla="*/ 8 w 58"/>
                  <a:gd name="T23" fmla="*/ 1 h 40"/>
                  <a:gd name="T24" fmla="*/ 7 w 58"/>
                  <a:gd name="T25" fmla="*/ 1 h 40"/>
                  <a:gd name="T26" fmla="*/ 7 w 58"/>
                  <a:gd name="T27" fmla="*/ 1 h 40"/>
                  <a:gd name="T28" fmla="*/ 6 w 58"/>
                  <a:gd name="T29" fmla="*/ 2 h 40"/>
                  <a:gd name="T30" fmla="*/ 5 w 58"/>
                  <a:gd name="T31" fmla="*/ 2 h 40"/>
                  <a:gd name="T32" fmla="*/ 3 w 58"/>
                  <a:gd name="T33" fmla="*/ 2 h 40"/>
                  <a:gd name="T34" fmla="*/ 2 w 58"/>
                  <a:gd name="T35" fmla="*/ 2 h 40"/>
                  <a:gd name="T36" fmla="*/ 0 w 58"/>
                  <a:gd name="T37" fmla="*/ 2 h 40"/>
                  <a:gd name="T38" fmla="*/ 0 w 58"/>
                  <a:gd name="T39" fmla="*/ 2 h 40"/>
                  <a:gd name="T40" fmla="*/ 0 w 58"/>
                  <a:gd name="T41" fmla="*/ 10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8" h="40">
                    <a:moveTo>
                      <a:pt x="0" y="40"/>
                    </a:moveTo>
                    <a:lnTo>
                      <a:pt x="0" y="40"/>
                    </a:lnTo>
                    <a:lnTo>
                      <a:pt x="9" y="40"/>
                    </a:lnTo>
                    <a:lnTo>
                      <a:pt x="17" y="39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39" y="34"/>
                    </a:lnTo>
                    <a:lnTo>
                      <a:pt x="45" y="31"/>
                    </a:lnTo>
                    <a:lnTo>
                      <a:pt x="51" y="27"/>
                    </a:lnTo>
                    <a:lnTo>
                      <a:pt x="58" y="23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1" y="4"/>
                    </a:lnTo>
                    <a:lnTo>
                      <a:pt x="28" y="5"/>
                    </a:lnTo>
                    <a:lnTo>
                      <a:pt x="24" y="7"/>
                    </a:lnTo>
                    <a:lnTo>
                      <a:pt x="19" y="8"/>
                    </a:lnTo>
                    <a:lnTo>
                      <a:pt x="13" y="9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44"/>
              <p:cNvSpPr>
                <a:spLocks/>
              </p:cNvSpPr>
              <p:nvPr/>
            </p:nvSpPr>
            <p:spPr bwMode="auto">
              <a:xfrm>
                <a:off x="2450" y="2745"/>
                <a:ext cx="105" cy="8"/>
              </a:xfrm>
              <a:custGeom>
                <a:avLst/>
                <a:gdLst>
                  <a:gd name="T0" fmla="*/ 0 w 419"/>
                  <a:gd name="T1" fmla="*/ 4 h 31"/>
                  <a:gd name="T2" fmla="*/ 4 w 419"/>
                  <a:gd name="T3" fmla="*/ 8 h 31"/>
                  <a:gd name="T4" fmla="*/ 105 w 419"/>
                  <a:gd name="T5" fmla="*/ 8 h 31"/>
                  <a:gd name="T6" fmla="*/ 105 w 419"/>
                  <a:gd name="T7" fmla="*/ 0 h 31"/>
                  <a:gd name="T8" fmla="*/ 4 w 419"/>
                  <a:gd name="T9" fmla="*/ 0 h 31"/>
                  <a:gd name="T10" fmla="*/ 0 w 419"/>
                  <a:gd name="T11" fmla="*/ 4 h 31"/>
                  <a:gd name="T12" fmla="*/ 4 w 419"/>
                  <a:gd name="T13" fmla="*/ 0 h 31"/>
                  <a:gd name="T14" fmla="*/ 0 w 419"/>
                  <a:gd name="T15" fmla="*/ 0 h 31"/>
                  <a:gd name="T16" fmla="*/ 0 w 419"/>
                  <a:gd name="T17" fmla="*/ 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9" h="31">
                    <a:moveTo>
                      <a:pt x="0" y="16"/>
                    </a:moveTo>
                    <a:lnTo>
                      <a:pt x="16" y="31"/>
                    </a:lnTo>
                    <a:lnTo>
                      <a:pt x="419" y="31"/>
                    </a:lnTo>
                    <a:lnTo>
                      <a:pt x="419" y="0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45"/>
              <p:cNvSpPr>
                <a:spLocks/>
              </p:cNvSpPr>
              <p:nvPr/>
            </p:nvSpPr>
            <p:spPr bwMode="auto">
              <a:xfrm>
                <a:off x="846" y="1152"/>
                <a:ext cx="4074" cy="1648"/>
              </a:xfrm>
              <a:custGeom>
                <a:avLst/>
                <a:gdLst>
                  <a:gd name="T0" fmla="*/ 0 w 16293"/>
                  <a:gd name="T1" fmla="*/ 1648 h 6591"/>
                  <a:gd name="T2" fmla="*/ 0 w 16293"/>
                  <a:gd name="T3" fmla="*/ 295 h 6591"/>
                  <a:gd name="T4" fmla="*/ 4064 w 16293"/>
                  <a:gd name="T5" fmla="*/ 0 h 6591"/>
                  <a:gd name="T6" fmla="*/ 4074 w 16293"/>
                  <a:gd name="T7" fmla="*/ 265 h 6591"/>
                  <a:gd name="T8" fmla="*/ 0 w 16293"/>
                  <a:gd name="T9" fmla="*/ 1648 h 65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293" h="6591">
                    <a:moveTo>
                      <a:pt x="0" y="6591"/>
                    </a:moveTo>
                    <a:lnTo>
                      <a:pt x="0" y="1178"/>
                    </a:lnTo>
                    <a:lnTo>
                      <a:pt x="16252" y="0"/>
                    </a:lnTo>
                    <a:lnTo>
                      <a:pt x="16293" y="1058"/>
                    </a:lnTo>
                    <a:lnTo>
                      <a:pt x="0" y="6591"/>
                    </a:lnTo>
                    <a:close/>
                  </a:path>
                </a:pathLst>
              </a:custGeom>
              <a:solidFill>
                <a:srgbClr val="79C5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46"/>
              <p:cNvSpPr>
                <a:spLocks/>
              </p:cNvSpPr>
              <p:nvPr/>
            </p:nvSpPr>
            <p:spPr bwMode="auto">
              <a:xfrm>
                <a:off x="1667" y="1417"/>
                <a:ext cx="3243" cy="2400"/>
              </a:xfrm>
              <a:custGeom>
                <a:avLst/>
                <a:gdLst>
                  <a:gd name="T0" fmla="*/ 2006 w 12969"/>
                  <a:gd name="T1" fmla="*/ 1362 h 9601"/>
                  <a:gd name="T2" fmla="*/ 871 w 12969"/>
                  <a:gd name="T3" fmla="*/ 813 h 9601"/>
                  <a:gd name="T4" fmla="*/ 3243 w 12969"/>
                  <a:gd name="T5" fmla="*/ 0 h 9601"/>
                  <a:gd name="T6" fmla="*/ 3243 w 12969"/>
                  <a:gd name="T7" fmla="*/ 691 h 9601"/>
                  <a:gd name="T8" fmla="*/ 3243 w 12969"/>
                  <a:gd name="T9" fmla="*/ 2390 h 9601"/>
                  <a:gd name="T10" fmla="*/ 0 w 12969"/>
                  <a:gd name="T11" fmla="*/ 2400 h 9601"/>
                  <a:gd name="T12" fmla="*/ 2006 w 12969"/>
                  <a:gd name="T13" fmla="*/ 1362 h 96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69" h="9601">
                    <a:moveTo>
                      <a:pt x="8023" y="5449"/>
                    </a:moveTo>
                    <a:lnTo>
                      <a:pt x="3485" y="3254"/>
                    </a:lnTo>
                    <a:lnTo>
                      <a:pt x="12969" y="0"/>
                    </a:lnTo>
                    <a:lnTo>
                      <a:pt x="12969" y="2765"/>
                    </a:lnTo>
                    <a:lnTo>
                      <a:pt x="12969" y="9560"/>
                    </a:lnTo>
                    <a:lnTo>
                      <a:pt x="0" y="9601"/>
                    </a:lnTo>
                    <a:lnTo>
                      <a:pt x="8023" y="5449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Rectangle 47"/>
              <p:cNvSpPr>
                <a:spLocks noChangeArrowheads="1"/>
              </p:cNvSpPr>
              <p:nvPr/>
            </p:nvSpPr>
            <p:spPr bwMode="auto">
              <a:xfrm rot="1560000">
                <a:off x="2610" y="2444"/>
                <a:ext cx="7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A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55" name="Rectangle 48"/>
              <p:cNvSpPr>
                <a:spLocks noChangeArrowheads="1"/>
              </p:cNvSpPr>
              <p:nvPr/>
            </p:nvSpPr>
            <p:spPr bwMode="auto">
              <a:xfrm rot="1560000">
                <a:off x="2680" y="2470"/>
                <a:ext cx="3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r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56" name="Rectangle 49"/>
              <p:cNvSpPr>
                <a:spLocks noChangeArrowheads="1"/>
              </p:cNvSpPr>
              <p:nvPr/>
            </p:nvSpPr>
            <p:spPr bwMode="auto">
              <a:xfrm rot="1560000">
                <a:off x="2713" y="2492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b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57" name="Rectangle 50"/>
              <p:cNvSpPr>
                <a:spLocks noChangeArrowheads="1"/>
              </p:cNvSpPr>
              <p:nvPr/>
            </p:nvSpPr>
            <p:spPr bwMode="auto">
              <a:xfrm rot="1560000">
                <a:off x="2770" y="2520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e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58" name="Rectangle 51"/>
              <p:cNvSpPr>
                <a:spLocks noChangeArrowheads="1"/>
              </p:cNvSpPr>
              <p:nvPr/>
            </p:nvSpPr>
            <p:spPr bwMode="auto">
              <a:xfrm rot="1560000">
                <a:off x="2829" y="2541"/>
                <a:ext cx="2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i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59" name="Rectangle 52"/>
              <p:cNvSpPr>
                <a:spLocks noChangeArrowheads="1"/>
              </p:cNvSpPr>
              <p:nvPr/>
            </p:nvSpPr>
            <p:spPr bwMode="auto">
              <a:xfrm rot="1560000">
                <a:off x="2852" y="2553"/>
                <a:ext cx="3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t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0" name="Rectangle 53"/>
              <p:cNvSpPr>
                <a:spLocks noChangeArrowheads="1"/>
              </p:cNvSpPr>
              <p:nvPr/>
            </p:nvSpPr>
            <p:spPr bwMode="auto">
              <a:xfrm rot="1560000">
                <a:off x="2878" y="2574"/>
                <a:ext cx="5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s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1" name="Rectangle 54"/>
              <p:cNvSpPr>
                <a:spLocks noChangeArrowheads="1"/>
              </p:cNvSpPr>
              <p:nvPr/>
            </p:nvSpPr>
            <p:spPr bwMode="auto">
              <a:xfrm rot="1560000">
                <a:off x="2929" y="2600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b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2" name="Rectangle 55"/>
              <p:cNvSpPr>
                <a:spLocks noChangeArrowheads="1"/>
              </p:cNvSpPr>
              <p:nvPr/>
            </p:nvSpPr>
            <p:spPr bwMode="auto">
              <a:xfrm rot="1560000">
                <a:off x="2986" y="2624"/>
                <a:ext cx="3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r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3" name="Rectangle 56"/>
              <p:cNvSpPr>
                <a:spLocks noChangeArrowheads="1"/>
              </p:cNvSpPr>
              <p:nvPr/>
            </p:nvSpPr>
            <p:spPr bwMode="auto">
              <a:xfrm rot="1560000">
                <a:off x="3020" y="2646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e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4" name="Rectangle 57"/>
              <p:cNvSpPr>
                <a:spLocks noChangeArrowheads="1"/>
              </p:cNvSpPr>
              <p:nvPr/>
            </p:nvSpPr>
            <p:spPr bwMode="auto">
              <a:xfrm rot="1560000">
                <a:off x="3079" y="2667"/>
                <a:ext cx="2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i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5" name="Rectangle 58"/>
              <p:cNvSpPr>
                <a:spLocks noChangeArrowheads="1"/>
              </p:cNvSpPr>
              <p:nvPr/>
            </p:nvSpPr>
            <p:spPr bwMode="auto">
              <a:xfrm rot="1560000">
                <a:off x="3101" y="2679"/>
                <a:ext cx="3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t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6" name="Rectangle 59"/>
              <p:cNvSpPr>
                <a:spLocks noChangeArrowheads="1"/>
              </p:cNvSpPr>
              <p:nvPr/>
            </p:nvSpPr>
            <p:spPr bwMode="auto">
              <a:xfrm rot="1560000">
                <a:off x="3127" y="2701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e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7" name="Freeform 60"/>
              <p:cNvSpPr>
                <a:spLocks/>
              </p:cNvSpPr>
              <p:nvPr/>
            </p:nvSpPr>
            <p:spPr bwMode="auto">
              <a:xfrm>
                <a:off x="2369" y="2287"/>
                <a:ext cx="57" cy="46"/>
              </a:xfrm>
              <a:custGeom>
                <a:avLst/>
                <a:gdLst>
                  <a:gd name="T0" fmla="*/ 57 w 229"/>
                  <a:gd name="T1" fmla="*/ 0 h 185"/>
                  <a:gd name="T2" fmla="*/ 57 w 229"/>
                  <a:gd name="T3" fmla="*/ 1 h 185"/>
                  <a:gd name="T4" fmla="*/ 55 w 229"/>
                  <a:gd name="T5" fmla="*/ 2 h 185"/>
                  <a:gd name="T6" fmla="*/ 54 w 229"/>
                  <a:gd name="T7" fmla="*/ 3 h 185"/>
                  <a:gd name="T8" fmla="*/ 53 w 229"/>
                  <a:gd name="T9" fmla="*/ 4 h 185"/>
                  <a:gd name="T10" fmla="*/ 52 w 229"/>
                  <a:gd name="T11" fmla="*/ 6 h 185"/>
                  <a:gd name="T12" fmla="*/ 51 w 229"/>
                  <a:gd name="T13" fmla="*/ 7 h 185"/>
                  <a:gd name="T14" fmla="*/ 49 w 229"/>
                  <a:gd name="T15" fmla="*/ 8 h 185"/>
                  <a:gd name="T16" fmla="*/ 48 w 229"/>
                  <a:gd name="T17" fmla="*/ 9 h 185"/>
                  <a:gd name="T18" fmla="*/ 47 w 229"/>
                  <a:gd name="T19" fmla="*/ 10 h 185"/>
                  <a:gd name="T20" fmla="*/ 46 w 229"/>
                  <a:gd name="T21" fmla="*/ 12 h 185"/>
                  <a:gd name="T22" fmla="*/ 45 w 229"/>
                  <a:gd name="T23" fmla="*/ 13 h 185"/>
                  <a:gd name="T24" fmla="*/ 44 w 229"/>
                  <a:gd name="T25" fmla="*/ 15 h 185"/>
                  <a:gd name="T26" fmla="*/ 43 w 229"/>
                  <a:gd name="T27" fmla="*/ 16 h 185"/>
                  <a:gd name="T28" fmla="*/ 43 w 229"/>
                  <a:gd name="T29" fmla="*/ 17 h 185"/>
                  <a:gd name="T30" fmla="*/ 42 w 229"/>
                  <a:gd name="T31" fmla="*/ 19 h 185"/>
                  <a:gd name="T32" fmla="*/ 41 w 229"/>
                  <a:gd name="T33" fmla="*/ 20 h 185"/>
                  <a:gd name="T34" fmla="*/ 40 w 229"/>
                  <a:gd name="T35" fmla="*/ 21 h 185"/>
                  <a:gd name="T36" fmla="*/ 40 w 229"/>
                  <a:gd name="T37" fmla="*/ 23 h 185"/>
                  <a:gd name="T38" fmla="*/ 39 w 229"/>
                  <a:gd name="T39" fmla="*/ 24 h 185"/>
                  <a:gd name="T40" fmla="*/ 39 w 229"/>
                  <a:gd name="T41" fmla="*/ 26 h 185"/>
                  <a:gd name="T42" fmla="*/ 38 w 229"/>
                  <a:gd name="T43" fmla="*/ 28 h 185"/>
                  <a:gd name="T44" fmla="*/ 37 w 229"/>
                  <a:gd name="T45" fmla="*/ 29 h 185"/>
                  <a:gd name="T46" fmla="*/ 37 w 229"/>
                  <a:gd name="T47" fmla="*/ 31 h 185"/>
                  <a:gd name="T48" fmla="*/ 37 w 229"/>
                  <a:gd name="T49" fmla="*/ 32 h 185"/>
                  <a:gd name="T50" fmla="*/ 36 w 229"/>
                  <a:gd name="T51" fmla="*/ 34 h 185"/>
                  <a:gd name="T52" fmla="*/ 36 w 229"/>
                  <a:gd name="T53" fmla="*/ 35 h 185"/>
                  <a:gd name="T54" fmla="*/ 35 w 229"/>
                  <a:gd name="T55" fmla="*/ 37 h 185"/>
                  <a:gd name="T56" fmla="*/ 35 w 229"/>
                  <a:gd name="T57" fmla="*/ 38 h 185"/>
                  <a:gd name="T58" fmla="*/ 35 w 229"/>
                  <a:gd name="T59" fmla="*/ 40 h 185"/>
                  <a:gd name="T60" fmla="*/ 35 w 229"/>
                  <a:gd name="T61" fmla="*/ 42 h 185"/>
                  <a:gd name="T62" fmla="*/ 34 w 229"/>
                  <a:gd name="T63" fmla="*/ 44 h 185"/>
                  <a:gd name="T64" fmla="*/ 34 w 229"/>
                  <a:gd name="T65" fmla="*/ 45 h 185"/>
                  <a:gd name="T66" fmla="*/ 0 w 229"/>
                  <a:gd name="T67" fmla="*/ 0 h 185"/>
                  <a:gd name="T68" fmla="*/ 0 w 229"/>
                  <a:gd name="T69" fmla="*/ 0 h 1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29" h="185">
                    <a:moveTo>
                      <a:pt x="0" y="0"/>
                    </a:moveTo>
                    <a:lnTo>
                      <a:pt x="229" y="1"/>
                    </a:lnTo>
                    <a:lnTo>
                      <a:pt x="227" y="3"/>
                    </a:lnTo>
                    <a:lnTo>
                      <a:pt x="224" y="5"/>
                    </a:lnTo>
                    <a:lnTo>
                      <a:pt x="222" y="9"/>
                    </a:lnTo>
                    <a:lnTo>
                      <a:pt x="219" y="11"/>
                    </a:lnTo>
                    <a:lnTo>
                      <a:pt x="217" y="13"/>
                    </a:lnTo>
                    <a:lnTo>
                      <a:pt x="214" y="16"/>
                    </a:lnTo>
                    <a:lnTo>
                      <a:pt x="212" y="18"/>
                    </a:lnTo>
                    <a:lnTo>
                      <a:pt x="210" y="20"/>
                    </a:lnTo>
                    <a:lnTo>
                      <a:pt x="207" y="23"/>
                    </a:lnTo>
                    <a:lnTo>
                      <a:pt x="205" y="25"/>
                    </a:lnTo>
                    <a:lnTo>
                      <a:pt x="203" y="27"/>
                    </a:lnTo>
                    <a:lnTo>
                      <a:pt x="201" y="30"/>
                    </a:lnTo>
                    <a:lnTo>
                      <a:pt x="198" y="32"/>
                    </a:lnTo>
                    <a:lnTo>
                      <a:pt x="196" y="35"/>
                    </a:lnTo>
                    <a:lnTo>
                      <a:pt x="194" y="37"/>
                    </a:lnTo>
                    <a:lnTo>
                      <a:pt x="192" y="40"/>
                    </a:lnTo>
                    <a:lnTo>
                      <a:pt x="190" y="42"/>
                    </a:lnTo>
                    <a:lnTo>
                      <a:pt x="188" y="45"/>
                    </a:lnTo>
                    <a:lnTo>
                      <a:pt x="186" y="47"/>
                    </a:lnTo>
                    <a:lnTo>
                      <a:pt x="184" y="50"/>
                    </a:lnTo>
                    <a:lnTo>
                      <a:pt x="181" y="53"/>
                    </a:lnTo>
                    <a:lnTo>
                      <a:pt x="180" y="55"/>
                    </a:lnTo>
                    <a:lnTo>
                      <a:pt x="178" y="59"/>
                    </a:lnTo>
                    <a:lnTo>
                      <a:pt x="176" y="61"/>
                    </a:lnTo>
                    <a:lnTo>
                      <a:pt x="174" y="64"/>
                    </a:lnTo>
                    <a:lnTo>
                      <a:pt x="173" y="67"/>
                    </a:lnTo>
                    <a:lnTo>
                      <a:pt x="171" y="70"/>
                    </a:lnTo>
                    <a:lnTo>
                      <a:pt x="170" y="72"/>
                    </a:lnTo>
                    <a:lnTo>
                      <a:pt x="168" y="75"/>
                    </a:lnTo>
                    <a:lnTo>
                      <a:pt x="167" y="78"/>
                    </a:lnTo>
                    <a:lnTo>
                      <a:pt x="165" y="81"/>
                    </a:lnTo>
                    <a:lnTo>
                      <a:pt x="164" y="83"/>
                    </a:lnTo>
                    <a:lnTo>
                      <a:pt x="162" y="86"/>
                    </a:lnTo>
                    <a:lnTo>
                      <a:pt x="161" y="89"/>
                    </a:lnTo>
                    <a:lnTo>
                      <a:pt x="159" y="92"/>
                    </a:lnTo>
                    <a:lnTo>
                      <a:pt x="158" y="95"/>
                    </a:lnTo>
                    <a:lnTo>
                      <a:pt x="157" y="98"/>
                    </a:lnTo>
                    <a:lnTo>
                      <a:pt x="156" y="101"/>
                    </a:lnTo>
                    <a:lnTo>
                      <a:pt x="155" y="104"/>
                    </a:lnTo>
                    <a:lnTo>
                      <a:pt x="153" y="107"/>
                    </a:lnTo>
                    <a:lnTo>
                      <a:pt x="152" y="111"/>
                    </a:lnTo>
                    <a:lnTo>
                      <a:pt x="151" y="113"/>
                    </a:lnTo>
                    <a:lnTo>
                      <a:pt x="150" y="117"/>
                    </a:lnTo>
                    <a:lnTo>
                      <a:pt x="149" y="120"/>
                    </a:lnTo>
                    <a:lnTo>
                      <a:pt x="148" y="123"/>
                    </a:lnTo>
                    <a:lnTo>
                      <a:pt x="147" y="126"/>
                    </a:lnTo>
                    <a:lnTo>
                      <a:pt x="147" y="129"/>
                    </a:lnTo>
                    <a:lnTo>
                      <a:pt x="146" y="132"/>
                    </a:lnTo>
                    <a:lnTo>
                      <a:pt x="145" y="135"/>
                    </a:lnTo>
                    <a:lnTo>
                      <a:pt x="144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42" y="148"/>
                    </a:lnTo>
                    <a:lnTo>
                      <a:pt x="141" y="151"/>
                    </a:lnTo>
                    <a:lnTo>
                      <a:pt x="141" y="154"/>
                    </a:lnTo>
                    <a:lnTo>
                      <a:pt x="140" y="157"/>
                    </a:lnTo>
                    <a:lnTo>
                      <a:pt x="140" y="162"/>
                    </a:lnTo>
                    <a:lnTo>
                      <a:pt x="139" y="165"/>
                    </a:lnTo>
                    <a:lnTo>
                      <a:pt x="139" y="168"/>
                    </a:lnTo>
                    <a:lnTo>
                      <a:pt x="139" y="172"/>
                    </a:lnTo>
                    <a:lnTo>
                      <a:pt x="138" y="175"/>
                    </a:lnTo>
                    <a:lnTo>
                      <a:pt x="138" y="178"/>
                    </a:lnTo>
                    <a:lnTo>
                      <a:pt x="138" y="182"/>
                    </a:lnTo>
                    <a:lnTo>
                      <a:pt x="137" y="185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61"/>
              <p:cNvSpPr>
                <a:spLocks/>
              </p:cNvSpPr>
              <p:nvPr/>
            </p:nvSpPr>
            <p:spPr bwMode="auto">
              <a:xfrm>
                <a:off x="2392" y="2297"/>
                <a:ext cx="1089" cy="555"/>
              </a:xfrm>
              <a:custGeom>
                <a:avLst/>
                <a:gdLst>
                  <a:gd name="T0" fmla="*/ 1089 w 4358"/>
                  <a:gd name="T1" fmla="*/ 548 h 2220"/>
                  <a:gd name="T2" fmla="*/ 3 w 4358"/>
                  <a:gd name="T3" fmla="*/ 0 h 2220"/>
                  <a:gd name="T4" fmla="*/ 0 w 4358"/>
                  <a:gd name="T5" fmla="*/ 7 h 2220"/>
                  <a:gd name="T6" fmla="*/ 1086 w 4358"/>
                  <a:gd name="T7" fmla="*/ 555 h 2220"/>
                  <a:gd name="T8" fmla="*/ 1089 w 4358"/>
                  <a:gd name="T9" fmla="*/ 548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58" h="2220">
                    <a:moveTo>
                      <a:pt x="4358" y="2193"/>
                    </a:moveTo>
                    <a:lnTo>
                      <a:pt x="13" y="0"/>
                    </a:lnTo>
                    <a:lnTo>
                      <a:pt x="0" y="28"/>
                    </a:lnTo>
                    <a:lnTo>
                      <a:pt x="4344" y="2220"/>
                    </a:lnTo>
                    <a:lnTo>
                      <a:pt x="4358" y="21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62"/>
              <p:cNvSpPr>
                <a:spLocks/>
              </p:cNvSpPr>
              <p:nvPr/>
            </p:nvSpPr>
            <p:spPr bwMode="auto">
              <a:xfrm>
                <a:off x="3447" y="2814"/>
                <a:ext cx="58" cy="47"/>
              </a:xfrm>
              <a:custGeom>
                <a:avLst/>
                <a:gdLst>
                  <a:gd name="T0" fmla="*/ 23 w 230"/>
                  <a:gd name="T1" fmla="*/ 0 h 187"/>
                  <a:gd name="T2" fmla="*/ 23 w 230"/>
                  <a:gd name="T3" fmla="*/ 1 h 187"/>
                  <a:gd name="T4" fmla="*/ 23 w 230"/>
                  <a:gd name="T5" fmla="*/ 3 h 187"/>
                  <a:gd name="T6" fmla="*/ 23 w 230"/>
                  <a:gd name="T7" fmla="*/ 5 h 187"/>
                  <a:gd name="T8" fmla="*/ 22 w 230"/>
                  <a:gd name="T9" fmla="*/ 6 h 187"/>
                  <a:gd name="T10" fmla="*/ 22 w 230"/>
                  <a:gd name="T11" fmla="*/ 8 h 187"/>
                  <a:gd name="T12" fmla="*/ 22 w 230"/>
                  <a:gd name="T13" fmla="*/ 10 h 187"/>
                  <a:gd name="T14" fmla="*/ 22 w 230"/>
                  <a:gd name="T15" fmla="*/ 11 h 187"/>
                  <a:gd name="T16" fmla="*/ 21 w 230"/>
                  <a:gd name="T17" fmla="*/ 13 h 187"/>
                  <a:gd name="T18" fmla="*/ 21 w 230"/>
                  <a:gd name="T19" fmla="*/ 14 h 187"/>
                  <a:gd name="T20" fmla="*/ 20 w 230"/>
                  <a:gd name="T21" fmla="*/ 16 h 187"/>
                  <a:gd name="T22" fmla="*/ 20 w 230"/>
                  <a:gd name="T23" fmla="*/ 18 h 187"/>
                  <a:gd name="T24" fmla="*/ 19 w 230"/>
                  <a:gd name="T25" fmla="*/ 19 h 187"/>
                  <a:gd name="T26" fmla="*/ 19 w 230"/>
                  <a:gd name="T27" fmla="*/ 21 h 187"/>
                  <a:gd name="T28" fmla="*/ 18 w 230"/>
                  <a:gd name="T29" fmla="*/ 22 h 187"/>
                  <a:gd name="T30" fmla="*/ 18 w 230"/>
                  <a:gd name="T31" fmla="*/ 23 h 187"/>
                  <a:gd name="T32" fmla="*/ 17 w 230"/>
                  <a:gd name="T33" fmla="*/ 25 h 187"/>
                  <a:gd name="T34" fmla="*/ 16 w 230"/>
                  <a:gd name="T35" fmla="*/ 26 h 187"/>
                  <a:gd name="T36" fmla="*/ 15 w 230"/>
                  <a:gd name="T37" fmla="*/ 28 h 187"/>
                  <a:gd name="T38" fmla="*/ 15 w 230"/>
                  <a:gd name="T39" fmla="*/ 29 h 187"/>
                  <a:gd name="T40" fmla="*/ 14 w 230"/>
                  <a:gd name="T41" fmla="*/ 31 h 187"/>
                  <a:gd name="T42" fmla="*/ 13 w 230"/>
                  <a:gd name="T43" fmla="*/ 32 h 187"/>
                  <a:gd name="T44" fmla="*/ 12 w 230"/>
                  <a:gd name="T45" fmla="*/ 33 h 187"/>
                  <a:gd name="T46" fmla="*/ 11 w 230"/>
                  <a:gd name="T47" fmla="*/ 35 h 187"/>
                  <a:gd name="T48" fmla="*/ 10 w 230"/>
                  <a:gd name="T49" fmla="*/ 36 h 187"/>
                  <a:gd name="T50" fmla="*/ 9 w 230"/>
                  <a:gd name="T51" fmla="*/ 37 h 187"/>
                  <a:gd name="T52" fmla="*/ 8 w 230"/>
                  <a:gd name="T53" fmla="*/ 38 h 187"/>
                  <a:gd name="T54" fmla="*/ 7 w 230"/>
                  <a:gd name="T55" fmla="*/ 40 h 187"/>
                  <a:gd name="T56" fmla="*/ 6 w 230"/>
                  <a:gd name="T57" fmla="*/ 41 h 187"/>
                  <a:gd name="T58" fmla="*/ 4 w 230"/>
                  <a:gd name="T59" fmla="*/ 42 h 187"/>
                  <a:gd name="T60" fmla="*/ 3 w 230"/>
                  <a:gd name="T61" fmla="*/ 43 h 187"/>
                  <a:gd name="T62" fmla="*/ 2 w 230"/>
                  <a:gd name="T63" fmla="*/ 45 h 187"/>
                  <a:gd name="T64" fmla="*/ 1 w 230"/>
                  <a:gd name="T65" fmla="*/ 46 h 187"/>
                  <a:gd name="T66" fmla="*/ 58 w 230"/>
                  <a:gd name="T67" fmla="*/ 46 h 187"/>
                  <a:gd name="T68" fmla="*/ 58 w 230"/>
                  <a:gd name="T69" fmla="*/ 46 h 1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0" h="187">
                    <a:moveTo>
                      <a:pt x="230" y="185"/>
                    </a:moveTo>
                    <a:lnTo>
                      <a:pt x="92" y="0"/>
                    </a:lnTo>
                    <a:lnTo>
                      <a:pt x="92" y="4"/>
                    </a:lnTo>
                    <a:lnTo>
                      <a:pt x="91" y="7"/>
                    </a:lnTo>
                    <a:lnTo>
                      <a:pt x="91" y="11"/>
                    </a:lnTo>
                    <a:lnTo>
                      <a:pt x="91" y="15"/>
                    </a:lnTo>
                    <a:lnTo>
                      <a:pt x="90" y="18"/>
                    </a:lnTo>
                    <a:lnTo>
                      <a:pt x="90" y="21"/>
                    </a:lnTo>
                    <a:lnTo>
                      <a:pt x="89" y="25"/>
                    </a:lnTo>
                    <a:lnTo>
                      <a:pt x="89" y="28"/>
                    </a:lnTo>
                    <a:lnTo>
                      <a:pt x="88" y="31"/>
                    </a:lnTo>
                    <a:lnTo>
                      <a:pt x="88" y="34"/>
                    </a:lnTo>
                    <a:lnTo>
                      <a:pt x="87" y="38"/>
                    </a:lnTo>
                    <a:lnTo>
                      <a:pt x="86" y="41"/>
                    </a:lnTo>
                    <a:lnTo>
                      <a:pt x="86" y="44"/>
                    </a:lnTo>
                    <a:lnTo>
                      <a:pt x="85" y="47"/>
                    </a:lnTo>
                    <a:lnTo>
                      <a:pt x="84" y="50"/>
                    </a:lnTo>
                    <a:lnTo>
                      <a:pt x="84" y="53"/>
                    </a:lnTo>
                    <a:lnTo>
                      <a:pt x="83" y="57"/>
                    </a:lnTo>
                    <a:lnTo>
                      <a:pt x="82" y="61"/>
                    </a:lnTo>
                    <a:lnTo>
                      <a:pt x="81" y="64"/>
                    </a:lnTo>
                    <a:lnTo>
                      <a:pt x="80" y="67"/>
                    </a:lnTo>
                    <a:lnTo>
                      <a:pt x="79" y="70"/>
                    </a:lnTo>
                    <a:lnTo>
                      <a:pt x="78" y="73"/>
                    </a:lnTo>
                    <a:lnTo>
                      <a:pt x="77" y="76"/>
                    </a:lnTo>
                    <a:lnTo>
                      <a:pt x="76" y="79"/>
                    </a:lnTo>
                    <a:lnTo>
                      <a:pt x="75" y="82"/>
                    </a:lnTo>
                    <a:lnTo>
                      <a:pt x="73" y="85"/>
                    </a:lnTo>
                    <a:lnTo>
                      <a:pt x="72" y="88"/>
                    </a:lnTo>
                    <a:lnTo>
                      <a:pt x="71" y="91"/>
                    </a:lnTo>
                    <a:lnTo>
                      <a:pt x="70" y="93"/>
                    </a:lnTo>
                    <a:lnTo>
                      <a:pt x="68" y="96"/>
                    </a:lnTo>
                    <a:lnTo>
                      <a:pt x="67" y="99"/>
                    </a:lnTo>
                    <a:lnTo>
                      <a:pt x="66" y="102"/>
                    </a:lnTo>
                    <a:lnTo>
                      <a:pt x="64" y="105"/>
                    </a:lnTo>
                    <a:lnTo>
                      <a:pt x="63" y="108"/>
                    </a:lnTo>
                    <a:lnTo>
                      <a:pt x="61" y="111"/>
                    </a:lnTo>
                    <a:lnTo>
                      <a:pt x="60" y="114"/>
                    </a:lnTo>
                    <a:lnTo>
                      <a:pt x="58" y="117"/>
                    </a:lnTo>
                    <a:lnTo>
                      <a:pt x="56" y="119"/>
                    </a:lnTo>
                    <a:lnTo>
                      <a:pt x="55" y="122"/>
                    </a:lnTo>
                    <a:lnTo>
                      <a:pt x="53" y="125"/>
                    </a:lnTo>
                    <a:lnTo>
                      <a:pt x="51" y="128"/>
                    </a:lnTo>
                    <a:lnTo>
                      <a:pt x="49" y="130"/>
                    </a:lnTo>
                    <a:lnTo>
                      <a:pt x="47" y="133"/>
                    </a:lnTo>
                    <a:lnTo>
                      <a:pt x="45" y="135"/>
                    </a:lnTo>
                    <a:lnTo>
                      <a:pt x="43" y="138"/>
                    </a:lnTo>
                    <a:lnTo>
                      <a:pt x="41" y="140"/>
                    </a:lnTo>
                    <a:lnTo>
                      <a:pt x="39" y="143"/>
                    </a:lnTo>
                    <a:lnTo>
                      <a:pt x="37" y="146"/>
                    </a:lnTo>
                    <a:lnTo>
                      <a:pt x="35" y="148"/>
                    </a:lnTo>
                    <a:lnTo>
                      <a:pt x="33" y="151"/>
                    </a:lnTo>
                    <a:lnTo>
                      <a:pt x="31" y="153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1"/>
                    </a:lnTo>
                    <a:lnTo>
                      <a:pt x="22" y="164"/>
                    </a:lnTo>
                    <a:lnTo>
                      <a:pt x="20" y="166"/>
                    </a:lnTo>
                    <a:lnTo>
                      <a:pt x="17" y="168"/>
                    </a:lnTo>
                    <a:lnTo>
                      <a:pt x="15" y="171"/>
                    </a:lnTo>
                    <a:lnTo>
                      <a:pt x="13" y="173"/>
                    </a:lnTo>
                    <a:lnTo>
                      <a:pt x="10" y="175"/>
                    </a:lnTo>
                    <a:lnTo>
                      <a:pt x="8" y="178"/>
                    </a:lnTo>
                    <a:lnTo>
                      <a:pt x="5" y="180"/>
                    </a:lnTo>
                    <a:lnTo>
                      <a:pt x="2" y="182"/>
                    </a:lnTo>
                    <a:lnTo>
                      <a:pt x="0" y="184"/>
                    </a:lnTo>
                    <a:lnTo>
                      <a:pt x="230" y="185"/>
                    </a:lnTo>
                    <a:lnTo>
                      <a:pt x="226" y="187"/>
                    </a:lnTo>
                    <a:lnTo>
                      <a:pt x="230" y="18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63"/>
              <p:cNvSpPr>
                <a:spLocks/>
              </p:cNvSpPr>
              <p:nvPr/>
            </p:nvSpPr>
            <p:spPr bwMode="auto">
              <a:xfrm>
                <a:off x="2473" y="3442"/>
                <a:ext cx="58" cy="48"/>
              </a:xfrm>
              <a:custGeom>
                <a:avLst/>
                <a:gdLst>
                  <a:gd name="T0" fmla="*/ 33 w 231"/>
                  <a:gd name="T1" fmla="*/ 0 h 191"/>
                  <a:gd name="T2" fmla="*/ 33 w 231"/>
                  <a:gd name="T3" fmla="*/ 1 h 191"/>
                  <a:gd name="T4" fmla="*/ 34 w 231"/>
                  <a:gd name="T5" fmla="*/ 3 h 191"/>
                  <a:gd name="T6" fmla="*/ 34 w 231"/>
                  <a:gd name="T7" fmla="*/ 5 h 191"/>
                  <a:gd name="T8" fmla="*/ 34 w 231"/>
                  <a:gd name="T9" fmla="*/ 6 h 191"/>
                  <a:gd name="T10" fmla="*/ 34 w 231"/>
                  <a:gd name="T11" fmla="*/ 8 h 191"/>
                  <a:gd name="T12" fmla="*/ 35 w 231"/>
                  <a:gd name="T13" fmla="*/ 10 h 191"/>
                  <a:gd name="T14" fmla="*/ 35 w 231"/>
                  <a:gd name="T15" fmla="*/ 11 h 191"/>
                  <a:gd name="T16" fmla="*/ 35 w 231"/>
                  <a:gd name="T17" fmla="*/ 13 h 191"/>
                  <a:gd name="T18" fmla="*/ 36 w 231"/>
                  <a:gd name="T19" fmla="*/ 14 h 191"/>
                  <a:gd name="T20" fmla="*/ 36 w 231"/>
                  <a:gd name="T21" fmla="*/ 16 h 191"/>
                  <a:gd name="T22" fmla="*/ 37 w 231"/>
                  <a:gd name="T23" fmla="*/ 17 h 191"/>
                  <a:gd name="T24" fmla="*/ 38 w 231"/>
                  <a:gd name="T25" fmla="*/ 19 h 191"/>
                  <a:gd name="T26" fmla="*/ 38 w 231"/>
                  <a:gd name="T27" fmla="*/ 20 h 191"/>
                  <a:gd name="T28" fmla="*/ 39 w 231"/>
                  <a:gd name="T29" fmla="*/ 22 h 191"/>
                  <a:gd name="T30" fmla="*/ 39 w 231"/>
                  <a:gd name="T31" fmla="*/ 23 h 191"/>
                  <a:gd name="T32" fmla="*/ 40 w 231"/>
                  <a:gd name="T33" fmla="*/ 25 h 191"/>
                  <a:gd name="T34" fmla="*/ 41 w 231"/>
                  <a:gd name="T35" fmla="*/ 26 h 191"/>
                  <a:gd name="T36" fmla="*/ 42 w 231"/>
                  <a:gd name="T37" fmla="*/ 28 h 191"/>
                  <a:gd name="T38" fmla="*/ 43 w 231"/>
                  <a:gd name="T39" fmla="*/ 29 h 191"/>
                  <a:gd name="T40" fmla="*/ 44 w 231"/>
                  <a:gd name="T41" fmla="*/ 30 h 191"/>
                  <a:gd name="T42" fmla="*/ 45 w 231"/>
                  <a:gd name="T43" fmla="*/ 32 h 191"/>
                  <a:gd name="T44" fmla="*/ 46 w 231"/>
                  <a:gd name="T45" fmla="*/ 33 h 191"/>
                  <a:gd name="T46" fmla="*/ 46 w 231"/>
                  <a:gd name="T47" fmla="*/ 34 h 191"/>
                  <a:gd name="T48" fmla="*/ 47 w 231"/>
                  <a:gd name="T49" fmla="*/ 35 h 191"/>
                  <a:gd name="T50" fmla="*/ 49 w 231"/>
                  <a:gd name="T51" fmla="*/ 37 h 191"/>
                  <a:gd name="T52" fmla="*/ 50 w 231"/>
                  <a:gd name="T53" fmla="*/ 38 h 191"/>
                  <a:gd name="T54" fmla="*/ 51 w 231"/>
                  <a:gd name="T55" fmla="*/ 39 h 191"/>
                  <a:gd name="T56" fmla="*/ 52 w 231"/>
                  <a:gd name="T57" fmla="*/ 40 h 191"/>
                  <a:gd name="T58" fmla="*/ 53 w 231"/>
                  <a:gd name="T59" fmla="*/ 42 h 191"/>
                  <a:gd name="T60" fmla="*/ 54 w 231"/>
                  <a:gd name="T61" fmla="*/ 43 h 191"/>
                  <a:gd name="T62" fmla="*/ 56 w 231"/>
                  <a:gd name="T63" fmla="*/ 44 h 191"/>
                  <a:gd name="T64" fmla="*/ 57 w 231"/>
                  <a:gd name="T65" fmla="*/ 45 h 191"/>
                  <a:gd name="T66" fmla="*/ 0 w 231"/>
                  <a:gd name="T67" fmla="*/ 47 h 191"/>
                  <a:gd name="T68" fmla="*/ 0 w 231"/>
                  <a:gd name="T69" fmla="*/ 47 h 19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1" h="191">
                    <a:moveTo>
                      <a:pt x="0" y="189"/>
                    </a:moveTo>
                    <a:lnTo>
                      <a:pt x="132" y="0"/>
                    </a:lnTo>
                    <a:lnTo>
                      <a:pt x="133" y="4"/>
                    </a:lnTo>
                    <a:lnTo>
                      <a:pt x="133" y="7"/>
                    </a:lnTo>
                    <a:lnTo>
                      <a:pt x="134" y="11"/>
                    </a:lnTo>
                    <a:lnTo>
                      <a:pt x="134" y="15"/>
                    </a:lnTo>
                    <a:lnTo>
                      <a:pt x="135" y="18"/>
                    </a:lnTo>
                    <a:lnTo>
                      <a:pt x="135" y="21"/>
                    </a:lnTo>
                    <a:lnTo>
                      <a:pt x="136" y="25"/>
                    </a:lnTo>
                    <a:lnTo>
                      <a:pt x="136" y="28"/>
                    </a:lnTo>
                    <a:lnTo>
                      <a:pt x="137" y="31"/>
                    </a:lnTo>
                    <a:lnTo>
                      <a:pt x="138" y="34"/>
                    </a:lnTo>
                    <a:lnTo>
                      <a:pt x="138" y="38"/>
                    </a:lnTo>
                    <a:lnTo>
                      <a:pt x="139" y="41"/>
                    </a:lnTo>
                    <a:lnTo>
                      <a:pt x="140" y="44"/>
                    </a:lnTo>
                    <a:lnTo>
                      <a:pt x="141" y="47"/>
                    </a:lnTo>
                    <a:lnTo>
                      <a:pt x="141" y="50"/>
                    </a:lnTo>
                    <a:lnTo>
                      <a:pt x="142" y="53"/>
                    </a:lnTo>
                    <a:lnTo>
                      <a:pt x="143" y="56"/>
                    </a:lnTo>
                    <a:lnTo>
                      <a:pt x="144" y="60"/>
                    </a:lnTo>
                    <a:lnTo>
                      <a:pt x="145" y="63"/>
                    </a:lnTo>
                    <a:lnTo>
                      <a:pt x="146" y="66"/>
                    </a:lnTo>
                    <a:lnTo>
                      <a:pt x="147" y="69"/>
                    </a:lnTo>
                    <a:lnTo>
                      <a:pt x="148" y="72"/>
                    </a:lnTo>
                    <a:lnTo>
                      <a:pt x="150" y="75"/>
                    </a:lnTo>
                    <a:lnTo>
                      <a:pt x="151" y="78"/>
                    </a:lnTo>
                    <a:lnTo>
                      <a:pt x="152" y="81"/>
                    </a:lnTo>
                    <a:lnTo>
                      <a:pt x="153" y="84"/>
                    </a:lnTo>
                    <a:lnTo>
                      <a:pt x="155" y="87"/>
                    </a:lnTo>
                    <a:lnTo>
                      <a:pt x="156" y="90"/>
                    </a:lnTo>
                    <a:lnTo>
                      <a:pt x="157" y="93"/>
                    </a:lnTo>
                    <a:lnTo>
                      <a:pt x="159" y="96"/>
                    </a:lnTo>
                    <a:lnTo>
                      <a:pt x="160" y="98"/>
                    </a:lnTo>
                    <a:lnTo>
                      <a:pt x="162" y="101"/>
                    </a:lnTo>
                    <a:lnTo>
                      <a:pt x="163" y="104"/>
                    </a:lnTo>
                    <a:lnTo>
                      <a:pt x="165" y="107"/>
                    </a:lnTo>
                    <a:lnTo>
                      <a:pt x="166" y="110"/>
                    </a:lnTo>
                    <a:lnTo>
                      <a:pt x="168" y="113"/>
                    </a:lnTo>
                    <a:lnTo>
                      <a:pt x="170" y="116"/>
                    </a:lnTo>
                    <a:lnTo>
                      <a:pt x="171" y="118"/>
                    </a:lnTo>
                    <a:lnTo>
                      <a:pt x="174" y="121"/>
                    </a:lnTo>
                    <a:lnTo>
                      <a:pt x="176" y="124"/>
                    </a:lnTo>
                    <a:lnTo>
                      <a:pt x="178" y="126"/>
                    </a:lnTo>
                    <a:lnTo>
                      <a:pt x="180" y="129"/>
                    </a:lnTo>
                    <a:lnTo>
                      <a:pt x="182" y="131"/>
                    </a:lnTo>
                    <a:lnTo>
                      <a:pt x="183" y="134"/>
                    </a:lnTo>
                    <a:lnTo>
                      <a:pt x="185" y="136"/>
                    </a:lnTo>
                    <a:lnTo>
                      <a:pt x="187" y="139"/>
                    </a:lnTo>
                    <a:lnTo>
                      <a:pt x="189" y="141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196" y="149"/>
                    </a:lnTo>
                    <a:lnTo>
                      <a:pt x="198" y="151"/>
                    </a:lnTo>
                    <a:lnTo>
                      <a:pt x="200" y="153"/>
                    </a:lnTo>
                    <a:lnTo>
                      <a:pt x="202" y="156"/>
                    </a:lnTo>
                    <a:lnTo>
                      <a:pt x="205" y="158"/>
                    </a:lnTo>
                    <a:lnTo>
                      <a:pt x="207" y="161"/>
                    </a:lnTo>
                    <a:lnTo>
                      <a:pt x="210" y="164"/>
                    </a:lnTo>
                    <a:lnTo>
                      <a:pt x="212" y="166"/>
                    </a:lnTo>
                    <a:lnTo>
                      <a:pt x="214" y="168"/>
                    </a:lnTo>
                    <a:lnTo>
                      <a:pt x="217" y="170"/>
                    </a:lnTo>
                    <a:lnTo>
                      <a:pt x="219" y="173"/>
                    </a:lnTo>
                    <a:lnTo>
                      <a:pt x="222" y="175"/>
                    </a:lnTo>
                    <a:lnTo>
                      <a:pt x="226" y="177"/>
                    </a:lnTo>
                    <a:lnTo>
                      <a:pt x="228" y="179"/>
                    </a:lnTo>
                    <a:lnTo>
                      <a:pt x="231" y="181"/>
                    </a:lnTo>
                    <a:lnTo>
                      <a:pt x="0" y="189"/>
                    </a:lnTo>
                    <a:lnTo>
                      <a:pt x="4" y="191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64"/>
              <p:cNvSpPr>
                <a:spLocks/>
              </p:cNvSpPr>
              <p:nvPr/>
            </p:nvSpPr>
            <p:spPr bwMode="auto">
              <a:xfrm>
                <a:off x="2496" y="2824"/>
                <a:ext cx="1197" cy="656"/>
              </a:xfrm>
              <a:custGeom>
                <a:avLst/>
                <a:gdLst>
                  <a:gd name="T0" fmla="*/ 1193 w 4785"/>
                  <a:gd name="T1" fmla="*/ 0 h 2625"/>
                  <a:gd name="T2" fmla="*/ 0 w 4785"/>
                  <a:gd name="T3" fmla="*/ 649 h 2625"/>
                  <a:gd name="T4" fmla="*/ 4 w 4785"/>
                  <a:gd name="T5" fmla="*/ 656 h 2625"/>
                  <a:gd name="T6" fmla="*/ 1197 w 4785"/>
                  <a:gd name="T7" fmla="*/ 7 h 2625"/>
                  <a:gd name="T8" fmla="*/ 1193 w 4785"/>
                  <a:gd name="T9" fmla="*/ 0 h 2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85" h="2625">
                    <a:moveTo>
                      <a:pt x="4770" y="0"/>
                    </a:moveTo>
                    <a:lnTo>
                      <a:pt x="0" y="2598"/>
                    </a:lnTo>
                    <a:lnTo>
                      <a:pt x="15" y="2625"/>
                    </a:lnTo>
                    <a:lnTo>
                      <a:pt x="4785" y="28"/>
                    </a:lnTo>
                    <a:lnTo>
                      <a:pt x="477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65"/>
              <p:cNvSpPr>
                <a:spLocks/>
              </p:cNvSpPr>
              <p:nvPr/>
            </p:nvSpPr>
            <p:spPr bwMode="auto">
              <a:xfrm>
                <a:off x="3658" y="2813"/>
                <a:ext cx="57" cy="47"/>
              </a:xfrm>
              <a:custGeom>
                <a:avLst/>
                <a:gdLst>
                  <a:gd name="T0" fmla="*/ 0 w 230"/>
                  <a:gd name="T1" fmla="*/ 2 h 189"/>
                  <a:gd name="T2" fmla="*/ 1 w 230"/>
                  <a:gd name="T3" fmla="*/ 2 h 189"/>
                  <a:gd name="T4" fmla="*/ 2 w 230"/>
                  <a:gd name="T5" fmla="*/ 4 h 189"/>
                  <a:gd name="T6" fmla="*/ 3 w 230"/>
                  <a:gd name="T7" fmla="*/ 5 h 189"/>
                  <a:gd name="T8" fmla="*/ 4 w 230"/>
                  <a:gd name="T9" fmla="*/ 6 h 189"/>
                  <a:gd name="T10" fmla="*/ 6 w 230"/>
                  <a:gd name="T11" fmla="*/ 7 h 189"/>
                  <a:gd name="T12" fmla="*/ 7 w 230"/>
                  <a:gd name="T13" fmla="*/ 8 h 189"/>
                  <a:gd name="T14" fmla="*/ 8 w 230"/>
                  <a:gd name="T15" fmla="*/ 9 h 189"/>
                  <a:gd name="T16" fmla="*/ 9 w 230"/>
                  <a:gd name="T17" fmla="*/ 11 h 189"/>
                  <a:gd name="T18" fmla="*/ 10 w 230"/>
                  <a:gd name="T19" fmla="*/ 12 h 189"/>
                  <a:gd name="T20" fmla="*/ 11 w 230"/>
                  <a:gd name="T21" fmla="*/ 13 h 189"/>
                  <a:gd name="T22" fmla="*/ 12 w 230"/>
                  <a:gd name="T23" fmla="*/ 14 h 189"/>
                  <a:gd name="T24" fmla="*/ 13 w 230"/>
                  <a:gd name="T25" fmla="*/ 16 h 189"/>
                  <a:gd name="T26" fmla="*/ 14 w 230"/>
                  <a:gd name="T27" fmla="*/ 17 h 189"/>
                  <a:gd name="T28" fmla="*/ 15 w 230"/>
                  <a:gd name="T29" fmla="*/ 19 h 189"/>
                  <a:gd name="T30" fmla="*/ 16 w 230"/>
                  <a:gd name="T31" fmla="*/ 20 h 189"/>
                  <a:gd name="T32" fmla="*/ 17 w 230"/>
                  <a:gd name="T33" fmla="*/ 21 h 189"/>
                  <a:gd name="T34" fmla="*/ 17 w 230"/>
                  <a:gd name="T35" fmla="*/ 23 h 189"/>
                  <a:gd name="T36" fmla="*/ 18 w 230"/>
                  <a:gd name="T37" fmla="*/ 24 h 189"/>
                  <a:gd name="T38" fmla="*/ 19 w 230"/>
                  <a:gd name="T39" fmla="*/ 25 h 189"/>
                  <a:gd name="T40" fmla="*/ 20 w 230"/>
                  <a:gd name="T41" fmla="*/ 27 h 189"/>
                  <a:gd name="T42" fmla="*/ 20 w 230"/>
                  <a:gd name="T43" fmla="*/ 29 h 189"/>
                  <a:gd name="T44" fmla="*/ 21 w 230"/>
                  <a:gd name="T45" fmla="*/ 30 h 189"/>
                  <a:gd name="T46" fmla="*/ 21 w 230"/>
                  <a:gd name="T47" fmla="*/ 32 h 189"/>
                  <a:gd name="T48" fmla="*/ 22 w 230"/>
                  <a:gd name="T49" fmla="*/ 33 h 189"/>
                  <a:gd name="T50" fmla="*/ 22 w 230"/>
                  <a:gd name="T51" fmla="*/ 35 h 189"/>
                  <a:gd name="T52" fmla="*/ 23 w 230"/>
                  <a:gd name="T53" fmla="*/ 36 h 189"/>
                  <a:gd name="T54" fmla="*/ 23 w 230"/>
                  <a:gd name="T55" fmla="*/ 38 h 189"/>
                  <a:gd name="T56" fmla="*/ 23 w 230"/>
                  <a:gd name="T57" fmla="*/ 39 h 189"/>
                  <a:gd name="T58" fmla="*/ 24 w 230"/>
                  <a:gd name="T59" fmla="*/ 41 h 189"/>
                  <a:gd name="T60" fmla="*/ 24 w 230"/>
                  <a:gd name="T61" fmla="*/ 43 h 189"/>
                  <a:gd name="T62" fmla="*/ 24 w 230"/>
                  <a:gd name="T63" fmla="*/ 45 h 189"/>
                  <a:gd name="T64" fmla="*/ 24 w 230"/>
                  <a:gd name="T65" fmla="*/ 46 h 189"/>
                  <a:gd name="T66" fmla="*/ 57 w 230"/>
                  <a:gd name="T67" fmla="*/ 0 h 189"/>
                  <a:gd name="T68" fmla="*/ 57 w 230"/>
                  <a:gd name="T69" fmla="*/ 0 h 18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0" h="189">
                    <a:moveTo>
                      <a:pt x="230" y="0"/>
                    </a:moveTo>
                    <a:lnTo>
                      <a:pt x="0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8" y="15"/>
                    </a:lnTo>
                    <a:lnTo>
                      <a:pt x="10" y="18"/>
                    </a:lnTo>
                    <a:lnTo>
                      <a:pt x="13" y="20"/>
                    </a:lnTo>
                    <a:lnTo>
                      <a:pt x="15" y="22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9"/>
                    </a:lnTo>
                    <a:lnTo>
                      <a:pt x="26" y="31"/>
                    </a:lnTo>
                    <a:lnTo>
                      <a:pt x="28" y="34"/>
                    </a:lnTo>
                    <a:lnTo>
                      <a:pt x="31" y="36"/>
                    </a:lnTo>
                    <a:lnTo>
                      <a:pt x="33" y="38"/>
                    </a:lnTo>
                    <a:lnTo>
                      <a:pt x="35" y="41"/>
                    </a:lnTo>
                    <a:lnTo>
                      <a:pt x="37" y="43"/>
                    </a:lnTo>
                    <a:lnTo>
                      <a:pt x="39" y="46"/>
                    </a:lnTo>
                    <a:lnTo>
                      <a:pt x="41" y="48"/>
                    </a:lnTo>
                    <a:lnTo>
                      <a:pt x="43" y="50"/>
                    </a:lnTo>
                    <a:lnTo>
                      <a:pt x="45" y="53"/>
                    </a:lnTo>
                    <a:lnTo>
                      <a:pt x="47" y="55"/>
                    </a:lnTo>
                    <a:lnTo>
                      <a:pt x="49" y="58"/>
                    </a:lnTo>
                    <a:lnTo>
                      <a:pt x="51" y="61"/>
                    </a:lnTo>
                    <a:lnTo>
                      <a:pt x="53" y="64"/>
                    </a:lnTo>
                    <a:lnTo>
                      <a:pt x="55" y="67"/>
                    </a:lnTo>
                    <a:lnTo>
                      <a:pt x="57" y="69"/>
                    </a:lnTo>
                    <a:lnTo>
                      <a:pt x="58" y="72"/>
                    </a:lnTo>
                    <a:lnTo>
                      <a:pt x="60" y="75"/>
                    </a:lnTo>
                    <a:lnTo>
                      <a:pt x="62" y="77"/>
                    </a:lnTo>
                    <a:lnTo>
                      <a:pt x="63" y="80"/>
                    </a:lnTo>
                    <a:lnTo>
                      <a:pt x="65" y="83"/>
                    </a:lnTo>
                    <a:lnTo>
                      <a:pt x="67" y="85"/>
                    </a:lnTo>
                    <a:lnTo>
                      <a:pt x="68" y="88"/>
                    </a:lnTo>
                    <a:lnTo>
                      <a:pt x="70" y="91"/>
                    </a:lnTo>
                    <a:lnTo>
                      <a:pt x="71" y="94"/>
                    </a:lnTo>
                    <a:lnTo>
                      <a:pt x="72" y="97"/>
                    </a:lnTo>
                    <a:lnTo>
                      <a:pt x="74" y="99"/>
                    </a:lnTo>
                    <a:lnTo>
                      <a:pt x="75" y="102"/>
                    </a:lnTo>
                    <a:lnTo>
                      <a:pt x="77" y="105"/>
                    </a:lnTo>
                    <a:lnTo>
                      <a:pt x="79" y="108"/>
                    </a:lnTo>
                    <a:lnTo>
                      <a:pt x="80" y="111"/>
                    </a:lnTo>
                    <a:lnTo>
                      <a:pt x="81" y="115"/>
                    </a:lnTo>
                    <a:lnTo>
                      <a:pt x="82" y="118"/>
                    </a:lnTo>
                    <a:lnTo>
                      <a:pt x="83" y="121"/>
                    </a:lnTo>
                    <a:lnTo>
                      <a:pt x="84" y="124"/>
                    </a:lnTo>
                    <a:lnTo>
                      <a:pt x="85" y="127"/>
                    </a:lnTo>
                    <a:lnTo>
                      <a:pt x="87" y="130"/>
                    </a:lnTo>
                    <a:lnTo>
                      <a:pt x="87" y="133"/>
                    </a:lnTo>
                    <a:lnTo>
                      <a:pt x="88" y="136"/>
                    </a:lnTo>
                    <a:lnTo>
                      <a:pt x="89" y="139"/>
                    </a:lnTo>
                    <a:lnTo>
                      <a:pt x="90" y="142"/>
                    </a:lnTo>
                    <a:lnTo>
                      <a:pt x="91" y="145"/>
                    </a:lnTo>
                    <a:lnTo>
                      <a:pt x="92" y="149"/>
                    </a:lnTo>
                    <a:lnTo>
                      <a:pt x="93" y="152"/>
                    </a:lnTo>
                    <a:lnTo>
                      <a:pt x="93" y="155"/>
                    </a:lnTo>
                    <a:lnTo>
                      <a:pt x="94" y="158"/>
                    </a:lnTo>
                    <a:lnTo>
                      <a:pt x="95" y="161"/>
                    </a:lnTo>
                    <a:lnTo>
                      <a:pt x="95" y="166"/>
                    </a:lnTo>
                    <a:lnTo>
                      <a:pt x="96" y="169"/>
                    </a:lnTo>
                    <a:lnTo>
                      <a:pt x="96" y="172"/>
                    </a:lnTo>
                    <a:lnTo>
                      <a:pt x="97" y="176"/>
                    </a:lnTo>
                    <a:lnTo>
                      <a:pt x="97" y="179"/>
                    </a:lnTo>
                    <a:lnTo>
                      <a:pt x="98" y="182"/>
                    </a:lnTo>
                    <a:lnTo>
                      <a:pt x="98" y="186"/>
                    </a:lnTo>
                    <a:lnTo>
                      <a:pt x="98" y="189"/>
                    </a:lnTo>
                    <a:lnTo>
                      <a:pt x="230" y="0"/>
                    </a:lnTo>
                    <a:lnTo>
                      <a:pt x="230" y="4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Rectangle 66"/>
              <p:cNvSpPr>
                <a:spLocks noChangeArrowheads="1"/>
              </p:cNvSpPr>
              <p:nvPr/>
            </p:nvSpPr>
            <p:spPr bwMode="auto">
              <a:xfrm rot="-1680000">
                <a:off x="3050" y="3199"/>
                <a:ext cx="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ru-RU" sz="2400" b="0">
                  <a:latin typeface="Times New Roman" pitchFamily="18" charset="0"/>
                </a:endParaRPr>
              </a:p>
            </p:txBody>
          </p:sp>
          <p:sp>
            <p:nvSpPr>
              <p:cNvPr id="374" name="Rectangle 67"/>
              <p:cNvSpPr>
                <a:spLocks noChangeArrowheads="1"/>
              </p:cNvSpPr>
              <p:nvPr/>
            </p:nvSpPr>
            <p:spPr bwMode="auto">
              <a:xfrm rot="-1680000">
                <a:off x="3116" y="3138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e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75" name="Rectangle 68"/>
              <p:cNvSpPr>
                <a:spLocks noChangeArrowheads="1"/>
              </p:cNvSpPr>
              <p:nvPr/>
            </p:nvSpPr>
            <p:spPr bwMode="auto">
              <a:xfrm rot="-1680000">
                <a:off x="3172" y="3107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g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76" name="Rectangle 69"/>
              <p:cNvSpPr>
                <a:spLocks noChangeArrowheads="1"/>
              </p:cNvSpPr>
              <p:nvPr/>
            </p:nvSpPr>
            <p:spPr bwMode="auto">
              <a:xfrm>
                <a:off x="1843" y="2948"/>
                <a:ext cx="108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ru-RU" sz="1400" b="0">
                    <a:solidFill>
                      <a:srgbClr val="1F1A17"/>
                    </a:solidFill>
                  </a:rPr>
                  <a:t>Средний намолот на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77" name="Rectangle 70"/>
              <p:cNvSpPr>
                <a:spLocks noChangeArrowheads="1"/>
              </p:cNvSpPr>
              <p:nvPr/>
            </p:nvSpPr>
            <p:spPr bwMode="auto">
              <a:xfrm>
                <a:off x="2030" y="3075"/>
                <a:ext cx="118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ru-RU" sz="1400" b="0">
                    <a:solidFill>
                      <a:srgbClr val="1F1A17"/>
                    </a:solidFill>
                  </a:rPr>
                  <a:t>определенном участке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78" name="Rectangle 71"/>
              <p:cNvSpPr>
                <a:spLocks noChangeArrowheads="1"/>
              </p:cNvSpPr>
              <p:nvPr/>
            </p:nvSpPr>
            <p:spPr bwMode="auto">
              <a:xfrm>
                <a:off x="978" y="1923"/>
                <a:ext cx="1054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x, y ( </a:t>
                </a:r>
                <a:r>
                  <a:rPr lang="ru-RU" sz="1400" b="0">
                    <a:solidFill>
                      <a:srgbClr val="1F1A17"/>
                    </a:solidFill>
                  </a:rPr>
                  <a:t>Позиция </a:t>
                </a:r>
                <a:r>
                  <a:rPr lang="de-DE" sz="1400" b="0">
                    <a:solidFill>
                      <a:srgbClr val="1F1A17"/>
                    </a:solidFill>
                  </a:rPr>
                  <a:t>GPS )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79" name="Freeform 72"/>
              <p:cNvSpPr>
                <a:spLocks/>
              </p:cNvSpPr>
              <p:nvPr/>
            </p:nvSpPr>
            <p:spPr bwMode="auto">
              <a:xfrm>
                <a:off x="1371" y="2064"/>
                <a:ext cx="1068" cy="668"/>
              </a:xfrm>
              <a:custGeom>
                <a:avLst/>
                <a:gdLst>
                  <a:gd name="T0" fmla="*/ 1068 w 4271"/>
                  <a:gd name="T1" fmla="*/ 661 h 2671"/>
                  <a:gd name="T2" fmla="*/ 4 w 4271"/>
                  <a:gd name="T3" fmla="*/ 0 h 2671"/>
                  <a:gd name="T4" fmla="*/ 0 w 4271"/>
                  <a:gd name="T5" fmla="*/ 7 h 2671"/>
                  <a:gd name="T6" fmla="*/ 1064 w 4271"/>
                  <a:gd name="T7" fmla="*/ 668 h 2671"/>
                  <a:gd name="T8" fmla="*/ 1068 w 4271"/>
                  <a:gd name="T9" fmla="*/ 661 h 26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71" h="2671">
                    <a:moveTo>
                      <a:pt x="4271" y="2644"/>
                    </a:moveTo>
                    <a:lnTo>
                      <a:pt x="16" y="0"/>
                    </a:lnTo>
                    <a:lnTo>
                      <a:pt x="0" y="26"/>
                    </a:lnTo>
                    <a:lnTo>
                      <a:pt x="4255" y="2671"/>
                    </a:lnTo>
                    <a:lnTo>
                      <a:pt x="4271" y="26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Freeform 73"/>
              <p:cNvSpPr>
                <a:spLocks/>
              </p:cNvSpPr>
              <p:nvPr/>
            </p:nvSpPr>
            <p:spPr bwMode="auto">
              <a:xfrm>
                <a:off x="3249" y="1340"/>
                <a:ext cx="1311" cy="758"/>
              </a:xfrm>
              <a:custGeom>
                <a:avLst/>
                <a:gdLst>
                  <a:gd name="T0" fmla="*/ 0 w 5245"/>
                  <a:gd name="T1" fmla="*/ 123 h 3029"/>
                  <a:gd name="T2" fmla="*/ 58 w 5245"/>
                  <a:gd name="T3" fmla="*/ 101 h 3029"/>
                  <a:gd name="T4" fmla="*/ 78 w 5245"/>
                  <a:gd name="T5" fmla="*/ 98 h 3029"/>
                  <a:gd name="T6" fmla="*/ 94 w 5245"/>
                  <a:gd name="T7" fmla="*/ 96 h 3029"/>
                  <a:gd name="T8" fmla="*/ 110 w 5245"/>
                  <a:gd name="T9" fmla="*/ 95 h 3029"/>
                  <a:gd name="T10" fmla="*/ 124 w 5245"/>
                  <a:gd name="T11" fmla="*/ 95 h 3029"/>
                  <a:gd name="T12" fmla="*/ 140 w 5245"/>
                  <a:gd name="T13" fmla="*/ 96 h 3029"/>
                  <a:gd name="T14" fmla="*/ 155 w 5245"/>
                  <a:gd name="T15" fmla="*/ 97 h 3029"/>
                  <a:gd name="T16" fmla="*/ 170 w 5245"/>
                  <a:gd name="T17" fmla="*/ 99 h 3029"/>
                  <a:gd name="T18" fmla="*/ 223 w 5245"/>
                  <a:gd name="T19" fmla="*/ 112 h 3029"/>
                  <a:gd name="T20" fmla="*/ 273 w 5245"/>
                  <a:gd name="T21" fmla="*/ 30 h 3029"/>
                  <a:gd name="T22" fmla="*/ 352 w 5245"/>
                  <a:gd name="T23" fmla="*/ 0 h 3029"/>
                  <a:gd name="T24" fmla="*/ 561 w 5245"/>
                  <a:gd name="T25" fmla="*/ 44 h 3029"/>
                  <a:gd name="T26" fmla="*/ 604 w 5245"/>
                  <a:gd name="T27" fmla="*/ 81 h 3029"/>
                  <a:gd name="T28" fmla="*/ 652 w 5245"/>
                  <a:gd name="T29" fmla="*/ 88 h 3029"/>
                  <a:gd name="T30" fmla="*/ 646 w 5245"/>
                  <a:gd name="T31" fmla="*/ 60 h 3029"/>
                  <a:gd name="T32" fmla="*/ 1022 w 5245"/>
                  <a:gd name="T33" fmla="*/ 105 h 3029"/>
                  <a:gd name="T34" fmla="*/ 1048 w 5245"/>
                  <a:gd name="T35" fmla="*/ 210 h 3029"/>
                  <a:gd name="T36" fmla="*/ 1112 w 5245"/>
                  <a:gd name="T37" fmla="*/ 209 h 3029"/>
                  <a:gd name="T38" fmla="*/ 1311 w 5245"/>
                  <a:gd name="T39" fmla="*/ 236 h 3029"/>
                  <a:gd name="T40" fmla="*/ 1303 w 5245"/>
                  <a:gd name="T41" fmla="*/ 476 h 3029"/>
                  <a:gd name="T42" fmla="*/ 764 w 5245"/>
                  <a:gd name="T43" fmla="*/ 725 h 3029"/>
                  <a:gd name="T44" fmla="*/ 604 w 5245"/>
                  <a:gd name="T45" fmla="*/ 652 h 3029"/>
                  <a:gd name="T46" fmla="*/ 427 w 5245"/>
                  <a:gd name="T47" fmla="*/ 758 h 3029"/>
                  <a:gd name="T48" fmla="*/ 0 w 5245"/>
                  <a:gd name="T49" fmla="*/ 123 h 30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45" h="3029">
                    <a:moveTo>
                      <a:pt x="0" y="490"/>
                    </a:moveTo>
                    <a:lnTo>
                      <a:pt x="232" y="403"/>
                    </a:lnTo>
                    <a:lnTo>
                      <a:pt x="314" y="390"/>
                    </a:lnTo>
                    <a:lnTo>
                      <a:pt x="376" y="383"/>
                    </a:lnTo>
                    <a:lnTo>
                      <a:pt x="441" y="378"/>
                    </a:lnTo>
                    <a:lnTo>
                      <a:pt x="498" y="379"/>
                    </a:lnTo>
                    <a:lnTo>
                      <a:pt x="559" y="384"/>
                    </a:lnTo>
                    <a:lnTo>
                      <a:pt x="621" y="387"/>
                    </a:lnTo>
                    <a:lnTo>
                      <a:pt x="681" y="397"/>
                    </a:lnTo>
                    <a:lnTo>
                      <a:pt x="893" y="447"/>
                    </a:lnTo>
                    <a:lnTo>
                      <a:pt x="1091" y="119"/>
                    </a:lnTo>
                    <a:lnTo>
                      <a:pt x="1407" y="0"/>
                    </a:lnTo>
                    <a:lnTo>
                      <a:pt x="2243" y="174"/>
                    </a:lnTo>
                    <a:lnTo>
                      <a:pt x="2418" y="323"/>
                    </a:lnTo>
                    <a:lnTo>
                      <a:pt x="2608" y="352"/>
                    </a:lnTo>
                    <a:lnTo>
                      <a:pt x="2584" y="240"/>
                    </a:lnTo>
                    <a:lnTo>
                      <a:pt x="4088" y="420"/>
                    </a:lnTo>
                    <a:lnTo>
                      <a:pt x="4194" y="839"/>
                    </a:lnTo>
                    <a:lnTo>
                      <a:pt x="4448" y="834"/>
                    </a:lnTo>
                    <a:lnTo>
                      <a:pt x="5245" y="945"/>
                    </a:lnTo>
                    <a:lnTo>
                      <a:pt x="5212" y="1904"/>
                    </a:lnTo>
                    <a:lnTo>
                      <a:pt x="3055" y="2896"/>
                    </a:lnTo>
                    <a:lnTo>
                      <a:pt x="2418" y="2607"/>
                    </a:lnTo>
                    <a:lnTo>
                      <a:pt x="1707" y="3029"/>
                    </a:lnTo>
                    <a:lnTo>
                      <a:pt x="0" y="4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74"/>
              <p:cNvSpPr>
                <a:spLocks/>
              </p:cNvSpPr>
              <p:nvPr/>
            </p:nvSpPr>
            <p:spPr bwMode="auto">
              <a:xfrm>
                <a:off x="3811" y="2172"/>
                <a:ext cx="87" cy="211"/>
              </a:xfrm>
              <a:custGeom>
                <a:avLst/>
                <a:gdLst>
                  <a:gd name="T0" fmla="*/ 0 w 350"/>
                  <a:gd name="T1" fmla="*/ 0 h 842"/>
                  <a:gd name="T2" fmla="*/ 87 w 350"/>
                  <a:gd name="T3" fmla="*/ 41 h 842"/>
                  <a:gd name="T4" fmla="*/ 86 w 350"/>
                  <a:gd name="T5" fmla="*/ 169 h 842"/>
                  <a:gd name="T6" fmla="*/ 0 w 350"/>
                  <a:gd name="T7" fmla="*/ 211 h 842"/>
                  <a:gd name="T8" fmla="*/ 0 w 350"/>
                  <a:gd name="T9" fmla="*/ 0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0" h="842">
                    <a:moveTo>
                      <a:pt x="0" y="0"/>
                    </a:moveTo>
                    <a:lnTo>
                      <a:pt x="350" y="163"/>
                    </a:lnTo>
                    <a:lnTo>
                      <a:pt x="346" y="676"/>
                    </a:lnTo>
                    <a:lnTo>
                      <a:pt x="0" y="8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75"/>
              <p:cNvSpPr>
                <a:spLocks/>
              </p:cNvSpPr>
              <p:nvPr/>
            </p:nvSpPr>
            <p:spPr bwMode="auto">
              <a:xfrm>
                <a:off x="4289" y="1964"/>
                <a:ext cx="178" cy="204"/>
              </a:xfrm>
              <a:custGeom>
                <a:avLst/>
                <a:gdLst>
                  <a:gd name="T0" fmla="*/ 76 w 713"/>
                  <a:gd name="T1" fmla="*/ 203 h 817"/>
                  <a:gd name="T2" fmla="*/ 84 w 713"/>
                  <a:gd name="T3" fmla="*/ 204 h 817"/>
                  <a:gd name="T4" fmla="*/ 92 w 713"/>
                  <a:gd name="T5" fmla="*/ 203 h 817"/>
                  <a:gd name="T6" fmla="*/ 100 w 713"/>
                  <a:gd name="T7" fmla="*/ 201 h 817"/>
                  <a:gd name="T8" fmla="*/ 113 w 713"/>
                  <a:gd name="T9" fmla="*/ 195 h 817"/>
                  <a:gd name="T10" fmla="*/ 128 w 713"/>
                  <a:gd name="T11" fmla="*/ 184 h 817"/>
                  <a:gd name="T12" fmla="*/ 139 w 713"/>
                  <a:gd name="T13" fmla="*/ 172 h 817"/>
                  <a:gd name="T14" fmla="*/ 147 w 713"/>
                  <a:gd name="T15" fmla="*/ 161 h 817"/>
                  <a:gd name="T16" fmla="*/ 153 w 713"/>
                  <a:gd name="T17" fmla="*/ 152 h 817"/>
                  <a:gd name="T18" fmla="*/ 158 w 713"/>
                  <a:gd name="T19" fmla="*/ 146 h 817"/>
                  <a:gd name="T20" fmla="*/ 162 w 713"/>
                  <a:gd name="T21" fmla="*/ 143 h 817"/>
                  <a:gd name="T22" fmla="*/ 164 w 713"/>
                  <a:gd name="T23" fmla="*/ 133 h 817"/>
                  <a:gd name="T24" fmla="*/ 167 w 713"/>
                  <a:gd name="T25" fmla="*/ 125 h 817"/>
                  <a:gd name="T26" fmla="*/ 170 w 713"/>
                  <a:gd name="T27" fmla="*/ 120 h 817"/>
                  <a:gd name="T28" fmla="*/ 172 w 713"/>
                  <a:gd name="T29" fmla="*/ 112 h 817"/>
                  <a:gd name="T30" fmla="*/ 173 w 713"/>
                  <a:gd name="T31" fmla="*/ 102 h 817"/>
                  <a:gd name="T32" fmla="*/ 177 w 713"/>
                  <a:gd name="T33" fmla="*/ 91 h 817"/>
                  <a:gd name="T34" fmla="*/ 176 w 713"/>
                  <a:gd name="T35" fmla="*/ 81 h 817"/>
                  <a:gd name="T36" fmla="*/ 176 w 713"/>
                  <a:gd name="T37" fmla="*/ 70 h 817"/>
                  <a:gd name="T38" fmla="*/ 177 w 713"/>
                  <a:gd name="T39" fmla="*/ 65 h 817"/>
                  <a:gd name="T40" fmla="*/ 176 w 713"/>
                  <a:gd name="T41" fmla="*/ 58 h 817"/>
                  <a:gd name="T42" fmla="*/ 171 w 713"/>
                  <a:gd name="T43" fmla="*/ 50 h 817"/>
                  <a:gd name="T44" fmla="*/ 170 w 713"/>
                  <a:gd name="T45" fmla="*/ 44 h 817"/>
                  <a:gd name="T46" fmla="*/ 169 w 713"/>
                  <a:gd name="T47" fmla="*/ 39 h 817"/>
                  <a:gd name="T48" fmla="*/ 164 w 713"/>
                  <a:gd name="T49" fmla="*/ 34 h 817"/>
                  <a:gd name="T50" fmla="*/ 160 w 713"/>
                  <a:gd name="T51" fmla="*/ 30 h 817"/>
                  <a:gd name="T52" fmla="*/ 159 w 713"/>
                  <a:gd name="T53" fmla="*/ 26 h 817"/>
                  <a:gd name="T54" fmla="*/ 101 w 713"/>
                  <a:gd name="T55" fmla="*/ 1 h 817"/>
                  <a:gd name="T56" fmla="*/ 96 w 713"/>
                  <a:gd name="T57" fmla="*/ 2 h 817"/>
                  <a:gd name="T58" fmla="*/ 90 w 713"/>
                  <a:gd name="T59" fmla="*/ 1 h 817"/>
                  <a:gd name="T60" fmla="*/ 84 w 713"/>
                  <a:gd name="T61" fmla="*/ 2 h 817"/>
                  <a:gd name="T62" fmla="*/ 80 w 713"/>
                  <a:gd name="T63" fmla="*/ 4 h 817"/>
                  <a:gd name="T64" fmla="*/ 71 w 713"/>
                  <a:gd name="T65" fmla="*/ 7 h 817"/>
                  <a:gd name="T66" fmla="*/ 62 w 713"/>
                  <a:gd name="T67" fmla="*/ 9 h 817"/>
                  <a:gd name="T68" fmla="*/ 59 w 713"/>
                  <a:gd name="T69" fmla="*/ 14 h 817"/>
                  <a:gd name="T70" fmla="*/ 53 w 713"/>
                  <a:gd name="T71" fmla="*/ 19 h 817"/>
                  <a:gd name="T72" fmla="*/ 44 w 713"/>
                  <a:gd name="T73" fmla="*/ 25 h 817"/>
                  <a:gd name="T74" fmla="*/ 37 w 713"/>
                  <a:gd name="T75" fmla="*/ 35 h 817"/>
                  <a:gd name="T76" fmla="*/ 31 w 713"/>
                  <a:gd name="T77" fmla="*/ 42 h 817"/>
                  <a:gd name="T78" fmla="*/ 24 w 713"/>
                  <a:gd name="T79" fmla="*/ 48 h 817"/>
                  <a:gd name="T80" fmla="*/ 22 w 713"/>
                  <a:gd name="T81" fmla="*/ 54 h 817"/>
                  <a:gd name="T82" fmla="*/ 18 w 713"/>
                  <a:gd name="T83" fmla="*/ 62 h 817"/>
                  <a:gd name="T84" fmla="*/ 12 w 713"/>
                  <a:gd name="T85" fmla="*/ 69 h 817"/>
                  <a:gd name="T86" fmla="*/ 11 w 713"/>
                  <a:gd name="T87" fmla="*/ 75 h 817"/>
                  <a:gd name="T88" fmla="*/ 10 w 713"/>
                  <a:gd name="T89" fmla="*/ 81 h 817"/>
                  <a:gd name="T90" fmla="*/ 6 w 713"/>
                  <a:gd name="T91" fmla="*/ 91 h 817"/>
                  <a:gd name="T92" fmla="*/ 3 w 713"/>
                  <a:gd name="T93" fmla="*/ 102 h 817"/>
                  <a:gd name="T94" fmla="*/ 0 w 713"/>
                  <a:gd name="T95" fmla="*/ 118 h 817"/>
                  <a:gd name="T96" fmla="*/ 0 w 713"/>
                  <a:gd name="T97" fmla="*/ 136 h 817"/>
                  <a:gd name="T98" fmla="*/ 3 w 713"/>
                  <a:gd name="T99" fmla="*/ 153 h 817"/>
                  <a:gd name="T100" fmla="*/ 6 w 713"/>
                  <a:gd name="T101" fmla="*/ 161 h 817"/>
                  <a:gd name="T102" fmla="*/ 10 w 713"/>
                  <a:gd name="T103" fmla="*/ 168 h 817"/>
                  <a:gd name="T104" fmla="*/ 16 w 713"/>
                  <a:gd name="T105" fmla="*/ 174 h 817"/>
                  <a:gd name="T106" fmla="*/ 23 w 713"/>
                  <a:gd name="T107" fmla="*/ 178 h 8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13" h="817">
                    <a:moveTo>
                      <a:pt x="283" y="804"/>
                    </a:moveTo>
                    <a:lnTo>
                      <a:pt x="294" y="809"/>
                    </a:lnTo>
                    <a:lnTo>
                      <a:pt x="305" y="812"/>
                    </a:lnTo>
                    <a:lnTo>
                      <a:pt x="316" y="814"/>
                    </a:lnTo>
                    <a:lnTo>
                      <a:pt x="326" y="816"/>
                    </a:lnTo>
                    <a:lnTo>
                      <a:pt x="337" y="817"/>
                    </a:lnTo>
                    <a:lnTo>
                      <a:pt x="348" y="817"/>
                    </a:lnTo>
                    <a:lnTo>
                      <a:pt x="359" y="816"/>
                    </a:lnTo>
                    <a:lnTo>
                      <a:pt x="370" y="814"/>
                    </a:lnTo>
                    <a:lnTo>
                      <a:pt x="381" y="812"/>
                    </a:lnTo>
                    <a:lnTo>
                      <a:pt x="391" y="809"/>
                    </a:lnTo>
                    <a:lnTo>
                      <a:pt x="402" y="806"/>
                    </a:lnTo>
                    <a:lnTo>
                      <a:pt x="413" y="802"/>
                    </a:lnTo>
                    <a:lnTo>
                      <a:pt x="434" y="791"/>
                    </a:lnTo>
                    <a:lnTo>
                      <a:pt x="454" y="780"/>
                    </a:lnTo>
                    <a:lnTo>
                      <a:pt x="474" y="767"/>
                    </a:lnTo>
                    <a:lnTo>
                      <a:pt x="493" y="752"/>
                    </a:lnTo>
                    <a:lnTo>
                      <a:pt x="512" y="736"/>
                    </a:lnTo>
                    <a:lnTo>
                      <a:pt x="528" y="720"/>
                    </a:lnTo>
                    <a:lnTo>
                      <a:pt x="543" y="704"/>
                    </a:lnTo>
                    <a:lnTo>
                      <a:pt x="557" y="687"/>
                    </a:lnTo>
                    <a:lnTo>
                      <a:pt x="571" y="672"/>
                    </a:lnTo>
                    <a:lnTo>
                      <a:pt x="582" y="657"/>
                    </a:lnTo>
                    <a:lnTo>
                      <a:pt x="590" y="645"/>
                    </a:lnTo>
                    <a:lnTo>
                      <a:pt x="597" y="633"/>
                    </a:lnTo>
                    <a:lnTo>
                      <a:pt x="604" y="621"/>
                    </a:lnTo>
                    <a:lnTo>
                      <a:pt x="613" y="609"/>
                    </a:lnTo>
                    <a:lnTo>
                      <a:pt x="620" y="598"/>
                    </a:lnTo>
                    <a:lnTo>
                      <a:pt x="629" y="587"/>
                    </a:lnTo>
                    <a:lnTo>
                      <a:pt x="633" y="583"/>
                    </a:lnTo>
                    <a:lnTo>
                      <a:pt x="638" y="579"/>
                    </a:lnTo>
                    <a:lnTo>
                      <a:pt x="643" y="575"/>
                    </a:lnTo>
                    <a:lnTo>
                      <a:pt x="649" y="572"/>
                    </a:lnTo>
                    <a:lnTo>
                      <a:pt x="653" y="559"/>
                    </a:lnTo>
                    <a:lnTo>
                      <a:pt x="655" y="547"/>
                    </a:lnTo>
                    <a:lnTo>
                      <a:pt x="657" y="534"/>
                    </a:lnTo>
                    <a:lnTo>
                      <a:pt x="660" y="523"/>
                    </a:lnTo>
                    <a:lnTo>
                      <a:pt x="664" y="511"/>
                    </a:lnTo>
                    <a:lnTo>
                      <a:pt x="670" y="499"/>
                    </a:lnTo>
                    <a:lnTo>
                      <a:pt x="673" y="491"/>
                    </a:lnTo>
                    <a:lnTo>
                      <a:pt x="677" y="485"/>
                    </a:lnTo>
                    <a:lnTo>
                      <a:pt x="682" y="479"/>
                    </a:lnTo>
                    <a:lnTo>
                      <a:pt x="688" y="472"/>
                    </a:lnTo>
                    <a:lnTo>
                      <a:pt x="690" y="459"/>
                    </a:lnTo>
                    <a:lnTo>
                      <a:pt x="690" y="447"/>
                    </a:lnTo>
                    <a:lnTo>
                      <a:pt x="691" y="434"/>
                    </a:lnTo>
                    <a:lnTo>
                      <a:pt x="691" y="423"/>
                    </a:lnTo>
                    <a:lnTo>
                      <a:pt x="693" y="410"/>
                    </a:lnTo>
                    <a:lnTo>
                      <a:pt x="696" y="397"/>
                    </a:lnTo>
                    <a:lnTo>
                      <a:pt x="702" y="381"/>
                    </a:lnTo>
                    <a:lnTo>
                      <a:pt x="710" y="364"/>
                    </a:lnTo>
                    <a:lnTo>
                      <a:pt x="710" y="351"/>
                    </a:lnTo>
                    <a:lnTo>
                      <a:pt x="708" y="337"/>
                    </a:lnTo>
                    <a:lnTo>
                      <a:pt x="706" y="324"/>
                    </a:lnTo>
                    <a:lnTo>
                      <a:pt x="705" y="311"/>
                    </a:lnTo>
                    <a:lnTo>
                      <a:pt x="704" y="297"/>
                    </a:lnTo>
                    <a:lnTo>
                      <a:pt x="705" y="282"/>
                    </a:lnTo>
                    <a:lnTo>
                      <a:pt x="706" y="275"/>
                    </a:lnTo>
                    <a:lnTo>
                      <a:pt x="707" y="268"/>
                    </a:lnTo>
                    <a:lnTo>
                      <a:pt x="709" y="261"/>
                    </a:lnTo>
                    <a:lnTo>
                      <a:pt x="713" y="254"/>
                    </a:lnTo>
                    <a:lnTo>
                      <a:pt x="708" y="243"/>
                    </a:lnTo>
                    <a:lnTo>
                      <a:pt x="703" y="232"/>
                    </a:lnTo>
                    <a:lnTo>
                      <a:pt x="697" y="222"/>
                    </a:lnTo>
                    <a:lnTo>
                      <a:pt x="691" y="211"/>
                    </a:lnTo>
                    <a:lnTo>
                      <a:pt x="686" y="201"/>
                    </a:lnTo>
                    <a:lnTo>
                      <a:pt x="683" y="188"/>
                    </a:lnTo>
                    <a:lnTo>
                      <a:pt x="682" y="183"/>
                    </a:lnTo>
                    <a:lnTo>
                      <a:pt x="681" y="176"/>
                    </a:lnTo>
                    <a:lnTo>
                      <a:pt x="681" y="170"/>
                    </a:lnTo>
                    <a:lnTo>
                      <a:pt x="682" y="163"/>
                    </a:lnTo>
                    <a:lnTo>
                      <a:pt x="676" y="157"/>
                    </a:lnTo>
                    <a:lnTo>
                      <a:pt x="669" y="151"/>
                    </a:lnTo>
                    <a:lnTo>
                      <a:pt x="662" y="145"/>
                    </a:lnTo>
                    <a:lnTo>
                      <a:pt x="655" y="138"/>
                    </a:lnTo>
                    <a:lnTo>
                      <a:pt x="649" y="132"/>
                    </a:lnTo>
                    <a:lnTo>
                      <a:pt x="643" y="124"/>
                    </a:lnTo>
                    <a:lnTo>
                      <a:pt x="641" y="120"/>
                    </a:lnTo>
                    <a:lnTo>
                      <a:pt x="639" y="115"/>
                    </a:lnTo>
                    <a:lnTo>
                      <a:pt x="638" y="110"/>
                    </a:lnTo>
                    <a:lnTo>
                      <a:pt x="637" y="104"/>
                    </a:lnTo>
                    <a:lnTo>
                      <a:pt x="416" y="0"/>
                    </a:lnTo>
                    <a:lnTo>
                      <a:pt x="411" y="3"/>
                    </a:lnTo>
                    <a:lnTo>
                      <a:pt x="405" y="5"/>
                    </a:lnTo>
                    <a:lnTo>
                      <a:pt x="400" y="7"/>
                    </a:lnTo>
                    <a:lnTo>
                      <a:pt x="395" y="8"/>
                    </a:lnTo>
                    <a:lnTo>
                      <a:pt x="386" y="9"/>
                    </a:lnTo>
                    <a:lnTo>
                      <a:pt x="377" y="8"/>
                    </a:lnTo>
                    <a:lnTo>
                      <a:pt x="368" y="7"/>
                    </a:lnTo>
                    <a:lnTo>
                      <a:pt x="360" y="5"/>
                    </a:lnTo>
                    <a:lnTo>
                      <a:pt x="350" y="4"/>
                    </a:lnTo>
                    <a:lnTo>
                      <a:pt x="341" y="3"/>
                    </a:lnTo>
                    <a:lnTo>
                      <a:pt x="336" y="8"/>
                    </a:lnTo>
                    <a:lnTo>
                      <a:pt x="331" y="12"/>
                    </a:lnTo>
                    <a:lnTo>
                      <a:pt x="326" y="15"/>
                    </a:lnTo>
                    <a:lnTo>
                      <a:pt x="320" y="18"/>
                    </a:lnTo>
                    <a:lnTo>
                      <a:pt x="309" y="23"/>
                    </a:lnTo>
                    <a:lnTo>
                      <a:pt x="297" y="26"/>
                    </a:lnTo>
                    <a:lnTo>
                      <a:pt x="285" y="28"/>
                    </a:lnTo>
                    <a:lnTo>
                      <a:pt x="274" y="30"/>
                    </a:lnTo>
                    <a:lnTo>
                      <a:pt x="262" y="32"/>
                    </a:lnTo>
                    <a:lnTo>
                      <a:pt x="250" y="36"/>
                    </a:lnTo>
                    <a:lnTo>
                      <a:pt x="246" y="44"/>
                    </a:lnTo>
                    <a:lnTo>
                      <a:pt x="242" y="50"/>
                    </a:lnTo>
                    <a:lnTo>
                      <a:pt x="237" y="55"/>
                    </a:lnTo>
                    <a:lnTo>
                      <a:pt x="232" y="61"/>
                    </a:lnTo>
                    <a:lnTo>
                      <a:pt x="222" y="70"/>
                    </a:lnTo>
                    <a:lnTo>
                      <a:pt x="211" y="78"/>
                    </a:lnTo>
                    <a:lnTo>
                      <a:pt x="198" y="85"/>
                    </a:lnTo>
                    <a:lnTo>
                      <a:pt x="187" y="93"/>
                    </a:lnTo>
                    <a:lnTo>
                      <a:pt x="176" y="100"/>
                    </a:lnTo>
                    <a:lnTo>
                      <a:pt x="166" y="107"/>
                    </a:lnTo>
                    <a:lnTo>
                      <a:pt x="158" y="125"/>
                    </a:lnTo>
                    <a:lnTo>
                      <a:pt x="149" y="139"/>
                    </a:lnTo>
                    <a:lnTo>
                      <a:pt x="140" y="151"/>
                    </a:lnTo>
                    <a:lnTo>
                      <a:pt x="132" y="160"/>
                    </a:lnTo>
                    <a:lnTo>
                      <a:pt x="123" y="168"/>
                    </a:lnTo>
                    <a:lnTo>
                      <a:pt x="114" y="175"/>
                    </a:lnTo>
                    <a:lnTo>
                      <a:pt x="105" y="183"/>
                    </a:lnTo>
                    <a:lnTo>
                      <a:pt x="95" y="194"/>
                    </a:lnTo>
                    <a:lnTo>
                      <a:pt x="93" y="202"/>
                    </a:lnTo>
                    <a:lnTo>
                      <a:pt x="91" y="210"/>
                    </a:lnTo>
                    <a:lnTo>
                      <a:pt x="89" y="218"/>
                    </a:lnTo>
                    <a:lnTo>
                      <a:pt x="86" y="224"/>
                    </a:lnTo>
                    <a:lnTo>
                      <a:pt x="80" y="236"/>
                    </a:lnTo>
                    <a:lnTo>
                      <a:pt x="73" y="247"/>
                    </a:lnTo>
                    <a:lnTo>
                      <a:pt x="65" y="256"/>
                    </a:lnTo>
                    <a:lnTo>
                      <a:pt x="58" y="265"/>
                    </a:lnTo>
                    <a:lnTo>
                      <a:pt x="50" y="275"/>
                    </a:lnTo>
                    <a:lnTo>
                      <a:pt x="41" y="286"/>
                    </a:lnTo>
                    <a:lnTo>
                      <a:pt x="42" y="292"/>
                    </a:lnTo>
                    <a:lnTo>
                      <a:pt x="43" y="299"/>
                    </a:lnTo>
                    <a:lnTo>
                      <a:pt x="42" y="306"/>
                    </a:lnTo>
                    <a:lnTo>
                      <a:pt x="42" y="312"/>
                    </a:lnTo>
                    <a:lnTo>
                      <a:pt x="39" y="325"/>
                    </a:lnTo>
                    <a:lnTo>
                      <a:pt x="35" y="338"/>
                    </a:lnTo>
                    <a:lnTo>
                      <a:pt x="31" y="352"/>
                    </a:lnTo>
                    <a:lnTo>
                      <a:pt x="26" y="365"/>
                    </a:lnTo>
                    <a:lnTo>
                      <a:pt x="22" y="378"/>
                    </a:lnTo>
                    <a:lnTo>
                      <a:pt x="18" y="391"/>
                    </a:lnTo>
                    <a:lnTo>
                      <a:pt x="13" y="410"/>
                    </a:lnTo>
                    <a:lnTo>
                      <a:pt x="9" y="429"/>
                    </a:lnTo>
                    <a:lnTo>
                      <a:pt x="5" y="451"/>
                    </a:lnTo>
                    <a:lnTo>
                      <a:pt x="2" y="473"/>
                    </a:lnTo>
                    <a:lnTo>
                      <a:pt x="0" y="496"/>
                    </a:lnTo>
                    <a:lnTo>
                      <a:pt x="0" y="520"/>
                    </a:lnTo>
                    <a:lnTo>
                      <a:pt x="0" y="543"/>
                    </a:lnTo>
                    <a:lnTo>
                      <a:pt x="2" y="567"/>
                    </a:lnTo>
                    <a:lnTo>
                      <a:pt x="6" y="590"/>
                    </a:lnTo>
                    <a:lnTo>
                      <a:pt x="11" y="613"/>
                    </a:lnTo>
                    <a:lnTo>
                      <a:pt x="15" y="623"/>
                    </a:lnTo>
                    <a:lnTo>
                      <a:pt x="19" y="633"/>
                    </a:lnTo>
                    <a:lnTo>
                      <a:pt x="23" y="643"/>
                    </a:lnTo>
                    <a:lnTo>
                      <a:pt x="28" y="654"/>
                    </a:lnTo>
                    <a:lnTo>
                      <a:pt x="33" y="663"/>
                    </a:lnTo>
                    <a:lnTo>
                      <a:pt x="40" y="672"/>
                    </a:lnTo>
                    <a:lnTo>
                      <a:pt x="46" y="680"/>
                    </a:lnTo>
                    <a:lnTo>
                      <a:pt x="55" y="688"/>
                    </a:lnTo>
                    <a:lnTo>
                      <a:pt x="63" y="696"/>
                    </a:lnTo>
                    <a:lnTo>
                      <a:pt x="71" y="702"/>
                    </a:lnTo>
                    <a:lnTo>
                      <a:pt x="81" y="708"/>
                    </a:lnTo>
                    <a:lnTo>
                      <a:pt x="91" y="714"/>
                    </a:lnTo>
                    <a:lnTo>
                      <a:pt x="283" y="80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76"/>
              <p:cNvSpPr>
                <a:spLocks noEditPoints="1"/>
              </p:cNvSpPr>
              <p:nvPr/>
            </p:nvSpPr>
            <p:spPr bwMode="auto">
              <a:xfrm>
                <a:off x="4295" y="1972"/>
                <a:ext cx="168" cy="150"/>
              </a:xfrm>
              <a:custGeom>
                <a:avLst/>
                <a:gdLst>
                  <a:gd name="T0" fmla="*/ 152 w 672"/>
                  <a:gd name="T1" fmla="*/ 24 h 602"/>
                  <a:gd name="T2" fmla="*/ 163 w 672"/>
                  <a:gd name="T3" fmla="*/ 30 h 602"/>
                  <a:gd name="T4" fmla="*/ 168 w 672"/>
                  <a:gd name="T5" fmla="*/ 35 h 602"/>
                  <a:gd name="T6" fmla="*/ 129 w 672"/>
                  <a:gd name="T7" fmla="*/ 22 h 602"/>
                  <a:gd name="T8" fmla="*/ 102 w 672"/>
                  <a:gd name="T9" fmla="*/ 18 h 602"/>
                  <a:gd name="T10" fmla="*/ 113 w 672"/>
                  <a:gd name="T11" fmla="*/ 17 h 602"/>
                  <a:gd name="T12" fmla="*/ 140 w 672"/>
                  <a:gd name="T13" fmla="*/ 21 h 602"/>
                  <a:gd name="T14" fmla="*/ 104 w 672"/>
                  <a:gd name="T15" fmla="*/ 6 h 602"/>
                  <a:gd name="T16" fmla="*/ 94 w 672"/>
                  <a:gd name="T17" fmla="*/ 0 h 602"/>
                  <a:gd name="T18" fmla="*/ 106 w 672"/>
                  <a:gd name="T19" fmla="*/ 34 h 602"/>
                  <a:gd name="T20" fmla="*/ 74 w 672"/>
                  <a:gd name="T21" fmla="*/ 35 h 602"/>
                  <a:gd name="T22" fmla="*/ 80 w 672"/>
                  <a:gd name="T23" fmla="*/ 30 h 602"/>
                  <a:gd name="T24" fmla="*/ 95 w 672"/>
                  <a:gd name="T25" fmla="*/ 29 h 602"/>
                  <a:gd name="T26" fmla="*/ 110 w 672"/>
                  <a:gd name="T27" fmla="*/ 29 h 602"/>
                  <a:gd name="T28" fmla="*/ 127 w 672"/>
                  <a:gd name="T29" fmla="*/ 33 h 602"/>
                  <a:gd name="T30" fmla="*/ 141 w 672"/>
                  <a:gd name="T31" fmla="*/ 40 h 602"/>
                  <a:gd name="T32" fmla="*/ 68 w 672"/>
                  <a:gd name="T33" fmla="*/ 21 h 602"/>
                  <a:gd name="T34" fmla="*/ 65 w 672"/>
                  <a:gd name="T35" fmla="*/ 11 h 602"/>
                  <a:gd name="T36" fmla="*/ 68 w 672"/>
                  <a:gd name="T37" fmla="*/ 5 h 602"/>
                  <a:gd name="T38" fmla="*/ 49 w 672"/>
                  <a:gd name="T39" fmla="*/ 33 h 602"/>
                  <a:gd name="T40" fmla="*/ 50 w 672"/>
                  <a:gd name="T41" fmla="*/ 46 h 602"/>
                  <a:gd name="T42" fmla="*/ 44 w 672"/>
                  <a:gd name="T43" fmla="*/ 42 h 602"/>
                  <a:gd name="T44" fmla="*/ 40 w 672"/>
                  <a:gd name="T45" fmla="*/ 27 h 602"/>
                  <a:gd name="T46" fmla="*/ 119 w 672"/>
                  <a:gd name="T47" fmla="*/ 60 h 602"/>
                  <a:gd name="T48" fmla="*/ 95 w 672"/>
                  <a:gd name="T49" fmla="*/ 57 h 602"/>
                  <a:gd name="T50" fmla="*/ 52 w 672"/>
                  <a:gd name="T51" fmla="*/ 63 h 602"/>
                  <a:gd name="T52" fmla="*/ 63 w 672"/>
                  <a:gd name="T53" fmla="*/ 55 h 602"/>
                  <a:gd name="T54" fmla="*/ 96 w 672"/>
                  <a:gd name="T55" fmla="*/ 52 h 602"/>
                  <a:gd name="T56" fmla="*/ 117 w 672"/>
                  <a:gd name="T57" fmla="*/ 56 h 602"/>
                  <a:gd name="T58" fmla="*/ 25 w 672"/>
                  <a:gd name="T59" fmla="*/ 41 h 602"/>
                  <a:gd name="T60" fmla="*/ 34 w 672"/>
                  <a:gd name="T61" fmla="*/ 70 h 602"/>
                  <a:gd name="T62" fmla="*/ 26 w 672"/>
                  <a:gd name="T63" fmla="*/ 58 h 602"/>
                  <a:gd name="T64" fmla="*/ 19 w 672"/>
                  <a:gd name="T65" fmla="*/ 41 h 602"/>
                  <a:gd name="T66" fmla="*/ 93 w 672"/>
                  <a:gd name="T67" fmla="*/ 83 h 602"/>
                  <a:gd name="T68" fmla="*/ 76 w 672"/>
                  <a:gd name="T69" fmla="*/ 83 h 602"/>
                  <a:gd name="T70" fmla="*/ 49 w 672"/>
                  <a:gd name="T71" fmla="*/ 89 h 602"/>
                  <a:gd name="T72" fmla="*/ 33 w 672"/>
                  <a:gd name="T73" fmla="*/ 89 h 602"/>
                  <a:gd name="T74" fmla="*/ 52 w 672"/>
                  <a:gd name="T75" fmla="*/ 83 h 602"/>
                  <a:gd name="T76" fmla="*/ 82 w 672"/>
                  <a:gd name="T77" fmla="*/ 77 h 602"/>
                  <a:gd name="T78" fmla="*/ 96 w 672"/>
                  <a:gd name="T79" fmla="*/ 77 h 602"/>
                  <a:gd name="T80" fmla="*/ 6 w 672"/>
                  <a:gd name="T81" fmla="*/ 62 h 602"/>
                  <a:gd name="T82" fmla="*/ 11 w 672"/>
                  <a:gd name="T83" fmla="*/ 72 h 602"/>
                  <a:gd name="T84" fmla="*/ 79 w 672"/>
                  <a:gd name="T85" fmla="*/ 114 h 602"/>
                  <a:gd name="T86" fmla="*/ 62 w 672"/>
                  <a:gd name="T87" fmla="*/ 115 h 602"/>
                  <a:gd name="T88" fmla="*/ 35 w 672"/>
                  <a:gd name="T89" fmla="*/ 124 h 602"/>
                  <a:gd name="T90" fmla="*/ 32 w 672"/>
                  <a:gd name="T91" fmla="*/ 120 h 602"/>
                  <a:gd name="T92" fmla="*/ 51 w 672"/>
                  <a:gd name="T93" fmla="*/ 111 h 602"/>
                  <a:gd name="T94" fmla="*/ 75 w 672"/>
                  <a:gd name="T95" fmla="*/ 106 h 602"/>
                  <a:gd name="T96" fmla="*/ 15 w 672"/>
                  <a:gd name="T97" fmla="*/ 78 h 602"/>
                  <a:gd name="T98" fmla="*/ 21 w 672"/>
                  <a:gd name="T99" fmla="*/ 94 h 602"/>
                  <a:gd name="T100" fmla="*/ 4 w 672"/>
                  <a:gd name="T101" fmla="*/ 95 h 602"/>
                  <a:gd name="T102" fmla="*/ 11 w 672"/>
                  <a:gd name="T103" fmla="*/ 109 h 602"/>
                  <a:gd name="T104" fmla="*/ 18 w 672"/>
                  <a:gd name="T105" fmla="*/ 122 h 602"/>
                  <a:gd name="T106" fmla="*/ 9 w 672"/>
                  <a:gd name="T107" fmla="*/ 112 h 602"/>
                  <a:gd name="T108" fmla="*/ 2 w 672"/>
                  <a:gd name="T109" fmla="*/ 98 h 602"/>
                  <a:gd name="T110" fmla="*/ 0 w 672"/>
                  <a:gd name="T111" fmla="*/ 92 h 602"/>
                  <a:gd name="T112" fmla="*/ 72 w 672"/>
                  <a:gd name="T113" fmla="*/ 141 h 602"/>
                  <a:gd name="T114" fmla="*/ 60 w 672"/>
                  <a:gd name="T115" fmla="*/ 144 h 602"/>
                  <a:gd name="T116" fmla="*/ 44 w 672"/>
                  <a:gd name="T117" fmla="*/ 147 h 602"/>
                  <a:gd name="T118" fmla="*/ 30 w 672"/>
                  <a:gd name="T119" fmla="*/ 149 h 602"/>
                  <a:gd name="T120" fmla="*/ 39 w 672"/>
                  <a:gd name="T121" fmla="*/ 144 h 602"/>
                  <a:gd name="T122" fmla="*/ 59 w 672"/>
                  <a:gd name="T123" fmla="*/ 139 h 60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72" h="602">
                    <a:moveTo>
                      <a:pt x="481" y="12"/>
                    </a:moveTo>
                    <a:lnTo>
                      <a:pt x="496" y="19"/>
                    </a:lnTo>
                    <a:lnTo>
                      <a:pt x="497" y="24"/>
                    </a:lnTo>
                    <a:lnTo>
                      <a:pt x="492" y="31"/>
                    </a:lnTo>
                    <a:lnTo>
                      <a:pt x="470" y="16"/>
                    </a:lnTo>
                    <a:lnTo>
                      <a:pt x="477" y="9"/>
                    </a:lnTo>
                    <a:lnTo>
                      <a:pt x="481" y="12"/>
                    </a:lnTo>
                    <a:close/>
                    <a:moveTo>
                      <a:pt x="609" y="95"/>
                    </a:moveTo>
                    <a:lnTo>
                      <a:pt x="614" y="97"/>
                    </a:lnTo>
                    <a:lnTo>
                      <a:pt x="619" y="100"/>
                    </a:lnTo>
                    <a:lnTo>
                      <a:pt x="624" y="103"/>
                    </a:lnTo>
                    <a:lnTo>
                      <a:pt x="629" y="106"/>
                    </a:lnTo>
                    <a:lnTo>
                      <a:pt x="635" y="109"/>
                    </a:lnTo>
                    <a:lnTo>
                      <a:pt x="641" y="113"/>
                    </a:lnTo>
                    <a:lnTo>
                      <a:pt x="646" y="116"/>
                    </a:lnTo>
                    <a:lnTo>
                      <a:pt x="651" y="119"/>
                    </a:lnTo>
                    <a:lnTo>
                      <a:pt x="655" y="122"/>
                    </a:lnTo>
                    <a:lnTo>
                      <a:pt x="658" y="124"/>
                    </a:lnTo>
                    <a:lnTo>
                      <a:pt x="662" y="127"/>
                    </a:lnTo>
                    <a:lnTo>
                      <a:pt x="665" y="130"/>
                    </a:lnTo>
                    <a:lnTo>
                      <a:pt x="668" y="132"/>
                    </a:lnTo>
                    <a:lnTo>
                      <a:pt x="670" y="135"/>
                    </a:lnTo>
                    <a:lnTo>
                      <a:pt x="671" y="139"/>
                    </a:lnTo>
                    <a:lnTo>
                      <a:pt x="672" y="142"/>
                    </a:lnTo>
                    <a:lnTo>
                      <a:pt x="662" y="144"/>
                    </a:lnTo>
                    <a:lnTo>
                      <a:pt x="617" y="121"/>
                    </a:lnTo>
                    <a:lnTo>
                      <a:pt x="606" y="115"/>
                    </a:lnTo>
                    <a:lnTo>
                      <a:pt x="595" y="110"/>
                    </a:lnTo>
                    <a:lnTo>
                      <a:pt x="582" y="105"/>
                    </a:lnTo>
                    <a:lnTo>
                      <a:pt x="570" y="101"/>
                    </a:lnTo>
                    <a:lnTo>
                      <a:pt x="545" y="94"/>
                    </a:lnTo>
                    <a:lnTo>
                      <a:pt x="517" y="89"/>
                    </a:lnTo>
                    <a:lnTo>
                      <a:pt x="492" y="84"/>
                    </a:lnTo>
                    <a:lnTo>
                      <a:pt x="466" y="80"/>
                    </a:lnTo>
                    <a:lnTo>
                      <a:pt x="443" y="76"/>
                    </a:lnTo>
                    <a:lnTo>
                      <a:pt x="422" y="72"/>
                    </a:lnTo>
                    <a:lnTo>
                      <a:pt x="418" y="73"/>
                    </a:lnTo>
                    <a:lnTo>
                      <a:pt x="413" y="73"/>
                    </a:lnTo>
                    <a:lnTo>
                      <a:pt x="410" y="73"/>
                    </a:lnTo>
                    <a:lnTo>
                      <a:pt x="407" y="73"/>
                    </a:lnTo>
                    <a:lnTo>
                      <a:pt x="404" y="73"/>
                    </a:lnTo>
                    <a:lnTo>
                      <a:pt x="401" y="72"/>
                    </a:lnTo>
                    <a:lnTo>
                      <a:pt x="398" y="72"/>
                    </a:lnTo>
                    <a:lnTo>
                      <a:pt x="396" y="71"/>
                    </a:lnTo>
                    <a:lnTo>
                      <a:pt x="411" y="70"/>
                    </a:lnTo>
                    <a:lnTo>
                      <a:pt x="425" y="69"/>
                    </a:lnTo>
                    <a:lnTo>
                      <a:pt x="439" y="68"/>
                    </a:lnTo>
                    <a:lnTo>
                      <a:pt x="452" y="68"/>
                    </a:lnTo>
                    <a:lnTo>
                      <a:pt x="464" y="68"/>
                    </a:lnTo>
                    <a:lnTo>
                      <a:pt x="477" y="68"/>
                    </a:lnTo>
                    <a:lnTo>
                      <a:pt x="491" y="69"/>
                    </a:lnTo>
                    <a:lnTo>
                      <a:pt x="504" y="72"/>
                    </a:lnTo>
                    <a:lnTo>
                      <a:pt x="521" y="75"/>
                    </a:lnTo>
                    <a:lnTo>
                      <a:pt x="537" y="78"/>
                    </a:lnTo>
                    <a:lnTo>
                      <a:pt x="549" y="81"/>
                    </a:lnTo>
                    <a:lnTo>
                      <a:pt x="560" y="84"/>
                    </a:lnTo>
                    <a:lnTo>
                      <a:pt x="570" y="87"/>
                    </a:lnTo>
                    <a:lnTo>
                      <a:pt x="581" y="90"/>
                    </a:lnTo>
                    <a:lnTo>
                      <a:pt x="594" y="93"/>
                    </a:lnTo>
                    <a:lnTo>
                      <a:pt x="609" y="95"/>
                    </a:lnTo>
                    <a:close/>
                    <a:moveTo>
                      <a:pt x="390" y="2"/>
                    </a:moveTo>
                    <a:lnTo>
                      <a:pt x="411" y="14"/>
                    </a:lnTo>
                    <a:lnTo>
                      <a:pt x="414" y="18"/>
                    </a:lnTo>
                    <a:lnTo>
                      <a:pt x="416" y="23"/>
                    </a:lnTo>
                    <a:lnTo>
                      <a:pt x="419" y="28"/>
                    </a:lnTo>
                    <a:lnTo>
                      <a:pt x="421" y="32"/>
                    </a:lnTo>
                    <a:lnTo>
                      <a:pt x="422" y="37"/>
                    </a:lnTo>
                    <a:lnTo>
                      <a:pt x="422" y="41"/>
                    </a:lnTo>
                    <a:lnTo>
                      <a:pt x="421" y="45"/>
                    </a:lnTo>
                    <a:lnTo>
                      <a:pt x="418" y="49"/>
                    </a:lnTo>
                    <a:lnTo>
                      <a:pt x="380" y="35"/>
                    </a:lnTo>
                    <a:lnTo>
                      <a:pt x="376" y="0"/>
                    </a:lnTo>
                    <a:lnTo>
                      <a:pt x="388" y="1"/>
                    </a:lnTo>
                    <a:lnTo>
                      <a:pt x="390" y="2"/>
                    </a:lnTo>
                    <a:close/>
                    <a:moveTo>
                      <a:pt x="573" y="169"/>
                    </a:moveTo>
                    <a:lnTo>
                      <a:pt x="569" y="171"/>
                    </a:lnTo>
                    <a:lnTo>
                      <a:pt x="517" y="147"/>
                    </a:lnTo>
                    <a:lnTo>
                      <a:pt x="481" y="144"/>
                    </a:lnTo>
                    <a:lnTo>
                      <a:pt x="451" y="140"/>
                    </a:lnTo>
                    <a:lnTo>
                      <a:pt x="423" y="136"/>
                    </a:lnTo>
                    <a:lnTo>
                      <a:pt x="398" y="133"/>
                    </a:lnTo>
                    <a:lnTo>
                      <a:pt x="385" y="132"/>
                    </a:lnTo>
                    <a:lnTo>
                      <a:pt x="372" y="131"/>
                    </a:lnTo>
                    <a:lnTo>
                      <a:pt x="358" y="132"/>
                    </a:lnTo>
                    <a:lnTo>
                      <a:pt x="345" y="132"/>
                    </a:lnTo>
                    <a:lnTo>
                      <a:pt x="329" y="134"/>
                    </a:lnTo>
                    <a:lnTo>
                      <a:pt x="313" y="136"/>
                    </a:lnTo>
                    <a:lnTo>
                      <a:pt x="296" y="139"/>
                    </a:lnTo>
                    <a:lnTo>
                      <a:pt x="276" y="143"/>
                    </a:lnTo>
                    <a:lnTo>
                      <a:pt x="274" y="140"/>
                    </a:lnTo>
                    <a:lnTo>
                      <a:pt x="279" y="135"/>
                    </a:lnTo>
                    <a:lnTo>
                      <a:pt x="286" y="131"/>
                    </a:lnTo>
                    <a:lnTo>
                      <a:pt x="294" y="128"/>
                    </a:lnTo>
                    <a:lnTo>
                      <a:pt x="303" y="125"/>
                    </a:lnTo>
                    <a:lnTo>
                      <a:pt x="311" y="123"/>
                    </a:lnTo>
                    <a:lnTo>
                      <a:pt x="319" y="122"/>
                    </a:lnTo>
                    <a:lnTo>
                      <a:pt x="327" y="121"/>
                    </a:lnTo>
                    <a:lnTo>
                      <a:pt x="333" y="121"/>
                    </a:lnTo>
                    <a:lnTo>
                      <a:pt x="342" y="120"/>
                    </a:lnTo>
                    <a:lnTo>
                      <a:pt x="350" y="119"/>
                    </a:lnTo>
                    <a:lnTo>
                      <a:pt x="358" y="119"/>
                    </a:lnTo>
                    <a:lnTo>
                      <a:pt x="365" y="118"/>
                    </a:lnTo>
                    <a:lnTo>
                      <a:pt x="373" y="117"/>
                    </a:lnTo>
                    <a:lnTo>
                      <a:pt x="380" y="116"/>
                    </a:lnTo>
                    <a:lnTo>
                      <a:pt x="389" y="116"/>
                    </a:lnTo>
                    <a:lnTo>
                      <a:pt x="396" y="115"/>
                    </a:lnTo>
                    <a:lnTo>
                      <a:pt x="403" y="115"/>
                    </a:lnTo>
                    <a:lnTo>
                      <a:pt x="411" y="115"/>
                    </a:lnTo>
                    <a:lnTo>
                      <a:pt x="418" y="115"/>
                    </a:lnTo>
                    <a:lnTo>
                      <a:pt x="425" y="116"/>
                    </a:lnTo>
                    <a:lnTo>
                      <a:pt x="432" y="116"/>
                    </a:lnTo>
                    <a:lnTo>
                      <a:pt x="440" y="118"/>
                    </a:lnTo>
                    <a:lnTo>
                      <a:pt x="447" y="119"/>
                    </a:lnTo>
                    <a:lnTo>
                      <a:pt x="453" y="120"/>
                    </a:lnTo>
                    <a:lnTo>
                      <a:pt x="463" y="122"/>
                    </a:lnTo>
                    <a:lnTo>
                      <a:pt x="472" y="124"/>
                    </a:lnTo>
                    <a:lnTo>
                      <a:pt x="481" y="126"/>
                    </a:lnTo>
                    <a:lnTo>
                      <a:pt x="491" y="128"/>
                    </a:lnTo>
                    <a:lnTo>
                      <a:pt x="499" y="130"/>
                    </a:lnTo>
                    <a:lnTo>
                      <a:pt x="508" y="133"/>
                    </a:lnTo>
                    <a:lnTo>
                      <a:pt x="516" y="135"/>
                    </a:lnTo>
                    <a:lnTo>
                      <a:pt x="525" y="138"/>
                    </a:lnTo>
                    <a:lnTo>
                      <a:pt x="532" y="139"/>
                    </a:lnTo>
                    <a:lnTo>
                      <a:pt x="539" y="142"/>
                    </a:lnTo>
                    <a:lnTo>
                      <a:pt x="545" y="145"/>
                    </a:lnTo>
                    <a:lnTo>
                      <a:pt x="551" y="150"/>
                    </a:lnTo>
                    <a:lnTo>
                      <a:pt x="556" y="154"/>
                    </a:lnTo>
                    <a:lnTo>
                      <a:pt x="562" y="159"/>
                    </a:lnTo>
                    <a:lnTo>
                      <a:pt x="567" y="165"/>
                    </a:lnTo>
                    <a:lnTo>
                      <a:pt x="573" y="169"/>
                    </a:lnTo>
                    <a:close/>
                    <a:moveTo>
                      <a:pt x="270" y="22"/>
                    </a:moveTo>
                    <a:lnTo>
                      <a:pt x="279" y="26"/>
                    </a:lnTo>
                    <a:lnTo>
                      <a:pt x="296" y="92"/>
                    </a:lnTo>
                    <a:lnTo>
                      <a:pt x="278" y="96"/>
                    </a:lnTo>
                    <a:lnTo>
                      <a:pt x="273" y="90"/>
                    </a:lnTo>
                    <a:lnTo>
                      <a:pt x="270" y="85"/>
                    </a:lnTo>
                    <a:lnTo>
                      <a:pt x="267" y="79"/>
                    </a:lnTo>
                    <a:lnTo>
                      <a:pt x="265" y="74"/>
                    </a:lnTo>
                    <a:lnTo>
                      <a:pt x="263" y="69"/>
                    </a:lnTo>
                    <a:lnTo>
                      <a:pt x="262" y="64"/>
                    </a:lnTo>
                    <a:lnTo>
                      <a:pt x="262" y="58"/>
                    </a:lnTo>
                    <a:lnTo>
                      <a:pt x="261" y="53"/>
                    </a:lnTo>
                    <a:lnTo>
                      <a:pt x="259" y="49"/>
                    </a:lnTo>
                    <a:lnTo>
                      <a:pt x="258" y="44"/>
                    </a:lnTo>
                    <a:lnTo>
                      <a:pt x="257" y="40"/>
                    </a:lnTo>
                    <a:lnTo>
                      <a:pt x="256" y="36"/>
                    </a:lnTo>
                    <a:lnTo>
                      <a:pt x="256" y="32"/>
                    </a:lnTo>
                    <a:lnTo>
                      <a:pt x="257" y="28"/>
                    </a:lnTo>
                    <a:lnTo>
                      <a:pt x="258" y="25"/>
                    </a:lnTo>
                    <a:lnTo>
                      <a:pt x="259" y="22"/>
                    </a:lnTo>
                    <a:lnTo>
                      <a:pt x="268" y="21"/>
                    </a:lnTo>
                    <a:lnTo>
                      <a:pt x="270" y="22"/>
                    </a:lnTo>
                    <a:close/>
                    <a:moveTo>
                      <a:pt x="174" y="77"/>
                    </a:moveTo>
                    <a:lnTo>
                      <a:pt x="178" y="81"/>
                    </a:lnTo>
                    <a:lnTo>
                      <a:pt x="183" y="85"/>
                    </a:lnTo>
                    <a:lnTo>
                      <a:pt x="186" y="90"/>
                    </a:lnTo>
                    <a:lnTo>
                      <a:pt x="189" y="95"/>
                    </a:lnTo>
                    <a:lnTo>
                      <a:pt x="193" y="106"/>
                    </a:lnTo>
                    <a:lnTo>
                      <a:pt x="196" y="119"/>
                    </a:lnTo>
                    <a:lnTo>
                      <a:pt x="197" y="131"/>
                    </a:lnTo>
                    <a:lnTo>
                      <a:pt x="199" y="143"/>
                    </a:lnTo>
                    <a:lnTo>
                      <a:pt x="200" y="154"/>
                    </a:lnTo>
                    <a:lnTo>
                      <a:pt x="202" y="165"/>
                    </a:lnTo>
                    <a:lnTo>
                      <a:pt x="202" y="169"/>
                    </a:lnTo>
                    <a:lnTo>
                      <a:pt x="202" y="173"/>
                    </a:lnTo>
                    <a:lnTo>
                      <a:pt x="202" y="177"/>
                    </a:lnTo>
                    <a:lnTo>
                      <a:pt x="201" y="180"/>
                    </a:lnTo>
                    <a:lnTo>
                      <a:pt x="201" y="184"/>
                    </a:lnTo>
                    <a:lnTo>
                      <a:pt x="200" y="187"/>
                    </a:lnTo>
                    <a:lnTo>
                      <a:pt x="200" y="190"/>
                    </a:lnTo>
                    <a:lnTo>
                      <a:pt x="200" y="193"/>
                    </a:lnTo>
                    <a:lnTo>
                      <a:pt x="195" y="197"/>
                    </a:lnTo>
                    <a:lnTo>
                      <a:pt x="189" y="190"/>
                    </a:lnTo>
                    <a:lnTo>
                      <a:pt x="184" y="183"/>
                    </a:lnTo>
                    <a:lnTo>
                      <a:pt x="180" y="176"/>
                    </a:lnTo>
                    <a:lnTo>
                      <a:pt x="175" y="169"/>
                    </a:lnTo>
                    <a:lnTo>
                      <a:pt x="172" y="161"/>
                    </a:lnTo>
                    <a:lnTo>
                      <a:pt x="170" y="154"/>
                    </a:lnTo>
                    <a:lnTo>
                      <a:pt x="168" y="147"/>
                    </a:lnTo>
                    <a:lnTo>
                      <a:pt x="167" y="141"/>
                    </a:lnTo>
                    <a:lnTo>
                      <a:pt x="165" y="134"/>
                    </a:lnTo>
                    <a:lnTo>
                      <a:pt x="163" y="126"/>
                    </a:lnTo>
                    <a:lnTo>
                      <a:pt x="161" y="119"/>
                    </a:lnTo>
                    <a:lnTo>
                      <a:pt x="160" y="110"/>
                    </a:lnTo>
                    <a:lnTo>
                      <a:pt x="158" y="103"/>
                    </a:lnTo>
                    <a:lnTo>
                      <a:pt x="157" y="96"/>
                    </a:lnTo>
                    <a:lnTo>
                      <a:pt x="157" y="89"/>
                    </a:lnTo>
                    <a:lnTo>
                      <a:pt x="157" y="83"/>
                    </a:lnTo>
                    <a:lnTo>
                      <a:pt x="173" y="76"/>
                    </a:lnTo>
                    <a:lnTo>
                      <a:pt x="174" y="77"/>
                    </a:lnTo>
                    <a:close/>
                    <a:moveTo>
                      <a:pt x="488" y="240"/>
                    </a:moveTo>
                    <a:lnTo>
                      <a:pt x="474" y="239"/>
                    </a:lnTo>
                    <a:lnTo>
                      <a:pt x="462" y="236"/>
                    </a:lnTo>
                    <a:lnTo>
                      <a:pt x="450" y="234"/>
                    </a:lnTo>
                    <a:lnTo>
                      <a:pt x="438" y="232"/>
                    </a:lnTo>
                    <a:lnTo>
                      <a:pt x="426" y="230"/>
                    </a:lnTo>
                    <a:lnTo>
                      <a:pt x="415" y="228"/>
                    </a:lnTo>
                    <a:lnTo>
                      <a:pt x="405" y="227"/>
                    </a:lnTo>
                    <a:lnTo>
                      <a:pt x="394" y="226"/>
                    </a:lnTo>
                    <a:lnTo>
                      <a:pt x="378" y="227"/>
                    </a:lnTo>
                    <a:lnTo>
                      <a:pt x="363" y="228"/>
                    </a:lnTo>
                    <a:lnTo>
                      <a:pt x="349" y="229"/>
                    </a:lnTo>
                    <a:lnTo>
                      <a:pt x="334" y="230"/>
                    </a:lnTo>
                    <a:lnTo>
                      <a:pt x="319" y="231"/>
                    </a:lnTo>
                    <a:lnTo>
                      <a:pt x="305" y="232"/>
                    </a:lnTo>
                    <a:lnTo>
                      <a:pt x="290" y="234"/>
                    </a:lnTo>
                    <a:lnTo>
                      <a:pt x="274" y="236"/>
                    </a:lnTo>
                    <a:lnTo>
                      <a:pt x="207" y="252"/>
                    </a:lnTo>
                    <a:lnTo>
                      <a:pt x="204" y="248"/>
                    </a:lnTo>
                    <a:lnTo>
                      <a:pt x="210" y="242"/>
                    </a:lnTo>
                    <a:lnTo>
                      <a:pt x="216" y="237"/>
                    </a:lnTo>
                    <a:lnTo>
                      <a:pt x="222" y="232"/>
                    </a:lnTo>
                    <a:lnTo>
                      <a:pt x="229" y="229"/>
                    </a:lnTo>
                    <a:lnTo>
                      <a:pt x="237" y="226"/>
                    </a:lnTo>
                    <a:lnTo>
                      <a:pt x="245" y="223"/>
                    </a:lnTo>
                    <a:lnTo>
                      <a:pt x="252" y="221"/>
                    </a:lnTo>
                    <a:lnTo>
                      <a:pt x="258" y="219"/>
                    </a:lnTo>
                    <a:lnTo>
                      <a:pt x="277" y="218"/>
                    </a:lnTo>
                    <a:lnTo>
                      <a:pt x="297" y="216"/>
                    </a:lnTo>
                    <a:lnTo>
                      <a:pt x="315" y="214"/>
                    </a:lnTo>
                    <a:lnTo>
                      <a:pt x="335" y="210"/>
                    </a:lnTo>
                    <a:lnTo>
                      <a:pt x="355" y="208"/>
                    </a:lnTo>
                    <a:lnTo>
                      <a:pt x="374" y="208"/>
                    </a:lnTo>
                    <a:lnTo>
                      <a:pt x="385" y="208"/>
                    </a:lnTo>
                    <a:lnTo>
                      <a:pt x="394" y="209"/>
                    </a:lnTo>
                    <a:lnTo>
                      <a:pt x="404" y="210"/>
                    </a:lnTo>
                    <a:lnTo>
                      <a:pt x="414" y="211"/>
                    </a:lnTo>
                    <a:lnTo>
                      <a:pt x="420" y="213"/>
                    </a:lnTo>
                    <a:lnTo>
                      <a:pt x="429" y="214"/>
                    </a:lnTo>
                    <a:lnTo>
                      <a:pt x="442" y="216"/>
                    </a:lnTo>
                    <a:lnTo>
                      <a:pt x="454" y="219"/>
                    </a:lnTo>
                    <a:lnTo>
                      <a:pt x="467" y="223"/>
                    </a:lnTo>
                    <a:lnTo>
                      <a:pt x="477" y="228"/>
                    </a:lnTo>
                    <a:lnTo>
                      <a:pt x="481" y="230"/>
                    </a:lnTo>
                    <a:lnTo>
                      <a:pt x="484" y="233"/>
                    </a:lnTo>
                    <a:lnTo>
                      <a:pt x="487" y="237"/>
                    </a:lnTo>
                    <a:lnTo>
                      <a:pt x="488" y="240"/>
                    </a:lnTo>
                    <a:close/>
                    <a:moveTo>
                      <a:pt x="92" y="155"/>
                    </a:moveTo>
                    <a:lnTo>
                      <a:pt x="95" y="158"/>
                    </a:lnTo>
                    <a:lnTo>
                      <a:pt x="98" y="164"/>
                    </a:lnTo>
                    <a:lnTo>
                      <a:pt x="102" y="170"/>
                    </a:lnTo>
                    <a:lnTo>
                      <a:pt x="106" y="178"/>
                    </a:lnTo>
                    <a:lnTo>
                      <a:pt x="113" y="195"/>
                    </a:lnTo>
                    <a:lnTo>
                      <a:pt x="120" y="216"/>
                    </a:lnTo>
                    <a:lnTo>
                      <a:pt x="127" y="236"/>
                    </a:lnTo>
                    <a:lnTo>
                      <a:pt x="133" y="254"/>
                    </a:lnTo>
                    <a:lnTo>
                      <a:pt x="136" y="270"/>
                    </a:lnTo>
                    <a:lnTo>
                      <a:pt x="137" y="280"/>
                    </a:lnTo>
                    <a:lnTo>
                      <a:pt x="130" y="276"/>
                    </a:lnTo>
                    <a:lnTo>
                      <a:pt x="123" y="270"/>
                    </a:lnTo>
                    <a:lnTo>
                      <a:pt x="118" y="264"/>
                    </a:lnTo>
                    <a:lnTo>
                      <a:pt x="114" y="257"/>
                    </a:lnTo>
                    <a:lnTo>
                      <a:pt x="110" y="250"/>
                    </a:lnTo>
                    <a:lnTo>
                      <a:pt x="107" y="244"/>
                    </a:lnTo>
                    <a:lnTo>
                      <a:pt x="105" y="238"/>
                    </a:lnTo>
                    <a:lnTo>
                      <a:pt x="103" y="233"/>
                    </a:lnTo>
                    <a:lnTo>
                      <a:pt x="99" y="224"/>
                    </a:lnTo>
                    <a:lnTo>
                      <a:pt x="94" y="216"/>
                    </a:lnTo>
                    <a:lnTo>
                      <a:pt x="89" y="206"/>
                    </a:lnTo>
                    <a:lnTo>
                      <a:pt x="85" y="197"/>
                    </a:lnTo>
                    <a:lnTo>
                      <a:pt x="81" y="188"/>
                    </a:lnTo>
                    <a:lnTo>
                      <a:pt x="78" y="180"/>
                    </a:lnTo>
                    <a:lnTo>
                      <a:pt x="76" y="172"/>
                    </a:lnTo>
                    <a:lnTo>
                      <a:pt x="76" y="164"/>
                    </a:lnTo>
                    <a:lnTo>
                      <a:pt x="89" y="154"/>
                    </a:lnTo>
                    <a:lnTo>
                      <a:pt x="92" y="155"/>
                    </a:lnTo>
                    <a:close/>
                    <a:moveTo>
                      <a:pt x="413" y="327"/>
                    </a:moveTo>
                    <a:lnTo>
                      <a:pt x="409" y="330"/>
                    </a:lnTo>
                    <a:lnTo>
                      <a:pt x="399" y="330"/>
                    </a:lnTo>
                    <a:lnTo>
                      <a:pt x="390" y="331"/>
                    </a:lnTo>
                    <a:lnTo>
                      <a:pt x="380" y="331"/>
                    </a:lnTo>
                    <a:lnTo>
                      <a:pt x="371" y="332"/>
                    </a:lnTo>
                    <a:lnTo>
                      <a:pt x="362" y="332"/>
                    </a:lnTo>
                    <a:lnTo>
                      <a:pt x="354" y="332"/>
                    </a:lnTo>
                    <a:lnTo>
                      <a:pt x="346" y="332"/>
                    </a:lnTo>
                    <a:lnTo>
                      <a:pt x="339" y="333"/>
                    </a:lnTo>
                    <a:lnTo>
                      <a:pt x="329" y="332"/>
                    </a:lnTo>
                    <a:lnTo>
                      <a:pt x="320" y="332"/>
                    </a:lnTo>
                    <a:lnTo>
                      <a:pt x="311" y="332"/>
                    </a:lnTo>
                    <a:lnTo>
                      <a:pt x="302" y="333"/>
                    </a:lnTo>
                    <a:lnTo>
                      <a:pt x="293" y="335"/>
                    </a:lnTo>
                    <a:lnTo>
                      <a:pt x="284" y="336"/>
                    </a:lnTo>
                    <a:lnTo>
                      <a:pt x="274" y="338"/>
                    </a:lnTo>
                    <a:lnTo>
                      <a:pt x="267" y="339"/>
                    </a:lnTo>
                    <a:lnTo>
                      <a:pt x="249" y="342"/>
                    </a:lnTo>
                    <a:lnTo>
                      <a:pt x="232" y="346"/>
                    </a:lnTo>
                    <a:lnTo>
                      <a:pt x="214" y="350"/>
                    </a:lnTo>
                    <a:lnTo>
                      <a:pt x="197" y="356"/>
                    </a:lnTo>
                    <a:lnTo>
                      <a:pt x="181" y="362"/>
                    </a:lnTo>
                    <a:lnTo>
                      <a:pt x="164" y="369"/>
                    </a:lnTo>
                    <a:lnTo>
                      <a:pt x="148" y="376"/>
                    </a:lnTo>
                    <a:lnTo>
                      <a:pt x="133" y="383"/>
                    </a:lnTo>
                    <a:lnTo>
                      <a:pt x="121" y="375"/>
                    </a:lnTo>
                    <a:lnTo>
                      <a:pt x="123" y="369"/>
                    </a:lnTo>
                    <a:lnTo>
                      <a:pt x="127" y="364"/>
                    </a:lnTo>
                    <a:lnTo>
                      <a:pt x="132" y="358"/>
                    </a:lnTo>
                    <a:lnTo>
                      <a:pt x="136" y="354"/>
                    </a:lnTo>
                    <a:lnTo>
                      <a:pt x="141" y="351"/>
                    </a:lnTo>
                    <a:lnTo>
                      <a:pt x="145" y="348"/>
                    </a:lnTo>
                    <a:lnTo>
                      <a:pt x="150" y="345"/>
                    </a:lnTo>
                    <a:lnTo>
                      <a:pt x="155" y="342"/>
                    </a:lnTo>
                    <a:lnTo>
                      <a:pt x="168" y="340"/>
                    </a:lnTo>
                    <a:lnTo>
                      <a:pt x="187" y="338"/>
                    </a:lnTo>
                    <a:lnTo>
                      <a:pt x="208" y="335"/>
                    </a:lnTo>
                    <a:lnTo>
                      <a:pt x="231" y="331"/>
                    </a:lnTo>
                    <a:lnTo>
                      <a:pt x="253" y="326"/>
                    </a:lnTo>
                    <a:lnTo>
                      <a:pt x="273" y="322"/>
                    </a:lnTo>
                    <a:lnTo>
                      <a:pt x="290" y="318"/>
                    </a:lnTo>
                    <a:lnTo>
                      <a:pt x="300" y="314"/>
                    </a:lnTo>
                    <a:lnTo>
                      <a:pt x="310" y="312"/>
                    </a:lnTo>
                    <a:lnTo>
                      <a:pt x="318" y="311"/>
                    </a:lnTo>
                    <a:lnTo>
                      <a:pt x="326" y="310"/>
                    </a:lnTo>
                    <a:lnTo>
                      <a:pt x="335" y="309"/>
                    </a:lnTo>
                    <a:lnTo>
                      <a:pt x="342" y="309"/>
                    </a:lnTo>
                    <a:lnTo>
                      <a:pt x="350" y="308"/>
                    </a:lnTo>
                    <a:lnTo>
                      <a:pt x="357" y="309"/>
                    </a:lnTo>
                    <a:lnTo>
                      <a:pt x="364" y="310"/>
                    </a:lnTo>
                    <a:lnTo>
                      <a:pt x="369" y="310"/>
                    </a:lnTo>
                    <a:lnTo>
                      <a:pt x="376" y="311"/>
                    </a:lnTo>
                    <a:lnTo>
                      <a:pt x="385" y="311"/>
                    </a:lnTo>
                    <a:lnTo>
                      <a:pt x="393" y="312"/>
                    </a:lnTo>
                    <a:lnTo>
                      <a:pt x="401" y="315"/>
                    </a:lnTo>
                    <a:lnTo>
                      <a:pt x="407" y="318"/>
                    </a:lnTo>
                    <a:lnTo>
                      <a:pt x="409" y="320"/>
                    </a:lnTo>
                    <a:lnTo>
                      <a:pt x="411" y="322"/>
                    </a:lnTo>
                    <a:lnTo>
                      <a:pt x="412" y="324"/>
                    </a:lnTo>
                    <a:lnTo>
                      <a:pt x="413" y="327"/>
                    </a:lnTo>
                    <a:close/>
                    <a:moveTo>
                      <a:pt x="25" y="250"/>
                    </a:moveTo>
                    <a:lnTo>
                      <a:pt x="30" y="254"/>
                    </a:lnTo>
                    <a:lnTo>
                      <a:pt x="34" y="258"/>
                    </a:lnTo>
                    <a:lnTo>
                      <a:pt x="38" y="264"/>
                    </a:lnTo>
                    <a:lnTo>
                      <a:pt x="41" y="269"/>
                    </a:lnTo>
                    <a:lnTo>
                      <a:pt x="43" y="275"/>
                    </a:lnTo>
                    <a:lnTo>
                      <a:pt x="44" y="280"/>
                    </a:lnTo>
                    <a:lnTo>
                      <a:pt x="44" y="285"/>
                    </a:lnTo>
                    <a:lnTo>
                      <a:pt x="42" y="289"/>
                    </a:lnTo>
                    <a:lnTo>
                      <a:pt x="25" y="283"/>
                    </a:lnTo>
                    <a:lnTo>
                      <a:pt x="17" y="255"/>
                    </a:lnTo>
                    <a:lnTo>
                      <a:pt x="20" y="249"/>
                    </a:lnTo>
                    <a:lnTo>
                      <a:pt x="25" y="250"/>
                    </a:lnTo>
                    <a:close/>
                    <a:moveTo>
                      <a:pt x="336" y="444"/>
                    </a:moveTo>
                    <a:lnTo>
                      <a:pt x="335" y="453"/>
                    </a:lnTo>
                    <a:lnTo>
                      <a:pt x="325" y="455"/>
                    </a:lnTo>
                    <a:lnTo>
                      <a:pt x="316" y="457"/>
                    </a:lnTo>
                    <a:lnTo>
                      <a:pt x="307" y="458"/>
                    </a:lnTo>
                    <a:lnTo>
                      <a:pt x="299" y="459"/>
                    </a:lnTo>
                    <a:lnTo>
                      <a:pt x="290" y="460"/>
                    </a:lnTo>
                    <a:lnTo>
                      <a:pt x="282" y="460"/>
                    </a:lnTo>
                    <a:lnTo>
                      <a:pt x="272" y="461"/>
                    </a:lnTo>
                    <a:lnTo>
                      <a:pt x="265" y="461"/>
                    </a:lnTo>
                    <a:lnTo>
                      <a:pt x="256" y="460"/>
                    </a:lnTo>
                    <a:lnTo>
                      <a:pt x="246" y="461"/>
                    </a:lnTo>
                    <a:lnTo>
                      <a:pt x="236" y="464"/>
                    </a:lnTo>
                    <a:lnTo>
                      <a:pt x="224" y="467"/>
                    </a:lnTo>
                    <a:lnTo>
                      <a:pt x="202" y="475"/>
                    </a:lnTo>
                    <a:lnTo>
                      <a:pt x="180" y="484"/>
                    </a:lnTo>
                    <a:lnTo>
                      <a:pt x="169" y="488"/>
                    </a:lnTo>
                    <a:lnTo>
                      <a:pt x="158" y="492"/>
                    </a:lnTo>
                    <a:lnTo>
                      <a:pt x="148" y="496"/>
                    </a:lnTo>
                    <a:lnTo>
                      <a:pt x="138" y="498"/>
                    </a:lnTo>
                    <a:lnTo>
                      <a:pt x="127" y="500"/>
                    </a:lnTo>
                    <a:lnTo>
                      <a:pt x="118" y="500"/>
                    </a:lnTo>
                    <a:lnTo>
                      <a:pt x="110" y="498"/>
                    </a:lnTo>
                    <a:lnTo>
                      <a:pt x="103" y="495"/>
                    </a:lnTo>
                    <a:lnTo>
                      <a:pt x="105" y="490"/>
                    </a:lnTo>
                    <a:lnTo>
                      <a:pt x="112" y="489"/>
                    </a:lnTo>
                    <a:lnTo>
                      <a:pt x="119" y="486"/>
                    </a:lnTo>
                    <a:lnTo>
                      <a:pt x="126" y="482"/>
                    </a:lnTo>
                    <a:lnTo>
                      <a:pt x="134" y="477"/>
                    </a:lnTo>
                    <a:lnTo>
                      <a:pt x="141" y="473"/>
                    </a:lnTo>
                    <a:lnTo>
                      <a:pt x="148" y="468"/>
                    </a:lnTo>
                    <a:lnTo>
                      <a:pt x="153" y="464"/>
                    </a:lnTo>
                    <a:lnTo>
                      <a:pt x="159" y="460"/>
                    </a:lnTo>
                    <a:lnTo>
                      <a:pt x="173" y="454"/>
                    </a:lnTo>
                    <a:lnTo>
                      <a:pt x="188" y="450"/>
                    </a:lnTo>
                    <a:lnTo>
                      <a:pt x="203" y="447"/>
                    </a:lnTo>
                    <a:lnTo>
                      <a:pt x="218" y="443"/>
                    </a:lnTo>
                    <a:lnTo>
                      <a:pt x="234" y="440"/>
                    </a:lnTo>
                    <a:lnTo>
                      <a:pt x="248" y="436"/>
                    </a:lnTo>
                    <a:lnTo>
                      <a:pt x="261" y="432"/>
                    </a:lnTo>
                    <a:lnTo>
                      <a:pt x="273" y="425"/>
                    </a:lnTo>
                    <a:lnTo>
                      <a:pt x="283" y="425"/>
                    </a:lnTo>
                    <a:lnTo>
                      <a:pt x="291" y="425"/>
                    </a:lnTo>
                    <a:lnTo>
                      <a:pt x="300" y="426"/>
                    </a:lnTo>
                    <a:lnTo>
                      <a:pt x="308" y="427"/>
                    </a:lnTo>
                    <a:lnTo>
                      <a:pt x="315" y="430"/>
                    </a:lnTo>
                    <a:lnTo>
                      <a:pt x="322" y="433"/>
                    </a:lnTo>
                    <a:lnTo>
                      <a:pt x="329" y="438"/>
                    </a:lnTo>
                    <a:lnTo>
                      <a:pt x="336" y="444"/>
                    </a:lnTo>
                    <a:close/>
                    <a:moveTo>
                      <a:pt x="53" y="306"/>
                    </a:moveTo>
                    <a:lnTo>
                      <a:pt x="55" y="309"/>
                    </a:lnTo>
                    <a:lnTo>
                      <a:pt x="58" y="314"/>
                    </a:lnTo>
                    <a:lnTo>
                      <a:pt x="62" y="320"/>
                    </a:lnTo>
                    <a:lnTo>
                      <a:pt x="65" y="325"/>
                    </a:lnTo>
                    <a:lnTo>
                      <a:pt x="67" y="331"/>
                    </a:lnTo>
                    <a:lnTo>
                      <a:pt x="69" y="337"/>
                    </a:lnTo>
                    <a:lnTo>
                      <a:pt x="71" y="342"/>
                    </a:lnTo>
                    <a:lnTo>
                      <a:pt x="71" y="346"/>
                    </a:lnTo>
                    <a:lnTo>
                      <a:pt x="68" y="350"/>
                    </a:lnTo>
                    <a:lnTo>
                      <a:pt x="82" y="379"/>
                    </a:lnTo>
                    <a:lnTo>
                      <a:pt x="66" y="366"/>
                    </a:lnTo>
                    <a:lnTo>
                      <a:pt x="40" y="312"/>
                    </a:lnTo>
                    <a:lnTo>
                      <a:pt x="49" y="305"/>
                    </a:lnTo>
                    <a:lnTo>
                      <a:pt x="53" y="306"/>
                    </a:lnTo>
                    <a:close/>
                    <a:moveTo>
                      <a:pt x="10" y="364"/>
                    </a:moveTo>
                    <a:lnTo>
                      <a:pt x="12" y="366"/>
                    </a:lnTo>
                    <a:lnTo>
                      <a:pt x="14" y="375"/>
                    </a:lnTo>
                    <a:lnTo>
                      <a:pt x="17" y="383"/>
                    </a:lnTo>
                    <a:lnTo>
                      <a:pt x="20" y="392"/>
                    </a:lnTo>
                    <a:lnTo>
                      <a:pt x="23" y="401"/>
                    </a:lnTo>
                    <a:lnTo>
                      <a:pt x="28" y="409"/>
                    </a:lnTo>
                    <a:lnTo>
                      <a:pt x="32" y="418"/>
                    </a:lnTo>
                    <a:lnTo>
                      <a:pt x="36" y="425"/>
                    </a:lnTo>
                    <a:lnTo>
                      <a:pt x="40" y="431"/>
                    </a:lnTo>
                    <a:lnTo>
                      <a:pt x="42" y="434"/>
                    </a:lnTo>
                    <a:lnTo>
                      <a:pt x="44" y="436"/>
                    </a:lnTo>
                    <a:lnTo>
                      <a:pt x="45" y="439"/>
                    </a:lnTo>
                    <a:lnTo>
                      <a:pt x="47" y="441"/>
                    </a:lnTo>
                    <a:lnTo>
                      <a:pt x="48" y="443"/>
                    </a:lnTo>
                    <a:lnTo>
                      <a:pt x="49" y="445"/>
                    </a:lnTo>
                    <a:lnTo>
                      <a:pt x="49" y="447"/>
                    </a:lnTo>
                    <a:lnTo>
                      <a:pt x="50" y="449"/>
                    </a:lnTo>
                    <a:lnTo>
                      <a:pt x="66" y="471"/>
                    </a:lnTo>
                    <a:lnTo>
                      <a:pt x="71" y="488"/>
                    </a:lnTo>
                    <a:lnTo>
                      <a:pt x="66" y="486"/>
                    </a:lnTo>
                    <a:lnTo>
                      <a:pt x="62" y="484"/>
                    </a:lnTo>
                    <a:lnTo>
                      <a:pt x="57" y="482"/>
                    </a:lnTo>
                    <a:lnTo>
                      <a:pt x="54" y="479"/>
                    </a:lnTo>
                    <a:lnTo>
                      <a:pt x="47" y="472"/>
                    </a:lnTo>
                    <a:lnTo>
                      <a:pt x="42" y="465"/>
                    </a:lnTo>
                    <a:lnTo>
                      <a:pt x="38" y="456"/>
                    </a:lnTo>
                    <a:lnTo>
                      <a:pt x="35" y="448"/>
                    </a:lnTo>
                    <a:lnTo>
                      <a:pt x="33" y="440"/>
                    </a:lnTo>
                    <a:lnTo>
                      <a:pt x="31" y="433"/>
                    </a:lnTo>
                    <a:lnTo>
                      <a:pt x="24" y="426"/>
                    </a:lnTo>
                    <a:lnTo>
                      <a:pt x="19" y="419"/>
                    </a:lnTo>
                    <a:lnTo>
                      <a:pt x="15" y="411"/>
                    </a:lnTo>
                    <a:lnTo>
                      <a:pt x="12" y="405"/>
                    </a:lnTo>
                    <a:lnTo>
                      <a:pt x="10" y="398"/>
                    </a:lnTo>
                    <a:lnTo>
                      <a:pt x="8" y="392"/>
                    </a:lnTo>
                    <a:lnTo>
                      <a:pt x="7" y="385"/>
                    </a:lnTo>
                    <a:lnTo>
                      <a:pt x="6" y="379"/>
                    </a:lnTo>
                    <a:lnTo>
                      <a:pt x="5" y="377"/>
                    </a:lnTo>
                    <a:lnTo>
                      <a:pt x="4" y="375"/>
                    </a:lnTo>
                    <a:lnTo>
                      <a:pt x="3" y="373"/>
                    </a:lnTo>
                    <a:lnTo>
                      <a:pt x="2" y="371"/>
                    </a:lnTo>
                    <a:lnTo>
                      <a:pt x="1" y="369"/>
                    </a:lnTo>
                    <a:lnTo>
                      <a:pt x="1" y="368"/>
                    </a:lnTo>
                    <a:lnTo>
                      <a:pt x="0" y="366"/>
                    </a:lnTo>
                    <a:lnTo>
                      <a:pt x="1" y="365"/>
                    </a:lnTo>
                    <a:lnTo>
                      <a:pt x="9" y="361"/>
                    </a:lnTo>
                    <a:lnTo>
                      <a:pt x="10" y="364"/>
                    </a:lnTo>
                    <a:close/>
                    <a:moveTo>
                      <a:pt x="302" y="547"/>
                    </a:moveTo>
                    <a:lnTo>
                      <a:pt x="306" y="549"/>
                    </a:lnTo>
                    <a:lnTo>
                      <a:pt x="297" y="565"/>
                    </a:lnTo>
                    <a:lnTo>
                      <a:pt x="289" y="566"/>
                    </a:lnTo>
                    <a:lnTo>
                      <a:pt x="282" y="567"/>
                    </a:lnTo>
                    <a:lnTo>
                      <a:pt x="275" y="567"/>
                    </a:lnTo>
                    <a:lnTo>
                      <a:pt x="269" y="568"/>
                    </a:lnTo>
                    <a:lnTo>
                      <a:pt x="264" y="568"/>
                    </a:lnTo>
                    <a:lnTo>
                      <a:pt x="259" y="569"/>
                    </a:lnTo>
                    <a:lnTo>
                      <a:pt x="253" y="571"/>
                    </a:lnTo>
                    <a:lnTo>
                      <a:pt x="247" y="573"/>
                    </a:lnTo>
                    <a:lnTo>
                      <a:pt x="240" y="576"/>
                    </a:lnTo>
                    <a:lnTo>
                      <a:pt x="233" y="578"/>
                    </a:lnTo>
                    <a:lnTo>
                      <a:pt x="224" y="580"/>
                    </a:lnTo>
                    <a:lnTo>
                      <a:pt x="217" y="581"/>
                    </a:lnTo>
                    <a:lnTo>
                      <a:pt x="209" y="583"/>
                    </a:lnTo>
                    <a:lnTo>
                      <a:pt x="202" y="584"/>
                    </a:lnTo>
                    <a:lnTo>
                      <a:pt x="194" y="585"/>
                    </a:lnTo>
                    <a:lnTo>
                      <a:pt x="188" y="586"/>
                    </a:lnTo>
                    <a:lnTo>
                      <a:pt x="177" y="588"/>
                    </a:lnTo>
                    <a:lnTo>
                      <a:pt x="169" y="591"/>
                    </a:lnTo>
                    <a:lnTo>
                      <a:pt x="161" y="594"/>
                    </a:lnTo>
                    <a:lnTo>
                      <a:pt x="152" y="598"/>
                    </a:lnTo>
                    <a:lnTo>
                      <a:pt x="144" y="600"/>
                    </a:lnTo>
                    <a:lnTo>
                      <a:pt x="136" y="602"/>
                    </a:lnTo>
                    <a:lnTo>
                      <a:pt x="126" y="602"/>
                    </a:lnTo>
                    <a:lnTo>
                      <a:pt x="117" y="601"/>
                    </a:lnTo>
                    <a:lnTo>
                      <a:pt x="120" y="597"/>
                    </a:lnTo>
                    <a:lnTo>
                      <a:pt x="123" y="593"/>
                    </a:lnTo>
                    <a:lnTo>
                      <a:pt x="127" y="590"/>
                    </a:lnTo>
                    <a:lnTo>
                      <a:pt x="131" y="588"/>
                    </a:lnTo>
                    <a:lnTo>
                      <a:pt x="135" y="586"/>
                    </a:lnTo>
                    <a:lnTo>
                      <a:pt x="139" y="583"/>
                    </a:lnTo>
                    <a:lnTo>
                      <a:pt x="142" y="581"/>
                    </a:lnTo>
                    <a:lnTo>
                      <a:pt x="145" y="579"/>
                    </a:lnTo>
                    <a:lnTo>
                      <a:pt x="154" y="576"/>
                    </a:lnTo>
                    <a:lnTo>
                      <a:pt x="163" y="574"/>
                    </a:lnTo>
                    <a:lnTo>
                      <a:pt x="171" y="572"/>
                    </a:lnTo>
                    <a:lnTo>
                      <a:pt x="178" y="570"/>
                    </a:lnTo>
                    <a:lnTo>
                      <a:pt x="187" y="568"/>
                    </a:lnTo>
                    <a:lnTo>
                      <a:pt x="194" y="565"/>
                    </a:lnTo>
                    <a:lnTo>
                      <a:pt x="202" y="562"/>
                    </a:lnTo>
                    <a:lnTo>
                      <a:pt x="209" y="560"/>
                    </a:lnTo>
                    <a:lnTo>
                      <a:pt x="235" y="557"/>
                    </a:lnTo>
                    <a:lnTo>
                      <a:pt x="250" y="555"/>
                    </a:lnTo>
                    <a:lnTo>
                      <a:pt x="259" y="553"/>
                    </a:lnTo>
                    <a:lnTo>
                      <a:pt x="264" y="551"/>
                    </a:lnTo>
                    <a:lnTo>
                      <a:pt x="267" y="549"/>
                    </a:lnTo>
                    <a:lnTo>
                      <a:pt x="273" y="548"/>
                    </a:lnTo>
                    <a:lnTo>
                      <a:pt x="284" y="547"/>
                    </a:lnTo>
                    <a:lnTo>
                      <a:pt x="302" y="547"/>
                    </a:lnTo>
                    <a:close/>
                  </a:path>
                </a:pathLst>
              </a:custGeom>
              <a:solidFill>
                <a:srgbClr val="B5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77"/>
              <p:cNvSpPr>
                <a:spLocks/>
              </p:cNvSpPr>
              <p:nvPr/>
            </p:nvSpPr>
            <p:spPr bwMode="auto">
              <a:xfrm>
                <a:off x="4385" y="2038"/>
                <a:ext cx="64" cy="99"/>
              </a:xfrm>
              <a:custGeom>
                <a:avLst/>
                <a:gdLst>
                  <a:gd name="T0" fmla="*/ 54 w 255"/>
                  <a:gd name="T1" fmla="*/ 1 h 393"/>
                  <a:gd name="T2" fmla="*/ 51 w 255"/>
                  <a:gd name="T3" fmla="*/ 0 h 393"/>
                  <a:gd name="T4" fmla="*/ 48 w 255"/>
                  <a:gd name="T5" fmla="*/ 0 h 393"/>
                  <a:gd name="T6" fmla="*/ 42 w 255"/>
                  <a:gd name="T7" fmla="*/ 2 h 393"/>
                  <a:gd name="T8" fmla="*/ 36 w 255"/>
                  <a:gd name="T9" fmla="*/ 5 h 393"/>
                  <a:gd name="T10" fmla="*/ 30 w 255"/>
                  <a:gd name="T11" fmla="*/ 10 h 393"/>
                  <a:gd name="T12" fmla="*/ 24 w 255"/>
                  <a:gd name="T13" fmla="*/ 17 h 393"/>
                  <a:gd name="T14" fmla="*/ 18 w 255"/>
                  <a:gd name="T15" fmla="*/ 25 h 393"/>
                  <a:gd name="T16" fmla="*/ 12 w 255"/>
                  <a:gd name="T17" fmla="*/ 34 h 393"/>
                  <a:gd name="T18" fmla="*/ 8 w 255"/>
                  <a:gd name="T19" fmla="*/ 44 h 393"/>
                  <a:gd name="T20" fmla="*/ 4 w 255"/>
                  <a:gd name="T21" fmla="*/ 54 h 393"/>
                  <a:gd name="T22" fmla="*/ 2 w 255"/>
                  <a:gd name="T23" fmla="*/ 63 h 393"/>
                  <a:gd name="T24" fmla="*/ 0 w 255"/>
                  <a:gd name="T25" fmla="*/ 72 h 393"/>
                  <a:gd name="T26" fmla="*/ 0 w 255"/>
                  <a:gd name="T27" fmla="*/ 80 h 393"/>
                  <a:gd name="T28" fmla="*/ 1 w 255"/>
                  <a:gd name="T29" fmla="*/ 87 h 393"/>
                  <a:gd name="T30" fmla="*/ 3 w 255"/>
                  <a:gd name="T31" fmla="*/ 93 h 393"/>
                  <a:gd name="T32" fmla="*/ 6 w 255"/>
                  <a:gd name="T33" fmla="*/ 96 h 393"/>
                  <a:gd name="T34" fmla="*/ 8 w 255"/>
                  <a:gd name="T35" fmla="*/ 97 h 393"/>
                  <a:gd name="T36" fmla="*/ 10 w 255"/>
                  <a:gd name="T37" fmla="*/ 98 h 393"/>
                  <a:gd name="T38" fmla="*/ 12 w 255"/>
                  <a:gd name="T39" fmla="*/ 99 h 393"/>
                  <a:gd name="T40" fmla="*/ 16 w 255"/>
                  <a:gd name="T41" fmla="*/ 99 h 393"/>
                  <a:gd name="T42" fmla="*/ 22 w 255"/>
                  <a:gd name="T43" fmla="*/ 97 h 393"/>
                  <a:gd name="T44" fmla="*/ 28 w 255"/>
                  <a:gd name="T45" fmla="*/ 93 h 393"/>
                  <a:gd name="T46" fmla="*/ 34 w 255"/>
                  <a:gd name="T47" fmla="*/ 88 h 393"/>
                  <a:gd name="T48" fmla="*/ 40 w 255"/>
                  <a:gd name="T49" fmla="*/ 82 h 393"/>
                  <a:gd name="T50" fmla="*/ 46 w 255"/>
                  <a:gd name="T51" fmla="*/ 74 h 393"/>
                  <a:gd name="T52" fmla="*/ 52 w 255"/>
                  <a:gd name="T53" fmla="*/ 65 h 393"/>
                  <a:gd name="T54" fmla="*/ 56 w 255"/>
                  <a:gd name="T55" fmla="*/ 55 h 393"/>
                  <a:gd name="T56" fmla="*/ 60 w 255"/>
                  <a:gd name="T57" fmla="*/ 45 h 393"/>
                  <a:gd name="T58" fmla="*/ 62 w 255"/>
                  <a:gd name="T59" fmla="*/ 36 h 393"/>
                  <a:gd name="T60" fmla="*/ 64 w 255"/>
                  <a:gd name="T61" fmla="*/ 27 h 393"/>
                  <a:gd name="T62" fmla="*/ 64 w 255"/>
                  <a:gd name="T63" fmla="*/ 19 h 393"/>
                  <a:gd name="T64" fmla="*/ 63 w 255"/>
                  <a:gd name="T65" fmla="*/ 12 h 393"/>
                  <a:gd name="T66" fmla="*/ 61 w 255"/>
                  <a:gd name="T67" fmla="*/ 6 h 393"/>
                  <a:gd name="T68" fmla="*/ 58 w 255"/>
                  <a:gd name="T69" fmla="*/ 3 h 393"/>
                  <a:gd name="T70" fmla="*/ 56 w 255"/>
                  <a:gd name="T71" fmla="*/ 2 h 3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5" h="393">
                    <a:moveTo>
                      <a:pt x="220" y="4"/>
                    </a:moveTo>
                    <a:lnTo>
                      <a:pt x="215" y="2"/>
                    </a:lnTo>
                    <a:lnTo>
                      <a:pt x="210" y="1"/>
                    </a:lnTo>
                    <a:lnTo>
                      <a:pt x="205" y="0"/>
                    </a:lnTo>
                    <a:lnTo>
                      <a:pt x="200" y="0"/>
                    </a:lnTo>
                    <a:lnTo>
                      <a:pt x="190" y="0"/>
                    </a:lnTo>
                    <a:lnTo>
                      <a:pt x="179" y="3"/>
                    </a:lnTo>
                    <a:lnTo>
                      <a:pt x="166" y="7"/>
                    </a:lnTo>
                    <a:lnTo>
                      <a:pt x="155" y="14"/>
                    </a:lnTo>
                    <a:lnTo>
                      <a:pt x="143" y="21"/>
                    </a:lnTo>
                    <a:lnTo>
                      <a:pt x="131" y="31"/>
                    </a:lnTo>
                    <a:lnTo>
                      <a:pt x="118" y="41"/>
                    </a:lnTo>
                    <a:lnTo>
                      <a:pt x="106" y="55"/>
                    </a:lnTo>
                    <a:lnTo>
                      <a:pt x="94" y="68"/>
                    </a:lnTo>
                    <a:lnTo>
                      <a:pt x="82" y="83"/>
                    </a:lnTo>
                    <a:lnTo>
                      <a:pt x="70" y="100"/>
                    </a:lnTo>
                    <a:lnTo>
                      <a:pt x="59" y="117"/>
                    </a:lnTo>
                    <a:lnTo>
                      <a:pt x="49" y="135"/>
                    </a:lnTo>
                    <a:lnTo>
                      <a:pt x="39" y="155"/>
                    </a:lnTo>
                    <a:lnTo>
                      <a:pt x="31" y="175"/>
                    </a:lnTo>
                    <a:lnTo>
                      <a:pt x="23" y="194"/>
                    </a:lnTo>
                    <a:lnTo>
                      <a:pt x="15" y="214"/>
                    </a:lnTo>
                    <a:lnTo>
                      <a:pt x="10" y="233"/>
                    </a:lnTo>
                    <a:lnTo>
                      <a:pt x="6" y="252"/>
                    </a:lnTo>
                    <a:lnTo>
                      <a:pt x="3" y="270"/>
                    </a:lnTo>
                    <a:lnTo>
                      <a:pt x="1" y="287"/>
                    </a:lnTo>
                    <a:lnTo>
                      <a:pt x="0" y="304"/>
                    </a:lnTo>
                    <a:lnTo>
                      <a:pt x="0" y="319"/>
                    </a:lnTo>
                    <a:lnTo>
                      <a:pt x="1" y="333"/>
                    </a:lnTo>
                    <a:lnTo>
                      <a:pt x="4" y="346"/>
                    </a:lnTo>
                    <a:lnTo>
                      <a:pt x="8" y="358"/>
                    </a:lnTo>
                    <a:lnTo>
                      <a:pt x="13" y="368"/>
                    </a:lnTo>
                    <a:lnTo>
                      <a:pt x="19" y="377"/>
                    </a:lnTo>
                    <a:lnTo>
                      <a:pt x="23" y="380"/>
                    </a:lnTo>
                    <a:lnTo>
                      <a:pt x="27" y="384"/>
                    </a:lnTo>
                    <a:lnTo>
                      <a:pt x="31" y="386"/>
                    </a:lnTo>
                    <a:lnTo>
                      <a:pt x="35" y="389"/>
                    </a:lnTo>
                    <a:lnTo>
                      <a:pt x="40" y="391"/>
                    </a:lnTo>
                    <a:lnTo>
                      <a:pt x="45" y="392"/>
                    </a:lnTo>
                    <a:lnTo>
                      <a:pt x="49" y="393"/>
                    </a:lnTo>
                    <a:lnTo>
                      <a:pt x="54" y="393"/>
                    </a:lnTo>
                    <a:lnTo>
                      <a:pt x="65" y="392"/>
                    </a:lnTo>
                    <a:lnTo>
                      <a:pt x="77" y="390"/>
                    </a:lnTo>
                    <a:lnTo>
                      <a:pt x="88" y="385"/>
                    </a:lnTo>
                    <a:lnTo>
                      <a:pt x="100" y="379"/>
                    </a:lnTo>
                    <a:lnTo>
                      <a:pt x="112" y="371"/>
                    </a:lnTo>
                    <a:lnTo>
                      <a:pt x="125" y="362"/>
                    </a:lnTo>
                    <a:lnTo>
                      <a:pt x="137" y="351"/>
                    </a:lnTo>
                    <a:lnTo>
                      <a:pt x="149" y="338"/>
                    </a:lnTo>
                    <a:lnTo>
                      <a:pt x="161" y="325"/>
                    </a:lnTo>
                    <a:lnTo>
                      <a:pt x="172" y="310"/>
                    </a:lnTo>
                    <a:lnTo>
                      <a:pt x="185" y="293"/>
                    </a:lnTo>
                    <a:lnTo>
                      <a:pt x="195" y="276"/>
                    </a:lnTo>
                    <a:lnTo>
                      <a:pt x="206" y="258"/>
                    </a:lnTo>
                    <a:lnTo>
                      <a:pt x="215" y="238"/>
                    </a:lnTo>
                    <a:lnTo>
                      <a:pt x="224" y="218"/>
                    </a:lnTo>
                    <a:lnTo>
                      <a:pt x="233" y="199"/>
                    </a:lnTo>
                    <a:lnTo>
                      <a:pt x="239" y="179"/>
                    </a:lnTo>
                    <a:lnTo>
                      <a:pt x="245" y="160"/>
                    </a:lnTo>
                    <a:lnTo>
                      <a:pt x="249" y="141"/>
                    </a:lnTo>
                    <a:lnTo>
                      <a:pt x="252" y="123"/>
                    </a:lnTo>
                    <a:lnTo>
                      <a:pt x="254" y="106"/>
                    </a:lnTo>
                    <a:lnTo>
                      <a:pt x="255" y="89"/>
                    </a:lnTo>
                    <a:lnTo>
                      <a:pt x="255" y="74"/>
                    </a:lnTo>
                    <a:lnTo>
                      <a:pt x="253" y="60"/>
                    </a:lnTo>
                    <a:lnTo>
                      <a:pt x="251" y="46"/>
                    </a:lnTo>
                    <a:lnTo>
                      <a:pt x="247" y="35"/>
                    </a:lnTo>
                    <a:lnTo>
                      <a:pt x="242" y="25"/>
                    </a:lnTo>
                    <a:lnTo>
                      <a:pt x="236" y="16"/>
                    </a:lnTo>
                    <a:lnTo>
                      <a:pt x="233" y="12"/>
                    </a:lnTo>
                    <a:lnTo>
                      <a:pt x="229" y="9"/>
                    </a:lnTo>
                    <a:lnTo>
                      <a:pt x="224" y="6"/>
                    </a:lnTo>
                    <a:lnTo>
                      <a:pt x="220" y="4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Freeform 78"/>
              <p:cNvSpPr>
                <a:spLocks/>
              </p:cNvSpPr>
              <p:nvPr/>
            </p:nvSpPr>
            <p:spPr bwMode="auto">
              <a:xfrm>
                <a:off x="4389" y="2126"/>
                <a:ext cx="12" cy="6"/>
              </a:xfrm>
              <a:custGeom>
                <a:avLst/>
                <a:gdLst>
                  <a:gd name="T0" fmla="*/ 0 w 46"/>
                  <a:gd name="T1" fmla="*/ 0 h 22"/>
                  <a:gd name="T2" fmla="*/ 12 w 46"/>
                  <a:gd name="T3" fmla="*/ 6 h 22"/>
                  <a:gd name="T4" fmla="*/ 11 w 46"/>
                  <a:gd name="T5" fmla="*/ 6 h 22"/>
                  <a:gd name="T6" fmla="*/ 10 w 46"/>
                  <a:gd name="T7" fmla="*/ 6 h 22"/>
                  <a:gd name="T8" fmla="*/ 9 w 46"/>
                  <a:gd name="T9" fmla="*/ 6 h 22"/>
                  <a:gd name="T10" fmla="*/ 9 w 46"/>
                  <a:gd name="T11" fmla="*/ 6 h 22"/>
                  <a:gd name="T12" fmla="*/ 8 w 46"/>
                  <a:gd name="T13" fmla="*/ 6 h 22"/>
                  <a:gd name="T14" fmla="*/ 7 w 46"/>
                  <a:gd name="T15" fmla="*/ 5 h 22"/>
                  <a:gd name="T16" fmla="*/ 6 w 46"/>
                  <a:gd name="T17" fmla="*/ 5 h 22"/>
                  <a:gd name="T18" fmla="*/ 5 w 46"/>
                  <a:gd name="T19" fmla="*/ 5 h 22"/>
                  <a:gd name="T20" fmla="*/ 5 w 46"/>
                  <a:gd name="T21" fmla="*/ 5 h 22"/>
                  <a:gd name="T22" fmla="*/ 4 w 46"/>
                  <a:gd name="T23" fmla="*/ 4 h 22"/>
                  <a:gd name="T24" fmla="*/ 3 w 46"/>
                  <a:gd name="T25" fmla="*/ 4 h 22"/>
                  <a:gd name="T26" fmla="*/ 3 w 46"/>
                  <a:gd name="T27" fmla="*/ 3 h 22"/>
                  <a:gd name="T28" fmla="*/ 2 w 46"/>
                  <a:gd name="T29" fmla="*/ 2 h 22"/>
                  <a:gd name="T30" fmla="*/ 1 w 46"/>
                  <a:gd name="T31" fmla="*/ 2 h 22"/>
                  <a:gd name="T32" fmla="*/ 1 w 46"/>
                  <a:gd name="T33" fmla="*/ 1 h 22"/>
                  <a:gd name="T34" fmla="*/ 0 w 46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22">
                    <a:moveTo>
                      <a:pt x="0" y="0"/>
                    </a:moveTo>
                    <a:lnTo>
                      <a:pt x="46" y="22"/>
                    </a:lnTo>
                    <a:lnTo>
                      <a:pt x="43" y="22"/>
                    </a:lnTo>
                    <a:lnTo>
                      <a:pt x="39" y="22"/>
                    </a:lnTo>
                    <a:lnTo>
                      <a:pt x="36" y="22"/>
                    </a:lnTo>
                    <a:lnTo>
                      <a:pt x="33" y="22"/>
                    </a:lnTo>
                    <a:lnTo>
                      <a:pt x="30" y="21"/>
                    </a:lnTo>
                    <a:lnTo>
                      <a:pt x="26" y="20"/>
                    </a:lnTo>
                    <a:lnTo>
                      <a:pt x="23" y="19"/>
                    </a:lnTo>
                    <a:lnTo>
                      <a:pt x="21" y="18"/>
                    </a:lnTo>
                    <a:lnTo>
                      <a:pt x="18" y="17"/>
                    </a:lnTo>
                    <a:lnTo>
                      <a:pt x="15" y="15"/>
                    </a:lnTo>
                    <a:lnTo>
                      <a:pt x="12" y="13"/>
                    </a:lnTo>
                    <a:lnTo>
                      <a:pt x="10" y="11"/>
                    </a:lnTo>
                    <a:lnTo>
                      <a:pt x="6" y="9"/>
                    </a:lnTo>
                    <a:lnTo>
                      <a:pt x="4" y="6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79"/>
              <p:cNvSpPr>
                <a:spLocks/>
              </p:cNvSpPr>
              <p:nvPr/>
            </p:nvSpPr>
            <p:spPr bwMode="auto">
              <a:xfrm>
                <a:off x="4388" y="2123"/>
                <a:ext cx="16" cy="9"/>
              </a:xfrm>
              <a:custGeom>
                <a:avLst/>
                <a:gdLst>
                  <a:gd name="T0" fmla="*/ 0 w 66"/>
                  <a:gd name="T1" fmla="*/ 0 h 35"/>
                  <a:gd name="T2" fmla="*/ 16 w 66"/>
                  <a:gd name="T3" fmla="*/ 8 h 35"/>
                  <a:gd name="T4" fmla="*/ 15 w 66"/>
                  <a:gd name="T5" fmla="*/ 8 h 35"/>
                  <a:gd name="T6" fmla="*/ 13 w 66"/>
                  <a:gd name="T7" fmla="*/ 9 h 35"/>
                  <a:gd name="T8" fmla="*/ 12 w 66"/>
                  <a:gd name="T9" fmla="*/ 9 h 35"/>
                  <a:gd name="T10" fmla="*/ 11 w 66"/>
                  <a:gd name="T11" fmla="*/ 9 h 35"/>
                  <a:gd name="T12" fmla="*/ 10 w 66"/>
                  <a:gd name="T13" fmla="*/ 9 h 35"/>
                  <a:gd name="T14" fmla="*/ 8 w 66"/>
                  <a:gd name="T15" fmla="*/ 9 h 35"/>
                  <a:gd name="T16" fmla="*/ 8 w 66"/>
                  <a:gd name="T17" fmla="*/ 8 h 35"/>
                  <a:gd name="T18" fmla="*/ 7 w 66"/>
                  <a:gd name="T19" fmla="*/ 8 h 35"/>
                  <a:gd name="T20" fmla="*/ 5 w 66"/>
                  <a:gd name="T21" fmla="*/ 7 h 35"/>
                  <a:gd name="T22" fmla="*/ 5 w 66"/>
                  <a:gd name="T23" fmla="*/ 7 h 35"/>
                  <a:gd name="T24" fmla="*/ 4 w 66"/>
                  <a:gd name="T25" fmla="*/ 6 h 35"/>
                  <a:gd name="T26" fmla="*/ 3 w 66"/>
                  <a:gd name="T27" fmla="*/ 5 h 35"/>
                  <a:gd name="T28" fmla="*/ 2 w 66"/>
                  <a:gd name="T29" fmla="*/ 4 h 35"/>
                  <a:gd name="T30" fmla="*/ 1 w 66"/>
                  <a:gd name="T31" fmla="*/ 3 h 35"/>
                  <a:gd name="T32" fmla="*/ 1 w 66"/>
                  <a:gd name="T33" fmla="*/ 1 h 35"/>
                  <a:gd name="T34" fmla="*/ 0 w 66"/>
                  <a:gd name="T35" fmla="*/ 0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6" h="35">
                    <a:moveTo>
                      <a:pt x="0" y="0"/>
                    </a:moveTo>
                    <a:lnTo>
                      <a:pt x="66" y="32"/>
                    </a:lnTo>
                    <a:lnTo>
                      <a:pt x="60" y="33"/>
                    </a:lnTo>
                    <a:lnTo>
                      <a:pt x="55" y="34"/>
                    </a:lnTo>
                    <a:lnTo>
                      <a:pt x="50" y="35"/>
                    </a:lnTo>
                    <a:lnTo>
                      <a:pt x="45" y="35"/>
                    </a:lnTo>
                    <a:lnTo>
                      <a:pt x="40" y="35"/>
                    </a:lnTo>
                    <a:lnTo>
                      <a:pt x="35" y="34"/>
                    </a:lnTo>
                    <a:lnTo>
                      <a:pt x="31" y="33"/>
                    </a:lnTo>
                    <a:lnTo>
                      <a:pt x="27" y="31"/>
                    </a:lnTo>
                    <a:lnTo>
                      <a:pt x="22" y="29"/>
                    </a:lnTo>
                    <a:lnTo>
                      <a:pt x="19" y="26"/>
                    </a:lnTo>
                    <a:lnTo>
                      <a:pt x="15" y="23"/>
                    </a:lnTo>
                    <a:lnTo>
                      <a:pt x="11" y="19"/>
                    </a:lnTo>
                    <a:lnTo>
                      <a:pt x="8" y="15"/>
                    </a:lnTo>
                    <a:lnTo>
                      <a:pt x="5" y="11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80"/>
              <p:cNvSpPr>
                <a:spLocks/>
              </p:cNvSpPr>
              <p:nvPr/>
            </p:nvSpPr>
            <p:spPr bwMode="auto">
              <a:xfrm>
                <a:off x="4387" y="2121"/>
                <a:ext cx="20" cy="11"/>
              </a:xfrm>
              <a:custGeom>
                <a:avLst/>
                <a:gdLst>
                  <a:gd name="T0" fmla="*/ 14 w 80"/>
                  <a:gd name="T1" fmla="*/ 11 h 46"/>
                  <a:gd name="T2" fmla="*/ 2 w 80"/>
                  <a:gd name="T3" fmla="*/ 6 h 46"/>
                  <a:gd name="T4" fmla="*/ 2 w 80"/>
                  <a:gd name="T5" fmla="*/ 5 h 46"/>
                  <a:gd name="T6" fmla="*/ 2 w 80"/>
                  <a:gd name="T7" fmla="*/ 4 h 46"/>
                  <a:gd name="T8" fmla="*/ 1 w 80"/>
                  <a:gd name="T9" fmla="*/ 4 h 46"/>
                  <a:gd name="T10" fmla="*/ 1 w 80"/>
                  <a:gd name="T11" fmla="*/ 3 h 46"/>
                  <a:gd name="T12" fmla="*/ 1 w 80"/>
                  <a:gd name="T13" fmla="*/ 2 h 46"/>
                  <a:gd name="T14" fmla="*/ 1 w 80"/>
                  <a:gd name="T15" fmla="*/ 1 h 46"/>
                  <a:gd name="T16" fmla="*/ 0 w 80"/>
                  <a:gd name="T17" fmla="*/ 1 h 46"/>
                  <a:gd name="T18" fmla="*/ 0 w 80"/>
                  <a:gd name="T19" fmla="*/ 0 h 46"/>
                  <a:gd name="T20" fmla="*/ 20 w 80"/>
                  <a:gd name="T21" fmla="*/ 9 h 46"/>
                  <a:gd name="T22" fmla="*/ 19 w 80"/>
                  <a:gd name="T23" fmla="*/ 10 h 46"/>
                  <a:gd name="T24" fmla="*/ 19 w 80"/>
                  <a:gd name="T25" fmla="*/ 10 h 46"/>
                  <a:gd name="T26" fmla="*/ 18 w 80"/>
                  <a:gd name="T27" fmla="*/ 10 h 46"/>
                  <a:gd name="T28" fmla="*/ 17 w 80"/>
                  <a:gd name="T29" fmla="*/ 10 h 46"/>
                  <a:gd name="T30" fmla="*/ 16 w 80"/>
                  <a:gd name="T31" fmla="*/ 11 h 46"/>
                  <a:gd name="T32" fmla="*/ 15 w 80"/>
                  <a:gd name="T33" fmla="*/ 11 h 46"/>
                  <a:gd name="T34" fmla="*/ 15 w 80"/>
                  <a:gd name="T35" fmla="*/ 11 h 46"/>
                  <a:gd name="T36" fmla="*/ 14 w 80"/>
                  <a:gd name="T37" fmla="*/ 1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0" h="46">
                    <a:moveTo>
                      <a:pt x="55" y="46"/>
                    </a:moveTo>
                    <a:lnTo>
                      <a:pt x="9" y="24"/>
                    </a:lnTo>
                    <a:lnTo>
                      <a:pt x="8" y="22"/>
                    </a:lnTo>
                    <a:lnTo>
                      <a:pt x="6" y="18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80" y="39"/>
                    </a:lnTo>
                    <a:lnTo>
                      <a:pt x="77" y="40"/>
                    </a:lnTo>
                    <a:lnTo>
                      <a:pt x="74" y="41"/>
                    </a:lnTo>
                    <a:lnTo>
                      <a:pt x="71" y="42"/>
                    </a:lnTo>
                    <a:lnTo>
                      <a:pt x="68" y="43"/>
                    </a:lnTo>
                    <a:lnTo>
                      <a:pt x="64" y="44"/>
                    </a:lnTo>
                    <a:lnTo>
                      <a:pt x="61" y="45"/>
                    </a:lnTo>
                    <a:lnTo>
                      <a:pt x="58" y="45"/>
                    </a:lnTo>
                    <a:lnTo>
                      <a:pt x="55" y="46"/>
                    </a:lnTo>
                    <a:close/>
                  </a:path>
                </a:pathLst>
              </a:custGeom>
              <a:solidFill>
                <a:srgbClr val="AC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81"/>
              <p:cNvSpPr>
                <a:spLocks/>
              </p:cNvSpPr>
              <p:nvPr/>
            </p:nvSpPr>
            <p:spPr bwMode="auto">
              <a:xfrm>
                <a:off x="4386" y="2118"/>
                <a:ext cx="23" cy="13"/>
              </a:xfrm>
              <a:custGeom>
                <a:avLst/>
                <a:gdLst>
                  <a:gd name="T0" fmla="*/ 18 w 91"/>
                  <a:gd name="T1" fmla="*/ 13 h 53"/>
                  <a:gd name="T2" fmla="*/ 1 w 91"/>
                  <a:gd name="T3" fmla="*/ 5 h 53"/>
                  <a:gd name="T4" fmla="*/ 1 w 91"/>
                  <a:gd name="T5" fmla="*/ 5 h 53"/>
                  <a:gd name="T6" fmla="*/ 1 w 91"/>
                  <a:gd name="T7" fmla="*/ 4 h 53"/>
                  <a:gd name="T8" fmla="*/ 1 w 91"/>
                  <a:gd name="T9" fmla="*/ 3 h 53"/>
                  <a:gd name="T10" fmla="*/ 1 w 91"/>
                  <a:gd name="T11" fmla="*/ 3 h 53"/>
                  <a:gd name="T12" fmla="*/ 1 w 91"/>
                  <a:gd name="T13" fmla="*/ 2 h 53"/>
                  <a:gd name="T14" fmla="*/ 0 w 91"/>
                  <a:gd name="T15" fmla="*/ 1 h 53"/>
                  <a:gd name="T16" fmla="*/ 0 w 91"/>
                  <a:gd name="T17" fmla="*/ 1 h 53"/>
                  <a:gd name="T18" fmla="*/ 0 w 91"/>
                  <a:gd name="T19" fmla="*/ 0 h 53"/>
                  <a:gd name="T20" fmla="*/ 23 w 91"/>
                  <a:gd name="T21" fmla="*/ 11 h 53"/>
                  <a:gd name="T22" fmla="*/ 22 w 91"/>
                  <a:gd name="T23" fmla="*/ 11 h 53"/>
                  <a:gd name="T24" fmla="*/ 22 w 91"/>
                  <a:gd name="T25" fmla="*/ 11 h 53"/>
                  <a:gd name="T26" fmla="*/ 21 w 91"/>
                  <a:gd name="T27" fmla="*/ 12 h 53"/>
                  <a:gd name="T28" fmla="*/ 20 w 91"/>
                  <a:gd name="T29" fmla="*/ 12 h 53"/>
                  <a:gd name="T30" fmla="*/ 20 w 91"/>
                  <a:gd name="T31" fmla="*/ 12 h 53"/>
                  <a:gd name="T32" fmla="*/ 19 w 91"/>
                  <a:gd name="T33" fmla="*/ 13 h 53"/>
                  <a:gd name="T34" fmla="*/ 18 w 91"/>
                  <a:gd name="T35" fmla="*/ 13 h 53"/>
                  <a:gd name="T36" fmla="*/ 18 w 91"/>
                  <a:gd name="T37" fmla="*/ 13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1" h="53">
                    <a:moveTo>
                      <a:pt x="71" y="53"/>
                    </a:moveTo>
                    <a:lnTo>
                      <a:pt x="5" y="21"/>
                    </a:lnTo>
                    <a:lnTo>
                      <a:pt x="5" y="19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91" y="44"/>
                    </a:lnTo>
                    <a:lnTo>
                      <a:pt x="88" y="45"/>
                    </a:lnTo>
                    <a:lnTo>
                      <a:pt x="86" y="46"/>
                    </a:lnTo>
                    <a:lnTo>
                      <a:pt x="83" y="48"/>
                    </a:lnTo>
                    <a:lnTo>
                      <a:pt x="81" y="49"/>
                    </a:lnTo>
                    <a:lnTo>
                      <a:pt x="78" y="50"/>
                    </a:lnTo>
                    <a:lnTo>
                      <a:pt x="76" y="51"/>
                    </a:lnTo>
                    <a:lnTo>
                      <a:pt x="73" y="52"/>
                    </a:lnTo>
                    <a:lnTo>
                      <a:pt x="71" y="53"/>
                    </a:lnTo>
                    <a:close/>
                  </a:path>
                </a:pathLst>
              </a:custGeom>
              <a:solidFill>
                <a:srgbClr val="A8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82"/>
              <p:cNvSpPr>
                <a:spLocks/>
              </p:cNvSpPr>
              <p:nvPr/>
            </p:nvSpPr>
            <p:spPr bwMode="auto">
              <a:xfrm>
                <a:off x="4386" y="2115"/>
                <a:ext cx="25" cy="15"/>
              </a:xfrm>
              <a:custGeom>
                <a:avLst/>
                <a:gdLst>
                  <a:gd name="T0" fmla="*/ 21 w 100"/>
                  <a:gd name="T1" fmla="*/ 15 h 59"/>
                  <a:gd name="T2" fmla="*/ 1 w 100"/>
                  <a:gd name="T3" fmla="*/ 5 h 59"/>
                  <a:gd name="T4" fmla="*/ 1 w 100"/>
                  <a:gd name="T5" fmla="*/ 5 h 59"/>
                  <a:gd name="T6" fmla="*/ 1 w 100"/>
                  <a:gd name="T7" fmla="*/ 4 h 59"/>
                  <a:gd name="T8" fmla="*/ 1 w 100"/>
                  <a:gd name="T9" fmla="*/ 3 h 59"/>
                  <a:gd name="T10" fmla="*/ 0 w 100"/>
                  <a:gd name="T11" fmla="*/ 3 h 59"/>
                  <a:gd name="T12" fmla="*/ 0 w 100"/>
                  <a:gd name="T13" fmla="*/ 2 h 59"/>
                  <a:gd name="T14" fmla="*/ 0 w 100"/>
                  <a:gd name="T15" fmla="*/ 1 h 59"/>
                  <a:gd name="T16" fmla="*/ 0 w 100"/>
                  <a:gd name="T17" fmla="*/ 1 h 59"/>
                  <a:gd name="T18" fmla="*/ 0 w 100"/>
                  <a:gd name="T19" fmla="*/ 0 h 59"/>
                  <a:gd name="T20" fmla="*/ 25 w 100"/>
                  <a:gd name="T21" fmla="*/ 12 h 59"/>
                  <a:gd name="T22" fmla="*/ 25 w 100"/>
                  <a:gd name="T23" fmla="*/ 13 h 59"/>
                  <a:gd name="T24" fmla="*/ 24 w 100"/>
                  <a:gd name="T25" fmla="*/ 13 h 59"/>
                  <a:gd name="T26" fmla="*/ 24 w 100"/>
                  <a:gd name="T27" fmla="*/ 13 h 59"/>
                  <a:gd name="T28" fmla="*/ 23 w 100"/>
                  <a:gd name="T29" fmla="*/ 14 h 59"/>
                  <a:gd name="T30" fmla="*/ 22 w 100"/>
                  <a:gd name="T31" fmla="*/ 14 h 59"/>
                  <a:gd name="T32" fmla="*/ 22 w 100"/>
                  <a:gd name="T33" fmla="*/ 14 h 59"/>
                  <a:gd name="T34" fmla="*/ 21 w 100"/>
                  <a:gd name="T35" fmla="*/ 15 h 59"/>
                  <a:gd name="T36" fmla="*/ 21 w 100"/>
                  <a:gd name="T37" fmla="*/ 15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0" h="59">
                    <a:moveTo>
                      <a:pt x="83" y="59"/>
                    </a:moveTo>
                    <a:lnTo>
                      <a:pt x="3" y="20"/>
                    </a:lnTo>
                    <a:lnTo>
                      <a:pt x="3" y="18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00" y="48"/>
                    </a:lnTo>
                    <a:lnTo>
                      <a:pt x="98" y="50"/>
                    </a:lnTo>
                    <a:lnTo>
                      <a:pt x="96" y="51"/>
                    </a:lnTo>
                    <a:lnTo>
                      <a:pt x="94" y="53"/>
                    </a:lnTo>
                    <a:lnTo>
                      <a:pt x="91" y="54"/>
                    </a:lnTo>
                    <a:lnTo>
                      <a:pt x="89" y="55"/>
                    </a:lnTo>
                    <a:lnTo>
                      <a:pt x="87" y="56"/>
                    </a:lnTo>
                    <a:lnTo>
                      <a:pt x="85" y="58"/>
                    </a:lnTo>
                    <a:lnTo>
                      <a:pt x="83" y="59"/>
                    </a:lnTo>
                    <a:close/>
                  </a:path>
                </a:pathLst>
              </a:custGeom>
              <a:solidFill>
                <a:srgbClr val="A5A5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83"/>
              <p:cNvSpPr>
                <a:spLocks/>
              </p:cNvSpPr>
              <p:nvPr/>
            </p:nvSpPr>
            <p:spPr bwMode="auto">
              <a:xfrm>
                <a:off x="4386" y="2113"/>
                <a:ext cx="27" cy="16"/>
              </a:xfrm>
              <a:custGeom>
                <a:avLst/>
                <a:gdLst>
                  <a:gd name="T0" fmla="*/ 23 w 108"/>
                  <a:gd name="T1" fmla="*/ 16 h 64"/>
                  <a:gd name="T2" fmla="*/ 0 w 108"/>
                  <a:gd name="T3" fmla="*/ 5 h 64"/>
                  <a:gd name="T4" fmla="*/ 0 w 108"/>
                  <a:gd name="T5" fmla="*/ 4 h 64"/>
                  <a:gd name="T6" fmla="*/ 0 w 108"/>
                  <a:gd name="T7" fmla="*/ 4 h 64"/>
                  <a:gd name="T8" fmla="*/ 0 w 108"/>
                  <a:gd name="T9" fmla="*/ 3 h 64"/>
                  <a:gd name="T10" fmla="*/ 0 w 108"/>
                  <a:gd name="T11" fmla="*/ 3 h 64"/>
                  <a:gd name="T12" fmla="*/ 0 w 108"/>
                  <a:gd name="T13" fmla="*/ 2 h 64"/>
                  <a:gd name="T14" fmla="*/ 0 w 108"/>
                  <a:gd name="T15" fmla="*/ 1 h 64"/>
                  <a:gd name="T16" fmla="*/ 0 w 108"/>
                  <a:gd name="T17" fmla="*/ 1 h 64"/>
                  <a:gd name="T18" fmla="*/ 0 w 108"/>
                  <a:gd name="T19" fmla="*/ 0 h 64"/>
                  <a:gd name="T20" fmla="*/ 27 w 108"/>
                  <a:gd name="T21" fmla="*/ 13 h 64"/>
                  <a:gd name="T22" fmla="*/ 27 w 108"/>
                  <a:gd name="T23" fmla="*/ 14 h 64"/>
                  <a:gd name="T24" fmla="*/ 26 w 108"/>
                  <a:gd name="T25" fmla="*/ 14 h 64"/>
                  <a:gd name="T26" fmla="*/ 26 w 108"/>
                  <a:gd name="T27" fmla="*/ 14 h 64"/>
                  <a:gd name="T28" fmla="*/ 25 w 108"/>
                  <a:gd name="T29" fmla="*/ 15 h 64"/>
                  <a:gd name="T30" fmla="*/ 25 w 108"/>
                  <a:gd name="T31" fmla="*/ 15 h 64"/>
                  <a:gd name="T32" fmla="*/ 24 w 108"/>
                  <a:gd name="T33" fmla="*/ 15 h 64"/>
                  <a:gd name="T34" fmla="*/ 24 w 108"/>
                  <a:gd name="T35" fmla="*/ 16 h 64"/>
                  <a:gd name="T36" fmla="*/ 23 w 108"/>
                  <a:gd name="T37" fmla="*/ 16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8" h="64">
                    <a:moveTo>
                      <a:pt x="92" y="64"/>
                    </a:moveTo>
                    <a:lnTo>
                      <a:pt x="1" y="20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08" y="53"/>
                    </a:lnTo>
                    <a:lnTo>
                      <a:pt x="106" y="54"/>
                    </a:lnTo>
                    <a:lnTo>
                      <a:pt x="104" y="56"/>
                    </a:lnTo>
                    <a:lnTo>
                      <a:pt x="102" y="57"/>
                    </a:lnTo>
                    <a:lnTo>
                      <a:pt x="100" y="59"/>
                    </a:lnTo>
                    <a:lnTo>
                      <a:pt x="98" y="60"/>
                    </a:lnTo>
                    <a:lnTo>
                      <a:pt x="96" y="61"/>
                    </a:lnTo>
                    <a:lnTo>
                      <a:pt x="94" y="62"/>
                    </a:lnTo>
                    <a:lnTo>
                      <a:pt x="92" y="64"/>
                    </a:lnTo>
                    <a:close/>
                  </a:path>
                </a:pathLst>
              </a:custGeom>
              <a:solidFill>
                <a:srgbClr val="A2A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84"/>
              <p:cNvSpPr>
                <a:spLocks/>
              </p:cNvSpPr>
              <p:nvPr/>
            </p:nvSpPr>
            <p:spPr bwMode="auto">
              <a:xfrm>
                <a:off x="4386" y="2111"/>
                <a:ext cx="29" cy="16"/>
              </a:xfrm>
              <a:custGeom>
                <a:avLst/>
                <a:gdLst>
                  <a:gd name="T0" fmla="*/ 25 w 115"/>
                  <a:gd name="T1" fmla="*/ 16 h 68"/>
                  <a:gd name="T2" fmla="*/ 0 w 115"/>
                  <a:gd name="T3" fmla="*/ 5 h 68"/>
                  <a:gd name="T4" fmla="*/ 0 w 115"/>
                  <a:gd name="T5" fmla="*/ 4 h 68"/>
                  <a:gd name="T6" fmla="*/ 0 w 115"/>
                  <a:gd name="T7" fmla="*/ 4 h 68"/>
                  <a:gd name="T8" fmla="*/ 0 w 115"/>
                  <a:gd name="T9" fmla="*/ 3 h 68"/>
                  <a:gd name="T10" fmla="*/ 0 w 115"/>
                  <a:gd name="T11" fmla="*/ 3 h 68"/>
                  <a:gd name="T12" fmla="*/ 0 w 115"/>
                  <a:gd name="T13" fmla="*/ 2 h 68"/>
                  <a:gd name="T14" fmla="*/ 0 w 115"/>
                  <a:gd name="T15" fmla="*/ 1 h 68"/>
                  <a:gd name="T16" fmla="*/ 0 w 115"/>
                  <a:gd name="T17" fmla="*/ 0 h 68"/>
                  <a:gd name="T18" fmla="*/ 0 w 115"/>
                  <a:gd name="T19" fmla="*/ 0 h 68"/>
                  <a:gd name="T20" fmla="*/ 29 w 115"/>
                  <a:gd name="T21" fmla="*/ 13 h 68"/>
                  <a:gd name="T22" fmla="*/ 28 w 115"/>
                  <a:gd name="T23" fmla="*/ 13 h 68"/>
                  <a:gd name="T24" fmla="*/ 28 w 115"/>
                  <a:gd name="T25" fmla="*/ 14 h 68"/>
                  <a:gd name="T26" fmla="*/ 28 w 115"/>
                  <a:gd name="T27" fmla="*/ 15 h 68"/>
                  <a:gd name="T28" fmla="*/ 27 w 115"/>
                  <a:gd name="T29" fmla="*/ 15 h 68"/>
                  <a:gd name="T30" fmla="*/ 27 w 115"/>
                  <a:gd name="T31" fmla="*/ 15 h 68"/>
                  <a:gd name="T32" fmla="*/ 26 w 115"/>
                  <a:gd name="T33" fmla="*/ 16 h 68"/>
                  <a:gd name="T34" fmla="*/ 26 w 115"/>
                  <a:gd name="T35" fmla="*/ 16 h 68"/>
                  <a:gd name="T36" fmla="*/ 25 w 115"/>
                  <a:gd name="T37" fmla="*/ 16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5" h="68">
                    <a:moveTo>
                      <a:pt x="100" y="68"/>
                    </a:moveTo>
                    <a:lnTo>
                      <a:pt x="0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15" y="56"/>
                    </a:lnTo>
                    <a:lnTo>
                      <a:pt x="113" y="57"/>
                    </a:lnTo>
                    <a:lnTo>
                      <a:pt x="112" y="60"/>
                    </a:lnTo>
                    <a:lnTo>
                      <a:pt x="110" y="62"/>
                    </a:lnTo>
                    <a:lnTo>
                      <a:pt x="108" y="63"/>
                    </a:lnTo>
                    <a:lnTo>
                      <a:pt x="106" y="64"/>
                    </a:lnTo>
                    <a:lnTo>
                      <a:pt x="104" y="66"/>
                    </a:lnTo>
                    <a:lnTo>
                      <a:pt x="102" y="67"/>
                    </a:lnTo>
                    <a:lnTo>
                      <a:pt x="100" y="68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85"/>
              <p:cNvSpPr>
                <a:spLocks/>
              </p:cNvSpPr>
              <p:nvPr/>
            </p:nvSpPr>
            <p:spPr bwMode="auto">
              <a:xfrm>
                <a:off x="4386" y="2108"/>
                <a:ext cx="31" cy="18"/>
              </a:xfrm>
              <a:custGeom>
                <a:avLst/>
                <a:gdLst>
                  <a:gd name="T0" fmla="*/ 27 w 123"/>
                  <a:gd name="T1" fmla="*/ 18 h 72"/>
                  <a:gd name="T2" fmla="*/ 0 w 123"/>
                  <a:gd name="T3" fmla="*/ 5 h 72"/>
                  <a:gd name="T4" fmla="*/ 0 w 123"/>
                  <a:gd name="T5" fmla="*/ 4 h 72"/>
                  <a:gd name="T6" fmla="*/ 0 w 123"/>
                  <a:gd name="T7" fmla="*/ 4 h 72"/>
                  <a:gd name="T8" fmla="*/ 0 w 123"/>
                  <a:gd name="T9" fmla="*/ 3 h 72"/>
                  <a:gd name="T10" fmla="*/ 0 w 123"/>
                  <a:gd name="T11" fmla="*/ 2 h 72"/>
                  <a:gd name="T12" fmla="*/ 0 w 123"/>
                  <a:gd name="T13" fmla="*/ 2 h 72"/>
                  <a:gd name="T14" fmla="*/ 0 w 123"/>
                  <a:gd name="T15" fmla="*/ 1 h 72"/>
                  <a:gd name="T16" fmla="*/ 0 w 123"/>
                  <a:gd name="T17" fmla="*/ 1 h 72"/>
                  <a:gd name="T18" fmla="*/ 0 w 123"/>
                  <a:gd name="T19" fmla="*/ 0 h 72"/>
                  <a:gd name="T20" fmla="*/ 31 w 123"/>
                  <a:gd name="T21" fmla="*/ 15 h 72"/>
                  <a:gd name="T22" fmla="*/ 30 w 123"/>
                  <a:gd name="T23" fmla="*/ 15 h 72"/>
                  <a:gd name="T24" fmla="*/ 30 w 123"/>
                  <a:gd name="T25" fmla="*/ 16 h 72"/>
                  <a:gd name="T26" fmla="*/ 29 w 123"/>
                  <a:gd name="T27" fmla="*/ 16 h 72"/>
                  <a:gd name="T28" fmla="*/ 29 w 123"/>
                  <a:gd name="T29" fmla="*/ 16 h 72"/>
                  <a:gd name="T30" fmla="*/ 28 w 123"/>
                  <a:gd name="T31" fmla="*/ 17 h 72"/>
                  <a:gd name="T32" fmla="*/ 28 w 123"/>
                  <a:gd name="T33" fmla="*/ 17 h 72"/>
                  <a:gd name="T34" fmla="*/ 28 w 123"/>
                  <a:gd name="T35" fmla="*/ 18 h 72"/>
                  <a:gd name="T36" fmla="*/ 27 w 123"/>
                  <a:gd name="T37" fmla="*/ 18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72">
                    <a:moveTo>
                      <a:pt x="108" y="72"/>
                    </a:moveTo>
                    <a:lnTo>
                      <a:pt x="0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3" y="59"/>
                    </a:lnTo>
                    <a:lnTo>
                      <a:pt x="120" y="60"/>
                    </a:lnTo>
                    <a:lnTo>
                      <a:pt x="119" y="62"/>
                    </a:lnTo>
                    <a:lnTo>
                      <a:pt x="117" y="64"/>
                    </a:lnTo>
                    <a:lnTo>
                      <a:pt x="115" y="65"/>
                    </a:lnTo>
                    <a:lnTo>
                      <a:pt x="113" y="67"/>
                    </a:lnTo>
                    <a:lnTo>
                      <a:pt x="112" y="69"/>
                    </a:lnTo>
                    <a:lnTo>
                      <a:pt x="110" y="70"/>
                    </a:lnTo>
                    <a:lnTo>
                      <a:pt x="108" y="72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86"/>
              <p:cNvSpPr>
                <a:spLocks/>
              </p:cNvSpPr>
              <p:nvPr/>
            </p:nvSpPr>
            <p:spPr bwMode="auto">
              <a:xfrm>
                <a:off x="4386" y="2106"/>
                <a:ext cx="32" cy="19"/>
              </a:xfrm>
              <a:custGeom>
                <a:avLst/>
                <a:gdLst>
                  <a:gd name="T0" fmla="*/ 28 w 130"/>
                  <a:gd name="T1" fmla="*/ 19 h 74"/>
                  <a:gd name="T2" fmla="*/ 0 w 130"/>
                  <a:gd name="T3" fmla="*/ 5 h 74"/>
                  <a:gd name="T4" fmla="*/ 0 w 130"/>
                  <a:gd name="T5" fmla="*/ 4 h 74"/>
                  <a:gd name="T6" fmla="*/ 0 w 130"/>
                  <a:gd name="T7" fmla="*/ 4 h 74"/>
                  <a:gd name="T8" fmla="*/ 0 w 130"/>
                  <a:gd name="T9" fmla="*/ 3 h 74"/>
                  <a:gd name="T10" fmla="*/ 0 w 130"/>
                  <a:gd name="T11" fmla="*/ 2 h 74"/>
                  <a:gd name="T12" fmla="*/ 0 w 130"/>
                  <a:gd name="T13" fmla="*/ 2 h 74"/>
                  <a:gd name="T14" fmla="*/ 0 w 130"/>
                  <a:gd name="T15" fmla="*/ 1 h 74"/>
                  <a:gd name="T16" fmla="*/ 0 w 130"/>
                  <a:gd name="T17" fmla="*/ 1 h 74"/>
                  <a:gd name="T18" fmla="*/ 0 w 130"/>
                  <a:gd name="T19" fmla="*/ 0 h 74"/>
                  <a:gd name="T20" fmla="*/ 32 w 130"/>
                  <a:gd name="T21" fmla="*/ 16 h 74"/>
                  <a:gd name="T22" fmla="*/ 32 w 130"/>
                  <a:gd name="T23" fmla="*/ 16 h 74"/>
                  <a:gd name="T24" fmla="*/ 31 w 130"/>
                  <a:gd name="T25" fmla="*/ 17 h 74"/>
                  <a:gd name="T26" fmla="*/ 31 w 130"/>
                  <a:gd name="T27" fmla="*/ 17 h 74"/>
                  <a:gd name="T28" fmla="*/ 30 w 130"/>
                  <a:gd name="T29" fmla="*/ 17 h 74"/>
                  <a:gd name="T30" fmla="*/ 30 w 130"/>
                  <a:gd name="T31" fmla="*/ 18 h 74"/>
                  <a:gd name="T32" fmla="*/ 29 w 130"/>
                  <a:gd name="T33" fmla="*/ 18 h 74"/>
                  <a:gd name="T34" fmla="*/ 29 w 130"/>
                  <a:gd name="T35" fmla="*/ 18 h 74"/>
                  <a:gd name="T36" fmla="*/ 28 w 130"/>
                  <a:gd name="T37" fmla="*/ 19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0" h="74">
                    <a:moveTo>
                      <a:pt x="115" y="74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30" y="62"/>
                    </a:lnTo>
                    <a:lnTo>
                      <a:pt x="128" y="63"/>
                    </a:lnTo>
                    <a:lnTo>
                      <a:pt x="126" y="65"/>
                    </a:lnTo>
                    <a:lnTo>
                      <a:pt x="125" y="66"/>
                    </a:lnTo>
                    <a:lnTo>
                      <a:pt x="123" y="68"/>
                    </a:lnTo>
                    <a:lnTo>
                      <a:pt x="120" y="70"/>
                    </a:lnTo>
                    <a:lnTo>
                      <a:pt x="119" y="71"/>
                    </a:lnTo>
                    <a:lnTo>
                      <a:pt x="117" y="72"/>
                    </a:lnTo>
                    <a:lnTo>
                      <a:pt x="115" y="74"/>
                    </a:lnTo>
                    <a:close/>
                  </a:path>
                </a:pathLst>
              </a:custGeom>
              <a:solidFill>
                <a:srgbClr val="9A9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87"/>
              <p:cNvSpPr>
                <a:spLocks/>
              </p:cNvSpPr>
              <p:nvPr/>
            </p:nvSpPr>
            <p:spPr bwMode="auto">
              <a:xfrm>
                <a:off x="4386" y="2104"/>
                <a:ext cx="34" cy="19"/>
              </a:xfrm>
              <a:custGeom>
                <a:avLst/>
                <a:gdLst>
                  <a:gd name="T0" fmla="*/ 31 w 136"/>
                  <a:gd name="T1" fmla="*/ 19 h 77"/>
                  <a:gd name="T2" fmla="*/ 0 w 136"/>
                  <a:gd name="T3" fmla="*/ 4 h 77"/>
                  <a:gd name="T4" fmla="*/ 0 w 136"/>
                  <a:gd name="T5" fmla="*/ 4 h 77"/>
                  <a:gd name="T6" fmla="*/ 0 w 136"/>
                  <a:gd name="T7" fmla="*/ 3 h 77"/>
                  <a:gd name="T8" fmla="*/ 0 w 136"/>
                  <a:gd name="T9" fmla="*/ 3 h 77"/>
                  <a:gd name="T10" fmla="*/ 0 w 136"/>
                  <a:gd name="T11" fmla="*/ 2 h 77"/>
                  <a:gd name="T12" fmla="*/ 0 w 136"/>
                  <a:gd name="T13" fmla="*/ 2 h 77"/>
                  <a:gd name="T14" fmla="*/ 1 w 136"/>
                  <a:gd name="T15" fmla="*/ 1 h 77"/>
                  <a:gd name="T16" fmla="*/ 1 w 136"/>
                  <a:gd name="T17" fmla="*/ 0 h 77"/>
                  <a:gd name="T18" fmla="*/ 1 w 136"/>
                  <a:gd name="T19" fmla="*/ 0 h 77"/>
                  <a:gd name="T20" fmla="*/ 34 w 136"/>
                  <a:gd name="T21" fmla="*/ 16 h 77"/>
                  <a:gd name="T22" fmla="*/ 34 w 136"/>
                  <a:gd name="T23" fmla="*/ 16 h 77"/>
                  <a:gd name="T24" fmla="*/ 33 w 136"/>
                  <a:gd name="T25" fmla="*/ 17 h 77"/>
                  <a:gd name="T26" fmla="*/ 33 w 136"/>
                  <a:gd name="T27" fmla="*/ 17 h 77"/>
                  <a:gd name="T28" fmla="*/ 33 w 136"/>
                  <a:gd name="T29" fmla="*/ 18 h 77"/>
                  <a:gd name="T30" fmla="*/ 32 w 136"/>
                  <a:gd name="T31" fmla="*/ 18 h 77"/>
                  <a:gd name="T32" fmla="*/ 32 w 136"/>
                  <a:gd name="T33" fmla="*/ 18 h 77"/>
                  <a:gd name="T34" fmla="*/ 31 w 136"/>
                  <a:gd name="T35" fmla="*/ 19 h 77"/>
                  <a:gd name="T36" fmla="*/ 31 w 136"/>
                  <a:gd name="T37" fmla="*/ 19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6" h="77">
                    <a:moveTo>
                      <a:pt x="123" y="77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6" y="64"/>
                    </a:lnTo>
                    <a:lnTo>
                      <a:pt x="134" y="66"/>
                    </a:lnTo>
                    <a:lnTo>
                      <a:pt x="133" y="68"/>
                    </a:lnTo>
                    <a:lnTo>
                      <a:pt x="131" y="69"/>
                    </a:lnTo>
                    <a:lnTo>
                      <a:pt x="130" y="71"/>
                    </a:lnTo>
                    <a:lnTo>
                      <a:pt x="128" y="72"/>
                    </a:lnTo>
                    <a:lnTo>
                      <a:pt x="126" y="74"/>
                    </a:lnTo>
                    <a:lnTo>
                      <a:pt x="125" y="75"/>
                    </a:lnTo>
                    <a:lnTo>
                      <a:pt x="123" y="77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Freeform 88"/>
              <p:cNvSpPr>
                <a:spLocks/>
              </p:cNvSpPr>
              <p:nvPr/>
            </p:nvSpPr>
            <p:spPr bwMode="auto">
              <a:xfrm>
                <a:off x="4386" y="2101"/>
                <a:ext cx="35" cy="21"/>
              </a:xfrm>
              <a:custGeom>
                <a:avLst/>
                <a:gdLst>
                  <a:gd name="T0" fmla="*/ 32 w 141"/>
                  <a:gd name="T1" fmla="*/ 21 h 80"/>
                  <a:gd name="T2" fmla="*/ 0 w 141"/>
                  <a:gd name="T3" fmla="*/ 5 h 80"/>
                  <a:gd name="T4" fmla="*/ 0 w 141"/>
                  <a:gd name="T5" fmla="*/ 4 h 80"/>
                  <a:gd name="T6" fmla="*/ 0 w 141"/>
                  <a:gd name="T7" fmla="*/ 4 h 80"/>
                  <a:gd name="T8" fmla="*/ 0 w 141"/>
                  <a:gd name="T9" fmla="*/ 3 h 80"/>
                  <a:gd name="T10" fmla="*/ 0 w 141"/>
                  <a:gd name="T11" fmla="*/ 2 h 80"/>
                  <a:gd name="T12" fmla="*/ 0 w 141"/>
                  <a:gd name="T13" fmla="*/ 2 h 80"/>
                  <a:gd name="T14" fmla="*/ 0 w 141"/>
                  <a:gd name="T15" fmla="*/ 1 h 80"/>
                  <a:gd name="T16" fmla="*/ 0 w 141"/>
                  <a:gd name="T17" fmla="*/ 1 h 80"/>
                  <a:gd name="T18" fmla="*/ 1 w 141"/>
                  <a:gd name="T19" fmla="*/ 0 h 80"/>
                  <a:gd name="T20" fmla="*/ 35 w 141"/>
                  <a:gd name="T21" fmla="*/ 18 h 80"/>
                  <a:gd name="T22" fmla="*/ 35 w 141"/>
                  <a:gd name="T23" fmla="*/ 18 h 80"/>
                  <a:gd name="T24" fmla="*/ 34 w 141"/>
                  <a:gd name="T25" fmla="*/ 18 h 80"/>
                  <a:gd name="T26" fmla="*/ 34 w 141"/>
                  <a:gd name="T27" fmla="*/ 19 h 80"/>
                  <a:gd name="T28" fmla="*/ 34 w 141"/>
                  <a:gd name="T29" fmla="*/ 19 h 80"/>
                  <a:gd name="T30" fmla="*/ 33 w 141"/>
                  <a:gd name="T31" fmla="*/ 20 h 80"/>
                  <a:gd name="T32" fmla="*/ 33 w 141"/>
                  <a:gd name="T33" fmla="*/ 20 h 80"/>
                  <a:gd name="T34" fmla="*/ 32 w 141"/>
                  <a:gd name="T35" fmla="*/ 20 h 80"/>
                  <a:gd name="T36" fmla="*/ 32 w 141"/>
                  <a:gd name="T37" fmla="*/ 21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1" h="80">
                    <a:moveTo>
                      <a:pt x="129" y="80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141" y="67"/>
                    </a:lnTo>
                    <a:lnTo>
                      <a:pt x="139" y="68"/>
                    </a:lnTo>
                    <a:lnTo>
                      <a:pt x="138" y="70"/>
                    </a:lnTo>
                    <a:lnTo>
                      <a:pt x="136" y="72"/>
                    </a:lnTo>
                    <a:lnTo>
                      <a:pt x="135" y="73"/>
                    </a:lnTo>
                    <a:lnTo>
                      <a:pt x="133" y="75"/>
                    </a:lnTo>
                    <a:lnTo>
                      <a:pt x="132" y="77"/>
                    </a:lnTo>
                    <a:lnTo>
                      <a:pt x="130" y="78"/>
                    </a:lnTo>
                    <a:lnTo>
                      <a:pt x="129" y="80"/>
                    </a:lnTo>
                    <a:close/>
                  </a:path>
                </a:pathLst>
              </a:custGeom>
              <a:solidFill>
                <a:srgbClr val="93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89"/>
              <p:cNvSpPr>
                <a:spLocks/>
              </p:cNvSpPr>
              <p:nvPr/>
            </p:nvSpPr>
            <p:spPr bwMode="auto">
              <a:xfrm>
                <a:off x="4387" y="2099"/>
                <a:ext cx="36" cy="21"/>
              </a:xfrm>
              <a:custGeom>
                <a:avLst/>
                <a:gdLst>
                  <a:gd name="T0" fmla="*/ 33 w 146"/>
                  <a:gd name="T1" fmla="*/ 21 h 82"/>
                  <a:gd name="T2" fmla="*/ 0 w 146"/>
                  <a:gd name="T3" fmla="*/ 5 h 82"/>
                  <a:gd name="T4" fmla="*/ 0 w 146"/>
                  <a:gd name="T5" fmla="*/ 4 h 82"/>
                  <a:gd name="T6" fmla="*/ 0 w 146"/>
                  <a:gd name="T7" fmla="*/ 4 h 82"/>
                  <a:gd name="T8" fmla="*/ 0 w 146"/>
                  <a:gd name="T9" fmla="*/ 3 h 82"/>
                  <a:gd name="T10" fmla="*/ 0 w 146"/>
                  <a:gd name="T11" fmla="*/ 3 h 82"/>
                  <a:gd name="T12" fmla="*/ 0 w 146"/>
                  <a:gd name="T13" fmla="*/ 2 h 82"/>
                  <a:gd name="T14" fmla="*/ 0 w 146"/>
                  <a:gd name="T15" fmla="*/ 1 h 82"/>
                  <a:gd name="T16" fmla="*/ 1 w 146"/>
                  <a:gd name="T17" fmla="*/ 1 h 82"/>
                  <a:gd name="T18" fmla="*/ 1 w 146"/>
                  <a:gd name="T19" fmla="*/ 0 h 82"/>
                  <a:gd name="T20" fmla="*/ 36 w 146"/>
                  <a:gd name="T21" fmla="*/ 18 h 82"/>
                  <a:gd name="T22" fmla="*/ 36 w 146"/>
                  <a:gd name="T23" fmla="*/ 18 h 82"/>
                  <a:gd name="T24" fmla="*/ 35 w 146"/>
                  <a:gd name="T25" fmla="*/ 19 h 82"/>
                  <a:gd name="T26" fmla="*/ 35 w 146"/>
                  <a:gd name="T27" fmla="*/ 19 h 82"/>
                  <a:gd name="T28" fmla="*/ 35 w 146"/>
                  <a:gd name="T29" fmla="*/ 19 h 82"/>
                  <a:gd name="T30" fmla="*/ 34 w 146"/>
                  <a:gd name="T31" fmla="*/ 20 h 82"/>
                  <a:gd name="T32" fmla="*/ 34 w 146"/>
                  <a:gd name="T33" fmla="*/ 20 h 82"/>
                  <a:gd name="T34" fmla="*/ 33 w 146"/>
                  <a:gd name="T35" fmla="*/ 21 h 82"/>
                  <a:gd name="T36" fmla="*/ 33 w 146"/>
                  <a:gd name="T37" fmla="*/ 21 h 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6" h="82">
                    <a:moveTo>
                      <a:pt x="134" y="82"/>
                    </a:moveTo>
                    <a:lnTo>
                      <a:pt x="0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46" y="69"/>
                    </a:lnTo>
                    <a:lnTo>
                      <a:pt x="144" y="71"/>
                    </a:lnTo>
                    <a:lnTo>
                      <a:pt x="143" y="73"/>
                    </a:lnTo>
                    <a:lnTo>
                      <a:pt x="141" y="74"/>
                    </a:lnTo>
                    <a:lnTo>
                      <a:pt x="140" y="76"/>
                    </a:lnTo>
                    <a:lnTo>
                      <a:pt x="138" y="78"/>
                    </a:lnTo>
                    <a:lnTo>
                      <a:pt x="137" y="79"/>
                    </a:lnTo>
                    <a:lnTo>
                      <a:pt x="135" y="81"/>
                    </a:lnTo>
                    <a:lnTo>
                      <a:pt x="134" y="82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Freeform 90"/>
              <p:cNvSpPr>
                <a:spLocks/>
              </p:cNvSpPr>
              <p:nvPr/>
            </p:nvSpPr>
            <p:spPr bwMode="auto">
              <a:xfrm>
                <a:off x="4387" y="2097"/>
                <a:ext cx="37" cy="21"/>
              </a:xfrm>
              <a:custGeom>
                <a:avLst/>
                <a:gdLst>
                  <a:gd name="T0" fmla="*/ 34 w 149"/>
                  <a:gd name="T1" fmla="*/ 21 h 85"/>
                  <a:gd name="T2" fmla="*/ 0 w 149"/>
                  <a:gd name="T3" fmla="*/ 4 h 85"/>
                  <a:gd name="T4" fmla="*/ 0 w 149"/>
                  <a:gd name="T5" fmla="*/ 4 h 85"/>
                  <a:gd name="T6" fmla="*/ 0 w 149"/>
                  <a:gd name="T7" fmla="*/ 3 h 85"/>
                  <a:gd name="T8" fmla="*/ 0 w 149"/>
                  <a:gd name="T9" fmla="*/ 3 h 85"/>
                  <a:gd name="T10" fmla="*/ 0 w 149"/>
                  <a:gd name="T11" fmla="*/ 2 h 85"/>
                  <a:gd name="T12" fmla="*/ 0 w 149"/>
                  <a:gd name="T13" fmla="*/ 2 h 85"/>
                  <a:gd name="T14" fmla="*/ 0 w 149"/>
                  <a:gd name="T15" fmla="*/ 1 h 85"/>
                  <a:gd name="T16" fmla="*/ 1 w 149"/>
                  <a:gd name="T17" fmla="*/ 1 h 85"/>
                  <a:gd name="T18" fmla="*/ 1 w 149"/>
                  <a:gd name="T19" fmla="*/ 0 h 85"/>
                  <a:gd name="T20" fmla="*/ 37 w 149"/>
                  <a:gd name="T21" fmla="*/ 18 h 85"/>
                  <a:gd name="T22" fmla="*/ 37 w 149"/>
                  <a:gd name="T23" fmla="*/ 18 h 85"/>
                  <a:gd name="T24" fmla="*/ 36 w 149"/>
                  <a:gd name="T25" fmla="*/ 19 h 85"/>
                  <a:gd name="T26" fmla="*/ 36 w 149"/>
                  <a:gd name="T27" fmla="*/ 19 h 85"/>
                  <a:gd name="T28" fmla="*/ 36 w 149"/>
                  <a:gd name="T29" fmla="*/ 19 h 85"/>
                  <a:gd name="T30" fmla="*/ 35 w 149"/>
                  <a:gd name="T31" fmla="*/ 20 h 85"/>
                  <a:gd name="T32" fmla="*/ 35 w 149"/>
                  <a:gd name="T33" fmla="*/ 20 h 85"/>
                  <a:gd name="T34" fmla="*/ 35 w 149"/>
                  <a:gd name="T35" fmla="*/ 21 h 85"/>
                  <a:gd name="T36" fmla="*/ 34 w 149"/>
                  <a:gd name="T37" fmla="*/ 21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9" h="85">
                    <a:moveTo>
                      <a:pt x="138" y="85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149" y="71"/>
                    </a:lnTo>
                    <a:lnTo>
                      <a:pt x="148" y="73"/>
                    </a:lnTo>
                    <a:lnTo>
                      <a:pt x="146" y="75"/>
                    </a:lnTo>
                    <a:lnTo>
                      <a:pt x="145" y="77"/>
                    </a:lnTo>
                    <a:lnTo>
                      <a:pt x="143" y="78"/>
                    </a:lnTo>
                    <a:lnTo>
                      <a:pt x="142" y="80"/>
                    </a:lnTo>
                    <a:lnTo>
                      <a:pt x="141" y="82"/>
                    </a:lnTo>
                    <a:lnTo>
                      <a:pt x="139" y="83"/>
                    </a:lnTo>
                    <a:lnTo>
                      <a:pt x="138" y="85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91"/>
              <p:cNvSpPr>
                <a:spLocks/>
              </p:cNvSpPr>
              <p:nvPr/>
            </p:nvSpPr>
            <p:spPr bwMode="auto">
              <a:xfrm>
                <a:off x="4387" y="2095"/>
                <a:ext cx="39" cy="21"/>
              </a:xfrm>
              <a:custGeom>
                <a:avLst/>
                <a:gdLst>
                  <a:gd name="T0" fmla="*/ 36 w 153"/>
                  <a:gd name="T1" fmla="*/ 21 h 86"/>
                  <a:gd name="T2" fmla="*/ 0 w 153"/>
                  <a:gd name="T3" fmla="*/ 4 h 86"/>
                  <a:gd name="T4" fmla="*/ 0 w 153"/>
                  <a:gd name="T5" fmla="*/ 4 h 86"/>
                  <a:gd name="T6" fmla="*/ 0 w 153"/>
                  <a:gd name="T7" fmla="*/ 3 h 86"/>
                  <a:gd name="T8" fmla="*/ 1 w 153"/>
                  <a:gd name="T9" fmla="*/ 3 h 86"/>
                  <a:gd name="T10" fmla="*/ 1 w 153"/>
                  <a:gd name="T11" fmla="*/ 2 h 86"/>
                  <a:gd name="T12" fmla="*/ 1 w 153"/>
                  <a:gd name="T13" fmla="*/ 1 h 86"/>
                  <a:gd name="T14" fmla="*/ 1 w 153"/>
                  <a:gd name="T15" fmla="*/ 1 h 86"/>
                  <a:gd name="T16" fmla="*/ 1 w 153"/>
                  <a:gd name="T17" fmla="*/ 0 h 86"/>
                  <a:gd name="T18" fmla="*/ 1 w 153"/>
                  <a:gd name="T19" fmla="*/ 0 h 86"/>
                  <a:gd name="T20" fmla="*/ 39 w 153"/>
                  <a:gd name="T21" fmla="*/ 18 h 86"/>
                  <a:gd name="T22" fmla="*/ 39 w 153"/>
                  <a:gd name="T23" fmla="*/ 18 h 86"/>
                  <a:gd name="T24" fmla="*/ 38 w 153"/>
                  <a:gd name="T25" fmla="*/ 19 h 86"/>
                  <a:gd name="T26" fmla="*/ 38 w 153"/>
                  <a:gd name="T27" fmla="*/ 19 h 86"/>
                  <a:gd name="T28" fmla="*/ 38 w 153"/>
                  <a:gd name="T29" fmla="*/ 20 h 86"/>
                  <a:gd name="T30" fmla="*/ 37 w 153"/>
                  <a:gd name="T31" fmla="*/ 20 h 86"/>
                  <a:gd name="T32" fmla="*/ 37 w 153"/>
                  <a:gd name="T33" fmla="*/ 20 h 86"/>
                  <a:gd name="T34" fmla="*/ 37 w 153"/>
                  <a:gd name="T35" fmla="*/ 21 h 86"/>
                  <a:gd name="T36" fmla="*/ 36 w 153"/>
                  <a:gd name="T37" fmla="*/ 21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3" h="86">
                    <a:moveTo>
                      <a:pt x="143" y="86"/>
                    </a:moveTo>
                    <a:lnTo>
                      <a:pt x="0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153" y="73"/>
                    </a:lnTo>
                    <a:lnTo>
                      <a:pt x="152" y="74"/>
                    </a:lnTo>
                    <a:lnTo>
                      <a:pt x="151" y="76"/>
                    </a:lnTo>
                    <a:lnTo>
                      <a:pt x="149" y="78"/>
                    </a:lnTo>
                    <a:lnTo>
                      <a:pt x="148" y="80"/>
                    </a:lnTo>
                    <a:lnTo>
                      <a:pt x="147" y="81"/>
                    </a:lnTo>
                    <a:lnTo>
                      <a:pt x="145" y="83"/>
                    </a:lnTo>
                    <a:lnTo>
                      <a:pt x="144" y="85"/>
                    </a:lnTo>
                    <a:lnTo>
                      <a:pt x="143" y="86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" name="Freeform 92"/>
              <p:cNvSpPr>
                <a:spLocks/>
              </p:cNvSpPr>
              <p:nvPr/>
            </p:nvSpPr>
            <p:spPr bwMode="auto">
              <a:xfrm>
                <a:off x="4388" y="2093"/>
                <a:ext cx="39" cy="22"/>
              </a:xfrm>
              <a:custGeom>
                <a:avLst/>
                <a:gdLst>
                  <a:gd name="T0" fmla="*/ 37 w 156"/>
                  <a:gd name="T1" fmla="*/ 22 h 87"/>
                  <a:gd name="T2" fmla="*/ 0 w 156"/>
                  <a:gd name="T3" fmla="*/ 4 h 87"/>
                  <a:gd name="T4" fmla="*/ 0 w 156"/>
                  <a:gd name="T5" fmla="*/ 4 h 87"/>
                  <a:gd name="T6" fmla="*/ 0 w 156"/>
                  <a:gd name="T7" fmla="*/ 3 h 87"/>
                  <a:gd name="T8" fmla="*/ 1 w 156"/>
                  <a:gd name="T9" fmla="*/ 3 h 87"/>
                  <a:gd name="T10" fmla="*/ 1 w 156"/>
                  <a:gd name="T11" fmla="*/ 2 h 87"/>
                  <a:gd name="T12" fmla="*/ 1 w 156"/>
                  <a:gd name="T13" fmla="*/ 2 h 87"/>
                  <a:gd name="T14" fmla="*/ 1 w 156"/>
                  <a:gd name="T15" fmla="*/ 1 h 87"/>
                  <a:gd name="T16" fmla="*/ 1 w 156"/>
                  <a:gd name="T17" fmla="*/ 1 h 87"/>
                  <a:gd name="T18" fmla="*/ 1 w 156"/>
                  <a:gd name="T19" fmla="*/ 0 h 87"/>
                  <a:gd name="T20" fmla="*/ 39 w 156"/>
                  <a:gd name="T21" fmla="*/ 18 h 87"/>
                  <a:gd name="T22" fmla="*/ 39 w 156"/>
                  <a:gd name="T23" fmla="*/ 19 h 87"/>
                  <a:gd name="T24" fmla="*/ 39 w 156"/>
                  <a:gd name="T25" fmla="*/ 19 h 87"/>
                  <a:gd name="T26" fmla="*/ 38 w 156"/>
                  <a:gd name="T27" fmla="*/ 20 h 87"/>
                  <a:gd name="T28" fmla="*/ 38 w 156"/>
                  <a:gd name="T29" fmla="*/ 20 h 87"/>
                  <a:gd name="T30" fmla="*/ 38 w 156"/>
                  <a:gd name="T31" fmla="*/ 21 h 87"/>
                  <a:gd name="T32" fmla="*/ 37 w 156"/>
                  <a:gd name="T33" fmla="*/ 21 h 87"/>
                  <a:gd name="T34" fmla="*/ 37 w 156"/>
                  <a:gd name="T35" fmla="*/ 22 h 87"/>
                  <a:gd name="T36" fmla="*/ 37 w 156"/>
                  <a:gd name="T37" fmla="*/ 22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6" h="87">
                    <a:moveTo>
                      <a:pt x="146" y="87"/>
                    </a:moveTo>
                    <a:lnTo>
                      <a:pt x="0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156" y="73"/>
                    </a:lnTo>
                    <a:lnTo>
                      <a:pt x="155" y="74"/>
                    </a:lnTo>
                    <a:lnTo>
                      <a:pt x="154" y="76"/>
                    </a:lnTo>
                    <a:lnTo>
                      <a:pt x="152" y="78"/>
                    </a:lnTo>
                    <a:lnTo>
                      <a:pt x="151" y="81"/>
                    </a:lnTo>
                    <a:lnTo>
                      <a:pt x="150" y="82"/>
                    </a:lnTo>
                    <a:lnTo>
                      <a:pt x="149" y="84"/>
                    </a:lnTo>
                    <a:lnTo>
                      <a:pt x="147" y="86"/>
                    </a:lnTo>
                    <a:lnTo>
                      <a:pt x="146" y="87"/>
                    </a:lnTo>
                    <a:close/>
                  </a:path>
                </a:pathLst>
              </a:custGeom>
              <a:solidFill>
                <a:srgbClr val="89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93"/>
              <p:cNvSpPr>
                <a:spLocks/>
              </p:cNvSpPr>
              <p:nvPr/>
            </p:nvSpPr>
            <p:spPr bwMode="auto">
              <a:xfrm>
                <a:off x="4388" y="2091"/>
                <a:ext cx="40" cy="22"/>
              </a:xfrm>
              <a:custGeom>
                <a:avLst/>
                <a:gdLst>
                  <a:gd name="T0" fmla="*/ 37 w 159"/>
                  <a:gd name="T1" fmla="*/ 22 h 89"/>
                  <a:gd name="T2" fmla="*/ 0 w 159"/>
                  <a:gd name="T3" fmla="*/ 4 h 89"/>
                  <a:gd name="T4" fmla="*/ 0 w 159"/>
                  <a:gd name="T5" fmla="*/ 3 h 89"/>
                  <a:gd name="T6" fmla="*/ 0 w 159"/>
                  <a:gd name="T7" fmla="*/ 3 h 89"/>
                  <a:gd name="T8" fmla="*/ 1 w 159"/>
                  <a:gd name="T9" fmla="*/ 2 h 89"/>
                  <a:gd name="T10" fmla="*/ 1 w 159"/>
                  <a:gd name="T11" fmla="*/ 2 h 89"/>
                  <a:gd name="T12" fmla="*/ 1 w 159"/>
                  <a:gd name="T13" fmla="*/ 1 h 89"/>
                  <a:gd name="T14" fmla="*/ 1 w 159"/>
                  <a:gd name="T15" fmla="*/ 1 h 89"/>
                  <a:gd name="T16" fmla="*/ 1 w 159"/>
                  <a:gd name="T17" fmla="*/ 0 h 89"/>
                  <a:gd name="T18" fmla="*/ 1 w 159"/>
                  <a:gd name="T19" fmla="*/ 0 h 89"/>
                  <a:gd name="T20" fmla="*/ 40 w 159"/>
                  <a:gd name="T21" fmla="*/ 18 h 89"/>
                  <a:gd name="T22" fmla="*/ 40 w 159"/>
                  <a:gd name="T23" fmla="*/ 19 h 89"/>
                  <a:gd name="T24" fmla="*/ 39 w 159"/>
                  <a:gd name="T25" fmla="*/ 19 h 89"/>
                  <a:gd name="T26" fmla="*/ 39 w 159"/>
                  <a:gd name="T27" fmla="*/ 20 h 89"/>
                  <a:gd name="T28" fmla="*/ 39 w 159"/>
                  <a:gd name="T29" fmla="*/ 20 h 89"/>
                  <a:gd name="T30" fmla="*/ 38 w 159"/>
                  <a:gd name="T31" fmla="*/ 21 h 89"/>
                  <a:gd name="T32" fmla="*/ 38 w 159"/>
                  <a:gd name="T33" fmla="*/ 21 h 89"/>
                  <a:gd name="T34" fmla="*/ 38 w 159"/>
                  <a:gd name="T35" fmla="*/ 21 h 89"/>
                  <a:gd name="T36" fmla="*/ 37 w 159"/>
                  <a:gd name="T37" fmla="*/ 22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89">
                    <a:moveTo>
                      <a:pt x="149" y="89"/>
                    </a:moveTo>
                    <a:lnTo>
                      <a:pt x="0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59" y="74"/>
                    </a:lnTo>
                    <a:lnTo>
                      <a:pt x="158" y="75"/>
                    </a:lnTo>
                    <a:lnTo>
                      <a:pt x="157" y="77"/>
                    </a:lnTo>
                    <a:lnTo>
                      <a:pt x="155" y="79"/>
                    </a:lnTo>
                    <a:lnTo>
                      <a:pt x="154" y="81"/>
                    </a:lnTo>
                    <a:lnTo>
                      <a:pt x="153" y="83"/>
                    </a:lnTo>
                    <a:lnTo>
                      <a:pt x="152" y="84"/>
                    </a:lnTo>
                    <a:lnTo>
                      <a:pt x="150" y="86"/>
                    </a:lnTo>
                    <a:lnTo>
                      <a:pt x="149" y="89"/>
                    </a:lnTo>
                    <a:close/>
                  </a:path>
                </a:pathLst>
              </a:custGeom>
              <a:solidFill>
                <a:srgbClr val="8584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Freeform 94"/>
              <p:cNvSpPr>
                <a:spLocks/>
              </p:cNvSpPr>
              <p:nvPr/>
            </p:nvSpPr>
            <p:spPr bwMode="auto">
              <a:xfrm>
                <a:off x="4389" y="2089"/>
                <a:ext cx="40" cy="22"/>
              </a:xfrm>
              <a:custGeom>
                <a:avLst/>
                <a:gdLst>
                  <a:gd name="T0" fmla="*/ 37 w 163"/>
                  <a:gd name="T1" fmla="*/ 22 h 90"/>
                  <a:gd name="T2" fmla="*/ 0 w 163"/>
                  <a:gd name="T3" fmla="*/ 4 h 90"/>
                  <a:gd name="T4" fmla="*/ 0 w 163"/>
                  <a:gd name="T5" fmla="*/ 4 h 90"/>
                  <a:gd name="T6" fmla="*/ 0 w 163"/>
                  <a:gd name="T7" fmla="*/ 3 h 90"/>
                  <a:gd name="T8" fmla="*/ 0 w 163"/>
                  <a:gd name="T9" fmla="*/ 3 h 90"/>
                  <a:gd name="T10" fmla="*/ 1 w 163"/>
                  <a:gd name="T11" fmla="*/ 2 h 90"/>
                  <a:gd name="T12" fmla="*/ 1 w 163"/>
                  <a:gd name="T13" fmla="*/ 2 h 90"/>
                  <a:gd name="T14" fmla="*/ 1 w 163"/>
                  <a:gd name="T15" fmla="*/ 1 h 90"/>
                  <a:gd name="T16" fmla="*/ 1 w 163"/>
                  <a:gd name="T17" fmla="*/ 1 h 90"/>
                  <a:gd name="T18" fmla="*/ 1 w 163"/>
                  <a:gd name="T19" fmla="*/ 0 h 90"/>
                  <a:gd name="T20" fmla="*/ 40 w 163"/>
                  <a:gd name="T21" fmla="*/ 19 h 90"/>
                  <a:gd name="T22" fmla="*/ 40 w 163"/>
                  <a:gd name="T23" fmla="*/ 19 h 90"/>
                  <a:gd name="T24" fmla="*/ 39 w 163"/>
                  <a:gd name="T25" fmla="*/ 19 h 90"/>
                  <a:gd name="T26" fmla="*/ 39 w 163"/>
                  <a:gd name="T27" fmla="*/ 20 h 90"/>
                  <a:gd name="T28" fmla="*/ 39 w 163"/>
                  <a:gd name="T29" fmla="*/ 20 h 90"/>
                  <a:gd name="T30" fmla="*/ 38 w 163"/>
                  <a:gd name="T31" fmla="*/ 21 h 90"/>
                  <a:gd name="T32" fmla="*/ 38 w 163"/>
                  <a:gd name="T33" fmla="*/ 21 h 90"/>
                  <a:gd name="T34" fmla="*/ 38 w 163"/>
                  <a:gd name="T35" fmla="*/ 22 h 90"/>
                  <a:gd name="T36" fmla="*/ 37 w 163"/>
                  <a:gd name="T37" fmla="*/ 22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3" h="90">
                    <a:moveTo>
                      <a:pt x="152" y="90"/>
                    </a:moveTo>
                    <a:lnTo>
                      <a:pt x="0" y="17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163" y="76"/>
                    </a:lnTo>
                    <a:lnTo>
                      <a:pt x="162" y="77"/>
                    </a:lnTo>
                    <a:lnTo>
                      <a:pt x="159" y="79"/>
                    </a:lnTo>
                    <a:lnTo>
                      <a:pt x="158" y="81"/>
                    </a:lnTo>
                    <a:lnTo>
                      <a:pt x="157" y="83"/>
                    </a:lnTo>
                    <a:lnTo>
                      <a:pt x="156" y="85"/>
                    </a:lnTo>
                    <a:lnTo>
                      <a:pt x="155" y="86"/>
                    </a:lnTo>
                    <a:lnTo>
                      <a:pt x="153" y="88"/>
                    </a:lnTo>
                    <a:lnTo>
                      <a:pt x="152" y="90"/>
                    </a:lnTo>
                    <a:close/>
                  </a:path>
                </a:pathLst>
              </a:custGeom>
              <a:solidFill>
                <a:srgbClr val="82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95"/>
              <p:cNvSpPr>
                <a:spLocks/>
              </p:cNvSpPr>
              <p:nvPr/>
            </p:nvSpPr>
            <p:spPr bwMode="auto">
              <a:xfrm>
                <a:off x="4390" y="2087"/>
                <a:ext cx="40" cy="23"/>
              </a:xfrm>
              <a:custGeom>
                <a:avLst/>
                <a:gdLst>
                  <a:gd name="T0" fmla="*/ 38 w 164"/>
                  <a:gd name="T1" fmla="*/ 23 h 92"/>
                  <a:gd name="T2" fmla="*/ 0 w 164"/>
                  <a:gd name="T3" fmla="*/ 5 h 92"/>
                  <a:gd name="T4" fmla="*/ 0 w 164"/>
                  <a:gd name="T5" fmla="*/ 4 h 92"/>
                  <a:gd name="T6" fmla="*/ 0 w 164"/>
                  <a:gd name="T7" fmla="*/ 4 h 92"/>
                  <a:gd name="T8" fmla="*/ 0 w 164"/>
                  <a:gd name="T9" fmla="*/ 3 h 92"/>
                  <a:gd name="T10" fmla="*/ 1 w 164"/>
                  <a:gd name="T11" fmla="*/ 3 h 92"/>
                  <a:gd name="T12" fmla="*/ 1 w 164"/>
                  <a:gd name="T13" fmla="*/ 2 h 92"/>
                  <a:gd name="T14" fmla="*/ 1 w 164"/>
                  <a:gd name="T15" fmla="*/ 2 h 92"/>
                  <a:gd name="T16" fmla="*/ 1 w 164"/>
                  <a:gd name="T17" fmla="*/ 1 h 92"/>
                  <a:gd name="T18" fmla="*/ 1 w 164"/>
                  <a:gd name="T19" fmla="*/ 0 h 92"/>
                  <a:gd name="T20" fmla="*/ 40 w 164"/>
                  <a:gd name="T21" fmla="*/ 19 h 92"/>
                  <a:gd name="T22" fmla="*/ 40 w 164"/>
                  <a:gd name="T23" fmla="*/ 20 h 92"/>
                  <a:gd name="T24" fmla="*/ 40 w 164"/>
                  <a:gd name="T25" fmla="*/ 20 h 92"/>
                  <a:gd name="T26" fmla="*/ 39 w 164"/>
                  <a:gd name="T27" fmla="*/ 21 h 92"/>
                  <a:gd name="T28" fmla="*/ 39 w 164"/>
                  <a:gd name="T29" fmla="*/ 21 h 92"/>
                  <a:gd name="T30" fmla="*/ 39 w 164"/>
                  <a:gd name="T31" fmla="*/ 22 h 92"/>
                  <a:gd name="T32" fmla="*/ 38 w 164"/>
                  <a:gd name="T33" fmla="*/ 22 h 92"/>
                  <a:gd name="T34" fmla="*/ 38 w 164"/>
                  <a:gd name="T35" fmla="*/ 23 h 92"/>
                  <a:gd name="T36" fmla="*/ 38 w 164"/>
                  <a:gd name="T37" fmla="*/ 23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4" h="92">
                    <a:moveTo>
                      <a:pt x="154" y="92"/>
                    </a:moveTo>
                    <a:lnTo>
                      <a:pt x="0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164" y="77"/>
                    </a:lnTo>
                    <a:lnTo>
                      <a:pt x="163" y="79"/>
                    </a:lnTo>
                    <a:lnTo>
                      <a:pt x="162" y="81"/>
                    </a:lnTo>
                    <a:lnTo>
                      <a:pt x="161" y="83"/>
                    </a:lnTo>
                    <a:lnTo>
                      <a:pt x="160" y="85"/>
                    </a:lnTo>
                    <a:lnTo>
                      <a:pt x="159" y="86"/>
                    </a:lnTo>
                    <a:lnTo>
                      <a:pt x="157" y="88"/>
                    </a:lnTo>
                    <a:lnTo>
                      <a:pt x="155" y="90"/>
                    </a:lnTo>
                    <a:lnTo>
                      <a:pt x="154" y="92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96"/>
              <p:cNvSpPr>
                <a:spLocks/>
              </p:cNvSpPr>
              <p:nvPr/>
            </p:nvSpPr>
            <p:spPr bwMode="auto">
              <a:xfrm>
                <a:off x="4390" y="2085"/>
                <a:ext cx="42" cy="23"/>
              </a:xfrm>
              <a:custGeom>
                <a:avLst/>
                <a:gdLst>
                  <a:gd name="T0" fmla="*/ 40 w 166"/>
                  <a:gd name="T1" fmla="*/ 23 h 92"/>
                  <a:gd name="T2" fmla="*/ 0 w 166"/>
                  <a:gd name="T3" fmla="*/ 4 h 92"/>
                  <a:gd name="T4" fmla="*/ 0 w 166"/>
                  <a:gd name="T5" fmla="*/ 4 h 92"/>
                  <a:gd name="T6" fmla="*/ 0 w 166"/>
                  <a:gd name="T7" fmla="*/ 3 h 92"/>
                  <a:gd name="T8" fmla="*/ 1 w 166"/>
                  <a:gd name="T9" fmla="*/ 3 h 92"/>
                  <a:gd name="T10" fmla="*/ 1 w 166"/>
                  <a:gd name="T11" fmla="*/ 2 h 92"/>
                  <a:gd name="T12" fmla="*/ 1 w 166"/>
                  <a:gd name="T13" fmla="*/ 2 h 92"/>
                  <a:gd name="T14" fmla="*/ 1 w 166"/>
                  <a:gd name="T15" fmla="*/ 1 h 92"/>
                  <a:gd name="T16" fmla="*/ 2 w 166"/>
                  <a:gd name="T17" fmla="*/ 1 h 92"/>
                  <a:gd name="T18" fmla="*/ 2 w 166"/>
                  <a:gd name="T19" fmla="*/ 0 h 92"/>
                  <a:gd name="T20" fmla="*/ 42 w 166"/>
                  <a:gd name="T21" fmla="*/ 19 h 92"/>
                  <a:gd name="T22" fmla="*/ 42 w 166"/>
                  <a:gd name="T23" fmla="*/ 20 h 92"/>
                  <a:gd name="T24" fmla="*/ 41 w 166"/>
                  <a:gd name="T25" fmla="*/ 20 h 92"/>
                  <a:gd name="T26" fmla="*/ 41 w 166"/>
                  <a:gd name="T27" fmla="*/ 21 h 92"/>
                  <a:gd name="T28" fmla="*/ 41 w 166"/>
                  <a:gd name="T29" fmla="*/ 21 h 92"/>
                  <a:gd name="T30" fmla="*/ 40 w 166"/>
                  <a:gd name="T31" fmla="*/ 22 h 92"/>
                  <a:gd name="T32" fmla="*/ 40 w 166"/>
                  <a:gd name="T33" fmla="*/ 22 h 92"/>
                  <a:gd name="T34" fmla="*/ 40 w 166"/>
                  <a:gd name="T35" fmla="*/ 23 h 92"/>
                  <a:gd name="T36" fmla="*/ 40 w 166"/>
                  <a:gd name="T37" fmla="*/ 23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6" h="92">
                    <a:moveTo>
                      <a:pt x="157" y="92"/>
                    </a:moveTo>
                    <a:lnTo>
                      <a:pt x="0" y="16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166" y="77"/>
                    </a:lnTo>
                    <a:lnTo>
                      <a:pt x="165" y="79"/>
                    </a:lnTo>
                    <a:lnTo>
                      <a:pt x="164" y="81"/>
                    </a:lnTo>
                    <a:lnTo>
                      <a:pt x="162" y="83"/>
                    </a:lnTo>
                    <a:lnTo>
                      <a:pt x="161" y="84"/>
                    </a:lnTo>
                    <a:lnTo>
                      <a:pt x="160" y="86"/>
                    </a:lnTo>
                    <a:lnTo>
                      <a:pt x="159" y="88"/>
                    </a:lnTo>
                    <a:lnTo>
                      <a:pt x="158" y="90"/>
                    </a:lnTo>
                    <a:lnTo>
                      <a:pt x="157" y="92"/>
                    </a:lnTo>
                    <a:close/>
                  </a:path>
                </a:pathLst>
              </a:custGeom>
              <a:solidFill>
                <a:srgbClr val="7C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97"/>
              <p:cNvSpPr>
                <a:spLocks/>
              </p:cNvSpPr>
              <p:nvPr/>
            </p:nvSpPr>
            <p:spPr bwMode="auto">
              <a:xfrm>
                <a:off x="4391" y="2083"/>
                <a:ext cx="42" cy="23"/>
              </a:xfrm>
              <a:custGeom>
                <a:avLst/>
                <a:gdLst>
                  <a:gd name="T0" fmla="*/ 40 w 167"/>
                  <a:gd name="T1" fmla="*/ 23 h 92"/>
                  <a:gd name="T2" fmla="*/ 0 w 167"/>
                  <a:gd name="T3" fmla="*/ 4 h 92"/>
                  <a:gd name="T4" fmla="*/ 0 w 167"/>
                  <a:gd name="T5" fmla="*/ 4 h 92"/>
                  <a:gd name="T6" fmla="*/ 1 w 167"/>
                  <a:gd name="T7" fmla="*/ 3 h 92"/>
                  <a:gd name="T8" fmla="*/ 1 w 167"/>
                  <a:gd name="T9" fmla="*/ 3 h 92"/>
                  <a:gd name="T10" fmla="*/ 1 w 167"/>
                  <a:gd name="T11" fmla="*/ 2 h 92"/>
                  <a:gd name="T12" fmla="*/ 1 w 167"/>
                  <a:gd name="T13" fmla="*/ 2 h 92"/>
                  <a:gd name="T14" fmla="*/ 1 w 167"/>
                  <a:gd name="T15" fmla="*/ 1 h 92"/>
                  <a:gd name="T16" fmla="*/ 2 w 167"/>
                  <a:gd name="T17" fmla="*/ 1 h 92"/>
                  <a:gd name="T18" fmla="*/ 2 w 167"/>
                  <a:gd name="T19" fmla="*/ 0 h 92"/>
                  <a:gd name="T20" fmla="*/ 42 w 167"/>
                  <a:gd name="T21" fmla="*/ 20 h 92"/>
                  <a:gd name="T22" fmla="*/ 42 w 167"/>
                  <a:gd name="T23" fmla="*/ 20 h 92"/>
                  <a:gd name="T24" fmla="*/ 41 w 167"/>
                  <a:gd name="T25" fmla="*/ 21 h 92"/>
                  <a:gd name="T26" fmla="*/ 41 w 167"/>
                  <a:gd name="T27" fmla="*/ 21 h 92"/>
                  <a:gd name="T28" fmla="*/ 41 w 167"/>
                  <a:gd name="T29" fmla="*/ 21 h 92"/>
                  <a:gd name="T30" fmla="*/ 41 w 167"/>
                  <a:gd name="T31" fmla="*/ 22 h 92"/>
                  <a:gd name="T32" fmla="*/ 40 w 167"/>
                  <a:gd name="T33" fmla="*/ 22 h 92"/>
                  <a:gd name="T34" fmla="*/ 40 w 167"/>
                  <a:gd name="T35" fmla="*/ 23 h 92"/>
                  <a:gd name="T36" fmla="*/ 40 w 167"/>
                  <a:gd name="T37" fmla="*/ 23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7" h="92">
                    <a:moveTo>
                      <a:pt x="158" y="92"/>
                    </a:moveTo>
                    <a:lnTo>
                      <a:pt x="0" y="15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167" y="78"/>
                    </a:lnTo>
                    <a:lnTo>
                      <a:pt x="166" y="80"/>
                    </a:lnTo>
                    <a:lnTo>
                      <a:pt x="165" y="82"/>
                    </a:lnTo>
                    <a:lnTo>
                      <a:pt x="164" y="83"/>
                    </a:lnTo>
                    <a:lnTo>
                      <a:pt x="163" y="85"/>
                    </a:lnTo>
                    <a:lnTo>
                      <a:pt x="162" y="87"/>
                    </a:lnTo>
                    <a:lnTo>
                      <a:pt x="161" y="89"/>
                    </a:lnTo>
                    <a:lnTo>
                      <a:pt x="159" y="91"/>
                    </a:lnTo>
                    <a:lnTo>
                      <a:pt x="158" y="92"/>
                    </a:lnTo>
                    <a:close/>
                  </a:path>
                </a:pathLst>
              </a:custGeom>
              <a:solidFill>
                <a:srgbClr val="7B79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Freeform 98"/>
              <p:cNvSpPr>
                <a:spLocks/>
              </p:cNvSpPr>
              <p:nvPr/>
            </p:nvSpPr>
            <p:spPr bwMode="auto">
              <a:xfrm>
                <a:off x="4392" y="2081"/>
                <a:ext cx="42" cy="23"/>
              </a:xfrm>
              <a:custGeom>
                <a:avLst/>
                <a:gdLst>
                  <a:gd name="T0" fmla="*/ 40 w 168"/>
                  <a:gd name="T1" fmla="*/ 23 h 93"/>
                  <a:gd name="T2" fmla="*/ 0 w 168"/>
                  <a:gd name="T3" fmla="*/ 4 h 93"/>
                  <a:gd name="T4" fmla="*/ 0 w 168"/>
                  <a:gd name="T5" fmla="*/ 3 h 93"/>
                  <a:gd name="T6" fmla="*/ 1 w 168"/>
                  <a:gd name="T7" fmla="*/ 3 h 93"/>
                  <a:gd name="T8" fmla="*/ 1 w 168"/>
                  <a:gd name="T9" fmla="*/ 2 h 93"/>
                  <a:gd name="T10" fmla="*/ 1 w 168"/>
                  <a:gd name="T11" fmla="*/ 2 h 93"/>
                  <a:gd name="T12" fmla="*/ 1 w 168"/>
                  <a:gd name="T13" fmla="*/ 1 h 93"/>
                  <a:gd name="T14" fmla="*/ 1 w 168"/>
                  <a:gd name="T15" fmla="*/ 1 h 93"/>
                  <a:gd name="T16" fmla="*/ 2 w 168"/>
                  <a:gd name="T17" fmla="*/ 0 h 93"/>
                  <a:gd name="T18" fmla="*/ 2 w 168"/>
                  <a:gd name="T19" fmla="*/ 0 h 93"/>
                  <a:gd name="T20" fmla="*/ 42 w 168"/>
                  <a:gd name="T21" fmla="*/ 19 h 93"/>
                  <a:gd name="T22" fmla="*/ 42 w 168"/>
                  <a:gd name="T23" fmla="*/ 20 h 93"/>
                  <a:gd name="T24" fmla="*/ 42 w 168"/>
                  <a:gd name="T25" fmla="*/ 20 h 93"/>
                  <a:gd name="T26" fmla="*/ 41 w 168"/>
                  <a:gd name="T27" fmla="*/ 21 h 93"/>
                  <a:gd name="T28" fmla="*/ 41 w 168"/>
                  <a:gd name="T29" fmla="*/ 21 h 93"/>
                  <a:gd name="T30" fmla="*/ 41 w 168"/>
                  <a:gd name="T31" fmla="*/ 22 h 93"/>
                  <a:gd name="T32" fmla="*/ 41 w 168"/>
                  <a:gd name="T33" fmla="*/ 22 h 93"/>
                  <a:gd name="T34" fmla="*/ 40 w 168"/>
                  <a:gd name="T35" fmla="*/ 23 h 93"/>
                  <a:gd name="T36" fmla="*/ 40 w 168"/>
                  <a:gd name="T37" fmla="*/ 23 h 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" h="93">
                    <a:moveTo>
                      <a:pt x="160" y="93"/>
                    </a:moveTo>
                    <a:lnTo>
                      <a:pt x="0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68" y="77"/>
                    </a:lnTo>
                    <a:lnTo>
                      <a:pt x="167" y="80"/>
                    </a:lnTo>
                    <a:lnTo>
                      <a:pt x="166" y="82"/>
                    </a:lnTo>
                    <a:lnTo>
                      <a:pt x="165" y="84"/>
                    </a:lnTo>
                    <a:lnTo>
                      <a:pt x="164" y="86"/>
                    </a:lnTo>
                    <a:lnTo>
                      <a:pt x="163" y="88"/>
                    </a:lnTo>
                    <a:lnTo>
                      <a:pt x="162" y="90"/>
                    </a:lnTo>
                    <a:lnTo>
                      <a:pt x="161" y="91"/>
                    </a:lnTo>
                    <a:lnTo>
                      <a:pt x="160" y="93"/>
                    </a:lnTo>
                    <a:close/>
                  </a:path>
                </a:pathLst>
              </a:custGeom>
              <a:solidFill>
                <a:srgbClr val="77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99"/>
              <p:cNvSpPr>
                <a:spLocks/>
              </p:cNvSpPr>
              <p:nvPr/>
            </p:nvSpPr>
            <p:spPr bwMode="auto">
              <a:xfrm>
                <a:off x="4392" y="2079"/>
                <a:ext cx="43" cy="23"/>
              </a:xfrm>
              <a:custGeom>
                <a:avLst/>
                <a:gdLst>
                  <a:gd name="T0" fmla="*/ 41 w 169"/>
                  <a:gd name="T1" fmla="*/ 23 h 94"/>
                  <a:gd name="T2" fmla="*/ 0 w 169"/>
                  <a:gd name="T3" fmla="*/ 4 h 94"/>
                  <a:gd name="T4" fmla="*/ 0 w 169"/>
                  <a:gd name="T5" fmla="*/ 3 h 94"/>
                  <a:gd name="T6" fmla="*/ 1 w 169"/>
                  <a:gd name="T7" fmla="*/ 3 h 94"/>
                  <a:gd name="T8" fmla="*/ 1 w 169"/>
                  <a:gd name="T9" fmla="*/ 2 h 94"/>
                  <a:gd name="T10" fmla="*/ 1 w 169"/>
                  <a:gd name="T11" fmla="*/ 2 h 94"/>
                  <a:gd name="T12" fmla="*/ 1 w 169"/>
                  <a:gd name="T13" fmla="*/ 1 h 94"/>
                  <a:gd name="T14" fmla="*/ 1 w 169"/>
                  <a:gd name="T15" fmla="*/ 1 h 94"/>
                  <a:gd name="T16" fmla="*/ 2 w 169"/>
                  <a:gd name="T17" fmla="*/ 0 h 94"/>
                  <a:gd name="T18" fmla="*/ 2 w 169"/>
                  <a:gd name="T19" fmla="*/ 0 h 94"/>
                  <a:gd name="T20" fmla="*/ 43 w 169"/>
                  <a:gd name="T21" fmla="*/ 19 h 94"/>
                  <a:gd name="T22" fmla="*/ 43 w 169"/>
                  <a:gd name="T23" fmla="*/ 20 h 94"/>
                  <a:gd name="T24" fmla="*/ 42 w 169"/>
                  <a:gd name="T25" fmla="*/ 20 h 94"/>
                  <a:gd name="T26" fmla="*/ 42 w 169"/>
                  <a:gd name="T27" fmla="*/ 21 h 94"/>
                  <a:gd name="T28" fmla="*/ 42 w 169"/>
                  <a:gd name="T29" fmla="*/ 21 h 94"/>
                  <a:gd name="T30" fmla="*/ 42 w 169"/>
                  <a:gd name="T31" fmla="*/ 22 h 94"/>
                  <a:gd name="T32" fmla="*/ 41 w 169"/>
                  <a:gd name="T33" fmla="*/ 22 h 94"/>
                  <a:gd name="T34" fmla="*/ 41 w 169"/>
                  <a:gd name="T35" fmla="*/ 23 h 94"/>
                  <a:gd name="T36" fmla="*/ 41 w 169"/>
                  <a:gd name="T37" fmla="*/ 23 h 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9" h="94">
                    <a:moveTo>
                      <a:pt x="161" y="94"/>
                    </a:moveTo>
                    <a:lnTo>
                      <a:pt x="0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69" y="78"/>
                    </a:lnTo>
                    <a:lnTo>
                      <a:pt x="168" y="80"/>
                    </a:lnTo>
                    <a:lnTo>
                      <a:pt x="167" y="82"/>
                    </a:lnTo>
                    <a:lnTo>
                      <a:pt x="166" y="84"/>
                    </a:lnTo>
                    <a:lnTo>
                      <a:pt x="165" y="85"/>
                    </a:lnTo>
                    <a:lnTo>
                      <a:pt x="164" y="88"/>
                    </a:lnTo>
                    <a:lnTo>
                      <a:pt x="163" y="90"/>
                    </a:lnTo>
                    <a:lnTo>
                      <a:pt x="162" y="92"/>
                    </a:lnTo>
                    <a:lnTo>
                      <a:pt x="161" y="94"/>
                    </a:lnTo>
                    <a:close/>
                  </a:path>
                </a:pathLst>
              </a:custGeom>
              <a:solidFill>
                <a:srgbClr val="75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Freeform 100"/>
              <p:cNvSpPr>
                <a:spLocks/>
              </p:cNvSpPr>
              <p:nvPr/>
            </p:nvSpPr>
            <p:spPr bwMode="auto">
              <a:xfrm>
                <a:off x="4393" y="2077"/>
                <a:ext cx="43" cy="23"/>
              </a:xfrm>
              <a:custGeom>
                <a:avLst/>
                <a:gdLst>
                  <a:gd name="T0" fmla="*/ 41 w 169"/>
                  <a:gd name="T1" fmla="*/ 23 h 92"/>
                  <a:gd name="T2" fmla="*/ 0 w 169"/>
                  <a:gd name="T3" fmla="*/ 4 h 92"/>
                  <a:gd name="T4" fmla="*/ 0 w 169"/>
                  <a:gd name="T5" fmla="*/ 3 h 92"/>
                  <a:gd name="T6" fmla="*/ 0 w 169"/>
                  <a:gd name="T7" fmla="*/ 3 h 92"/>
                  <a:gd name="T8" fmla="*/ 1 w 169"/>
                  <a:gd name="T9" fmla="*/ 3 h 92"/>
                  <a:gd name="T10" fmla="*/ 1 w 169"/>
                  <a:gd name="T11" fmla="*/ 2 h 92"/>
                  <a:gd name="T12" fmla="*/ 1 w 169"/>
                  <a:gd name="T13" fmla="*/ 2 h 92"/>
                  <a:gd name="T14" fmla="*/ 1 w 169"/>
                  <a:gd name="T15" fmla="*/ 1 h 92"/>
                  <a:gd name="T16" fmla="*/ 2 w 169"/>
                  <a:gd name="T17" fmla="*/ 1 h 92"/>
                  <a:gd name="T18" fmla="*/ 2 w 169"/>
                  <a:gd name="T19" fmla="*/ 0 h 92"/>
                  <a:gd name="T20" fmla="*/ 2 w 169"/>
                  <a:gd name="T21" fmla="*/ 0 h 92"/>
                  <a:gd name="T22" fmla="*/ 2 w 169"/>
                  <a:gd name="T23" fmla="*/ 0 h 92"/>
                  <a:gd name="T24" fmla="*/ 2 w 169"/>
                  <a:gd name="T25" fmla="*/ 0 h 92"/>
                  <a:gd name="T26" fmla="*/ 2 w 169"/>
                  <a:gd name="T27" fmla="*/ 0 h 92"/>
                  <a:gd name="T28" fmla="*/ 2 w 169"/>
                  <a:gd name="T29" fmla="*/ 0 h 92"/>
                  <a:gd name="T30" fmla="*/ 2 w 169"/>
                  <a:gd name="T31" fmla="*/ 0 h 92"/>
                  <a:gd name="T32" fmla="*/ 2 w 169"/>
                  <a:gd name="T33" fmla="*/ 0 h 92"/>
                  <a:gd name="T34" fmla="*/ 2 w 169"/>
                  <a:gd name="T35" fmla="*/ 0 h 92"/>
                  <a:gd name="T36" fmla="*/ 43 w 169"/>
                  <a:gd name="T37" fmla="*/ 19 h 92"/>
                  <a:gd name="T38" fmla="*/ 43 w 169"/>
                  <a:gd name="T39" fmla="*/ 20 h 92"/>
                  <a:gd name="T40" fmla="*/ 42 w 169"/>
                  <a:gd name="T41" fmla="*/ 20 h 92"/>
                  <a:gd name="T42" fmla="*/ 42 w 169"/>
                  <a:gd name="T43" fmla="*/ 21 h 92"/>
                  <a:gd name="T44" fmla="*/ 42 w 169"/>
                  <a:gd name="T45" fmla="*/ 21 h 92"/>
                  <a:gd name="T46" fmla="*/ 42 w 169"/>
                  <a:gd name="T47" fmla="*/ 22 h 92"/>
                  <a:gd name="T48" fmla="*/ 41 w 169"/>
                  <a:gd name="T49" fmla="*/ 22 h 92"/>
                  <a:gd name="T50" fmla="*/ 41 w 169"/>
                  <a:gd name="T51" fmla="*/ 23 h 92"/>
                  <a:gd name="T52" fmla="*/ 41 w 169"/>
                  <a:gd name="T53" fmla="*/ 23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92">
                    <a:moveTo>
                      <a:pt x="161" y="92"/>
                    </a:move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69" y="77"/>
                    </a:lnTo>
                    <a:lnTo>
                      <a:pt x="168" y="79"/>
                    </a:lnTo>
                    <a:lnTo>
                      <a:pt x="167" y="81"/>
                    </a:lnTo>
                    <a:lnTo>
                      <a:pt x="166" y="83"/>
                    </a:lnTo>
                    <a:lnTo>
                      <a:pt x="165" y="85"/>
                    </a:lnTo>
                    <a:lnTo>
                      <a:pt x="164" y="87"/>
                    </a:lnTo>
                    <a:lnTo>
                      <a:pt x="163" y="89"/>
                    </a:lnTo>
                    <a:lnTo>
                      <a:pt x="162" y="91"/>
                    </a:lnTo>
                    <a:lnTo>
                      <a:pt x="161" y="92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101"/>
              <p:cNvSpPr>
                <a:spLocks/>
              </p:cNvSpPr>
              <p:nvPr/>
            </p:nvSpPr>
            <p:spPr bwMode="auto">
              <a:xfrm>
                <a:off x="4394" y="2075"/>
                <a:ext cx="43" cy="23"/>
              </a:xfrm>
              <a:custGeom>
                <a:avLst/>
                <a:gdLst>
                  <a:gd name="T0" fmla="*/ 41 w 169"/>
                  <a:gd name="T1" fmla="*/ 23 h 94"/>
                  <a:gd name="T2" fmla="*/ 0 w 169"/>
                  <a:gd name="T3" fmla="*/ 4 h 94"/>
                  <a:gd name="T4" fmla="*/ 0 w 169"/>
                  <a:gd name="T5" fmla="*/ 4 h 94"/>
                  <a:gd name="T6" fmla="*/ 0 w 169"/>
                  <a:gd name="T7" fmla="*/ 4 h 94"/>
                  <a:gd name="T8" fmla="*/ 0 w 169"/>
                  <a:gd name="T9" fmla="*/ 3 h 94"/>
                  <a:gd name="T10" fmla="*/ 1 w 169"/>
                  <a:gd name="T11" fmla="*/ 3 h 94"/>
                  <a:gd name="T12" fmla="*/ 1 w 169"/>
                  <a:gd name="T13" fmla="*/ 3 h 94"/>
                  <a:gd name="T14" fmla="*/ 1 w 169"/>
                  <a:gd name="T15" fmla="*/ 3 h 94"/>
                  <a:gd name="T16" fmla="*/ 1 w 169"/>
                  <a:gd name="T17" fmla="*/ 2 h 94"/>
                  <a:gd name="T18" fmla="*/ 1 w 169"/>
                  <a:gd name="T19" fmla="*/ 2 h 94"/>
                  <a:gd name="T20" fmla="*/ 1 w 169"/>
                  <a:gd name="T21" fmla="*/ 2 h 94"/>
                  <a:gd name="T22" fmla="*/ 1 w 169"/>
                  <a:gd name="T23" fmla="*/ 2 h 94"/>
                  <a:gd name="T24" fmla="*/ 1 w 169"/>
                  <a:gd name="T25" fmla="*/ 1 h 94"/>
                  <a:gd name="T26" fmla="*/ 1 w 169"/>
                  <a:gd name="T27" fmla="*/ 1 h 94"/>
                  <a:gd name="T28" fmla="*/ 2 w 169"/>
                  <a:gd name="T29" fmla="*/ 1 h 94"/>
                  <a:gd name="T30" fmla="*/ 2 w 169"/>
                  <a:gd name="T31" fmla="*/ 1 h 94"/>
                  <a:gd name="T32" fmla="*/ 2 w 169"/>
                  <a:gd name="T33" fmla="*/ 0 h 94"/>
                  <a:gd name="T34" fmla="*/ 2 w 169"/>
                  <a:gd name="T35" fmla="*/ 0 h 94"/>
                  <a:gd name="T36" fmla="*/ 43 w 169"/>
                  <a:gd name="T37" fmla="*/ 19 h 94"/>
                  <a:gd name="T38" fmla="*/ 43 w 169"/>
                  <a:gd name="T39" fmla="*/ 20 h 94"/>
                  <a:gd name="T40" fmla="*/ 43 w 169"/>
                  <a:gd name="T41" fmla="*/ 20 h 94"/>
                  <a:gd name="T42" fmla="*/ 43 w 169"/>
                  <a:gd name="T43" fmla="*/ 20 h 94"/>
                  <a:gd name="T44" fmla="*/ 43 w 169"/>
                  <a:gd name="T45" fmla="*/ 20 h 94"/>
                  <a:gd name="T46" fmla="*/ 42 w 169"/>
                  <a:gd name="T47" fmla="*/ 20 h 94"/>
                  <a:gd name="T48" fmla="*/ 42 w 169"/>
                  <a:gd name="T49" fmla="*/ 21 h 94"/>
                  <a:gd name="T50" fmla="*/ 42 w 169"/>
                  <a:gd name="T51" fmla="*/ 21 h 94"/>
                  <a:gd name="T52" fmla="*/ 42 w 169"/>
                  <a:gd name="T53" fmla="*/ 21 h 94"/>
                  <a:gd name="T54" fmla="*/ 42 w 169"/>
                  <a:gd name="T55" fmla="*/ 21 h 94"/>
                  <a:gd name="T56" fmla="*/ 42 w 169"/>
                  <a:gd name="T57" fmla="*/ 22 h 94"/>
                  <a:gd name="T58" fmla="*/ 42 w 169"/>
                  <a:gd name="T59" fmla="*/ 22 h 94"/>
                  <a:gd name="T60" fmla="*/ 42 w 169"/>
                  <a:gd name="T61" fmla="*/ 22 h 94"/>
                  <a:gd name="T62" fmla="*/ 41 w 169"/>
                  <a:gd name="T63" fmla="*/ 22 h 94"/>
                  <a:gd name="T64" fmla="*/ 41 w 169"/>
                  <a:gd name="T65" fmla="*/ 23 h 94"/>
                  <a:gd name="T66" fmla="*/ 41 w 169"/>
                  <a:gd name="T67" fmla="*/ 23 h 94"/>
                  <a:gd name="T68" fmla="*/ 41 w 169"/>
                  <a:gd name="T69" fmla="*/ 23 h 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9" h="94">
                    <a:moveTo>
                      <a:pt x="162" y="94"/>
                    </a:moveTo>
                    <a:lnTo>
                      <a:pt x="0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69" y="79"/>
                    </a:lnTo>
                    <a:lnTo>
                      <a:pt x="169" y="80"/>
                    </a:lnTo>
                    <a:lnTo>
                      <a:pt x="168" y="80"/>
                    </a:lnTo>
                    <a:lnTo>
                      <a:pt x="168" y="81"/>
                    </a:lnTo>
                    <a:lnTo>
                      <a:pt x="168" y="82"/>
                    </a:lnTo>
                    <a:lnTo>
                      <a:pt x="167" y="83"/>
                    </a:lnTo>
                    <a:lnTo>
                      <a:pt x="167" y="84"/>
                    </a:lnTo>
                    <a:lnTo>
                      <a:pt x="166" y="85"/>
                    </a:lnTo>
                    <a:lnTo>
                      <a:pt x="166" y="86"/>
                    </a:lnTo>
                    <a:lnTo>
                      <a:pt x="166" y="87"/>
                    </a:lnTo>
                    <a:lnTo>
                      <a:pt x="165" y="88"/>
                    </a:lnTo>
                    <a:lnTo>
                      <a:pt x="164" y="89"/>
                    </a:lnTo>
                    <a:lnTo>
                      <a:pt x="164" y="90"/>
                    </a:lnTo>
                    <a:lnTo>
                      <a:pt x="163" y="91"/>
                    </a:lnTo>
                    <a:lnTo>
                      <a:pt x="163" y="92"/>
                    </a:lnTo>
                    <a:lnTo>
                      <a:pt x="162" y="93"/>
                    </a:lnTo>
                    <a:lnTo>
                      <a:pt x="162" y="94"/>
                    </a:lnTo>
                    <a:close/>
                  </a:path>
                </a:pathLst>
              </a:custGeom>
              <a:solidFill>
                <a:srgbClr val="6F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102"/>
              <p:cNvSpPr>
                <a:spLocks/>
              </p:cNvSpPr>
              <p:nvPr/>
            </p:nvSpPr>
            <p:spPr bwMode="auto">
              <a:xfrm>
                <a:off x="4395" y="2073"/>
                <a:ext cx="43" cy="23"/>
              </a:xfrm>
              <a:custGeom>
                <a:avLst/>
                <a:gdLst>
                  <a:gd name="T0" fmla="*/ 41 w 169"/>
                  <a:gd name="T1" fmla="*/ 23 h 93"/>
                  <a:gd name="T2" fmla="*/ 0 w 169"/>
                  <a:gd name="T3" fmla="*/ 4 h 93"/>
                  <a:gd name="T4" fmla="*/ 0 w 169"/>
                  <a:gd name="T5" fmla="*/ 3 h 93"/>
                  <a:gd name="T6" fmla="*/ 1 w 169"/>
                  <a:gd name="T7" fmla="*/ 3 h 93"/>
                  <a:gd name="T8" fmla="*/ 1 w 169"/>
                  <a:gd name="T9" fmla="*/ 2 h 93"/>
                  <a:gd name="T10" fmla="*/ 1 w 169"/>
                  <a:gd name="T11" fmla="*/ 2 h 93"/>
                  <a:gd name="T12" fmla="*/ 1 w 169"/>
                  <a:gd name="T13" fmla="*/ 1 h 93"/>
                  <a:gd name="T14" fmla="*/ 1 w 169"/>
                  <a:gd name="T15" fmla="*/ 1 h 93"/>
                  <a:gd name="T16" fmla="*/ 2 w 169"/>
                  <a:gd name="T17" fmla="*/ 0 h 93"/>
                  <a:gd name="T18" fmla="*/ 2 w 169"/>
                  <a:gd name="T19" fmla="*/ 0 h 93"/>
                  <a:gd name="T20" fmla="*/ 43 w 169"/>
                  <a:gd name="T21" fmla="*/ 19 h 93"/>
                  <a:gd name="T22" fmla="*/ 43 w 169"/>
                  <a:gd name="T23" fmla="*/ 20 h 93"/>
                  <a:gd name="T24" fmla="*/ 42 w 169"/>
                  <a:gd name="T25" fmla="*/ 20 h 93"/>
                  <a:gd name="T26" fmla="*/ 42 w 169"/>
                  <a:gd name="T27" fmla="*/ 21 h 93"/>
                  <a:gd name="T28" fmla="*/ 42 w 169"/>
                  <a:gd name="T29" fmla="*/ 21 h 93"/>
                  <a:gd name="T30" fmla="*/ 42 w 169"/>
                  <a:gd name="T31" fmla="*/ 22 h 93"/>
                  <a:gd name="T32" fmla="*/ 42 w 169"/>
                  <a:gd name="T33" fmla="*/ 22 h 93"/>
                  <a:gd name="T34" fmla="*/ 41 w 169"/>
                  <a:gd name="T35" fmla="*/ 23 h 93"/>
                  <a:gd name="T36" fmla="*/ 41 w 169"/>
                  <a:gd name="T37" fmla="*/ 23 h 93"/>
                  <a:gd name="T38" fmla="*/ 41 w 169"/>
                  <a:gd name="T39" fmla="*/ 23 h 93"/>
                  <a:gd name="T40" fmla="*/ 41 w 169"/>
                  <a:gd name="T41" fmla="*/ 23 h 93"/>
                  <a:gd name="T42" fmla="*/ 41 w 169"/>
                  <a:gd name="T43" fmla="*/ 23 h 93"/>
                  <a:gd name="T44" fmla="*/ 41 w 169"/>
                  <a:gd name="T45" fmla="*/ 23 h 93"/>
                  <a:gd name="T46" fmla="*/ 41 w 169"/>
                  <a:gd name="T47" fmla="*/ 23 h 93"/>
                  <a:gd name="T48" fmla="*/ 41 w 169"/>
                  <a:gd name="T49" fmla="*/ 23 h 93"/>
                  <a:gd name="T50" fmla="*/ 41 w 169"/>
                  <a:gd name="T51" fmla="*/ 23 h 93"/>
                  <a:gd name="T52" fmla="*/ 41 w 169"/>
                  <a:gd name="T53" fmla="*/ 23 h 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93">
                    <a:moveTo>
                      <a:pt x="162" y="93"/>
                    </a:moveTo>
                    <a:lnTo>
                      <a:pt x="0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69" y="78"/>
                    </a:lnTo>
                    <a:lnTo>
                      <a:pt x="168" y="80"/>
                    </a:lnTo>
                    <a:lnTo>
                      <a:pt x="167" y="82"/>
                    </a:lnTo>
                    <a:lnTo>
                      <a:pt x="166" y="83"/>
                    </a:lnTo>
                    <a:lnTo>
                      <a:pt x="165" y="85"/>
                    </a:lnTo>
                    <a:lnTo>
                      <a:pt x="165" y="87"/>
                    </a:lnTo>
                    <a:lnTo>
                      <a:pt x="164" y="89"/>
                    </a:lnTo>
                    <a:lnTo>
                      <a:pt x="163" y="91"/>
                    </a:lnTo>
                    <a:lnTo>
                      <a:pt x="162" y="93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Freeform 103"/>
              <p:cNvSpPr>
                <a:spLocks/>
              </p:cNvSpPr>
              <p:nvPr/>
            </p:nvSpPr>
            <p:spPr bwMode="auto">
              <a:xfrm>
                <a:off x="4396" y="2071"/>
                <a:ext cx="42" cy="24"/>
              </a:xfrm>
              <a:custGeom>
                <a:avLst/>
                <a:gdLst>
                  <a:gd name="T0" fmla="*/ 40 w 168"/>
                  <a:gd name="T1" fmla="*/ 24 h 94"/>
                  <a:gd name="T2" fmla="*/ 0 w 168"/>
                  <a:gd name="T3" fmla="*/ 4 h 94"/>
                  <a:gd name="T4" fmla="*/ 0 w 168"/>
                  <a:gd name="T5" fmla="*/ 3 h 94"/>
                  <a:gd name="T6" fmla="*/ 0 w 168"/>
                  <a:gd name="T7" fmla="*/ 3 h 94"/>
                  <a:gd name="T8" fmla="*/ 1 w 168"/>
                  <a:gd name="T9" fmla="*/ 2 h 94"/>
                  <a:gd name="T10" fmla="*/ 1 w 168"/>
                  <a:gd name="T11" fmla="*/ 2 h 94"/>
                  <a:gd name="T12" fmla="*/ 1 w 168"/>
                  <a:gd name="T13" fmla="*/ 2 h 94"/>
                  <a:gd name="T14" fmla="*/ 1 w 168"/>
                  <a:gd name="T15" fmla="*/ 1 h 94"/>
                  <a:gd name="T16" fmla="*/ 2 w 168"/>
                  <a:gd name="T17" fmla="*/ 1 h 94"/>
                  <a:gd name="T18" fmla="*/ 2 w 168"/>
                  <a:gd name="T19" fmla="*/ 0 h 94"/>
                  <a:gd name="T20" fmla="*/ 42 w 168"/>
                  <a:gd name="T21" fmla="*/ 20 h 94"/>
                  <a:gd name="T22" fmla="*/ 42 w 168"/>
                  <a:gd name="T23" fmla="*/ 20 h 94"/>
                  <a:gd name="T24" fmla="*/ 42 w 168"/>
                  <a:gd name="T25" fmla="*/ 21 h 94"/>
                  <a:gd name="T26" fmla="*/ 42 w 168"/>
                  <a:gd name="T27" fmla="*/ 21 h 94"/>
                  <a:gd name="T28" fmla="*/ 41 w 168"/>
                  <a:gd name="T29" fmla="*/ 22 h 94"/>
                  <a:gd name="T30" fmla="*/ 41 w 168"/>
                  <a:gd name="T31" fmla="*/ 22 h 94"/>
                  <a:gd name="T32" fmla="*/ 41 w 168"/>
                  <a:gd name="T33" fmla="*/ 23 h 94"/>
                  <a:gd name="T34" fmla="*/ 41 w 168"/>
                  <a:gd name="T35" fmla="*/ 23 h 94"/>
                  <a:gd name="T36" fmla="*/ 40 w 168"/>
                  <a:gd name="T37" fmla="*/ 24 h 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" h="94">
                    <a:moveTo>
                      <a:pt x="161" y="94"/>
                    </a:move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68" y="78"/>
                    </a:lnTo>
                    <a:lnTo>
                      <a:pt x="167" y="80"/>
                    </a:lnTo>
                    <a:lnTo>
                      <a:pt x="166" y="82"/>
                    </a:lnTo>
                    <a:lnTo>
                      <a:pt x="166" y="84"/>
                    </a:lnTo>
                    <a:lnTo>
                      <a:pt x="165" y="86"/>
                    </a:lnTo>
                    <a:lnTo>
                      <a:pt x="164" y="88"/>
                    </a:lnTo>
                    <a:lnTo>
                      <a:pt x="163" y="90"/>
                    </a:lnTo>
                    <a:lnTo>
                      <a:pt x="162" y="92"/>
                    </a:lnTo>
                    <a:lnTo>
                      <a:pt x="161" y="94"/>
                    </a:lnTo>
                    <a:close/>
                  </a:path>
                </a:pathLst>
              </a:custGeom>
              <a:solidFill>
                <a:srgbClr val="6B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104"/>
              <p:cNvSpPr>
                <a:spLocks/>
              </p:cNvSpPr>
              <p:nvPr/>
            </p:nvSpPr>
            <p:spPr bwMode="auto">
              <a:xfrm>
                <a:off x="4397" y="2069"/>
                <a:ext cx="42" cy="23"/>
              </a:xfrm>
              <a:custGeom>
                <a:avLst/>
                <a:gdLst>
                  <a:gd name="T0" fmla="*/ 41 w 168"/>
                  <a:gd name="T1" fmla="*/ 23 h 93"/>
                  <a:gd name="T2" fmla="*/ 0 w 168"/>
                  <a:gd name="T3" fmla="*/ 4 h 93"/>
                  <a:gd name="T4" fmla="*/ 0 w 168"/>
                  <a:gd name="T5" fmla="*/ 3 h 93"/>
                  <a:gd name="T6" fmla="*/ 1 w 168"/>
                  <a:gd name="T7" fmla="*/ 3 h 93"/>
                  <a:gd name="T8" fmla="*/ 1 w 168"/>
                  <a:gd name="T9" fmla="*/ 2 h 93"/>
                  <a:gd name="T10" fmla="*/ 1 w 168"/>
                  <a:gd name="T11" fmla="*/ 2 h 93"/>
                  <a:gd name="T12" fmla="*/ 2 w 168"/>
                  <a:gd name="T13" fmla="*/ 1 h 93"/>
                  <a:gd name="T14" fmla="*/ 2 w 168"/>
                  <a:gd name="T15" fmla="*/ 1 h 93"/>
                  <a:gd name="T16" fmla="*/ 2 w 168"/>
                  <a:gd name="T17" fmla="*/ 0 h 93"/>
                  <a:gd name="T18" fmla="*/ 2 w 168"/>
                  <a:gd name="T19" fmla="*/ 0 h 93"/>
                  <a:gd name="T20" fmla="*/ 42 w 168"/>
                  <a:gd name="T21" fmla="*/ 19 h 93"/>
                  <a:gd name="T22" fmla="*/ 42 w 168"/>
                  <a:gd name="T23" fmla="*/ 20 h 93"/>
                  <a:gd name="T24" fmla="*/ 42 w 168"/>
                  <a:gd name="T25" fmla="*/ 20 h 93"/>
                  <a:gd name="T26" fmla="*/ 42 w 168"/>
                  <a:gd name="T27" fmla="*/ 21 h 93"/>
                  <a:gd name="T28" fmla="*/ 41 w 168"/>
                  <a:gd name="T29" fmla="*/ 21 h 93"/>
                  <a:gd name="T30" fmla="*/ 41 w 168"/>
                  <a:gd name="T31" fmla="*/ 22 h 93"/>
                  <a:gd name="T32" fmla="*/ 41 w 168"/>
                  <a:gd name="T33" fmla="*/ 22 h 93"/>
                  <a:gd name="T34" fmla="*/ 41 w 168"/>
                  <a:gd name="T35" fmla="*/ 23 h 93"/>
                  <a:gd name="T36" fmla="*/ 41 w 168"/>
                  <a:gd name="T37" fmla="*/ 23 h 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" h="93">
                    <a:moveTo>
                      <a:pt x="162" y="93"/>
                    </a:moveTo>
                    <a:lnTo>
                      <a:pt x="0" y="15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68" y="77"/>
                    </a:lnTo>
                    <a:lnTo>
                      <a:pt x="167" y="79"/>
                    </a:lnTo>
                    <a:lnTo>
                      <a:pt x="167" y="81"/>
                    </a:lnTo>
                    <a:lnTo>
                      <a:pt x="166" y="83"/>
                    </a:lnTo>
                    <a:lnTo>
                      <a:pt x="165" y="85"/>
                    </a:lnTo>
                    <a:lnTo>
                      <a:pt x="164" y="87"/>
                    </a:lnTo>
                    <a:lnTo>
                      <a:pt x="163" y="89"/>
                    </a:lnTo>
                    <a:lnTo>
                      <a:pt x="163" y="91"/>
                    </a:lnTo>
                    <a:lnTo>
                      <a:pt x="162" y="93"/>
                    </a:lnTo>
                    <a:close/>
                  </a:path>
                </a:pathLst>
              </a:custGeom>
              <a:solidFill>
                <a:srgbClr val="6765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105"/>
              <p:cNvSpPr>
                <a:spLocks/>
              </p:cNvSpPr>
              <p:nvPr/>
            </p:nvSpPr>
            <p:spPr bwMode="auto">
              <a:xfrm>
                <a:off x="4398" y="2067"/>
                <a:ext cx="42" cy="23"/>
              </a:xfrm>
              <a:custGeom>
                <a:avLst/>
                <a:gdLst>
                  <a:gd name="T0" fmla="*/ 40 w 167"/>
                  <a:gd name="T1" fmla="*/ 23 h 92"/>
                  <a:gd name="T2" fmla="*/ 0 w 167"/>
                  <a:gd name="T3" fmla="*/ 4 h 92"/>
                  <a:gd name="T4" fmla="*/ 1 w 167"/>
                  <a:gd name="T5" fmla="*/ 3 h 92"/>
                  <a:gd name="T6" fmla="*/ 1 w 167"/>
                  <a:gd name="T7" fmla="*/ 3 h 92"/>
                  <a:gd name="T8" fmla="*/ 1 w 167"/>
                  <a:gd name="T9" fmla="*/ 2 h 92"/>
                  <a:gd name="T10" fmla="*/ 1 w 167"/>
                  <a:gd name="T11" fmla="*/ 2 h 92"/>
                  <a:gd name="T12" fmla="*/ 2 w 167"/>
                  <a:gd name="T13" fmla="*/ 1 h 92"/>
                  <a:gd name="T14" fmla="*/ 2 w 167"/>
                  <a:gd name="T15" fmla="*/ 1 h 92"/>
                  <a:gd name="T16" fmla="*/ 2 w 167"/>
                  <a:gd name="T17" fmla="*/ 0 h 92"/>
                  <a:gd name="T18" fmla="*/ 2 w 167"/>
                  <a:gd name="T19" fmla="*/ 0 h 92"/>
                  <a:gd name="T20" fmla="*/ 42 w 167"/>
                  <a:gd name="T21" fmla="*/ 19 h 92"/>
                  <a:gd name="T22" fmla="*/ 42 w 167"/>
                  <a:gd name="T23" fmla="*/ 19 h 92"/>
                  <a:gd name="T24" fmla="*/ 42 w 167"/>
                  <a:gd name="T25" fmla="*/ 20 h 92"/>
                  <a:gd name="T26" fmla="*/ 41 w 167"/>
                  <a:gd name="T27" fmla="*/ 21 h 92"/>
                  <a:gd name="T28" fmla="*/ 41 w 167"/>
                  <a:gd name="T29" fmla="*/ 21 h 92"/>
                  <a:gd name="T30" fmla="*/ 41 w 167"/>
                  <a:gd name="T31" fmla="*/ 22 h 92"/>
                  <a:gd name="T32" fmla="*/ 41 w 167"/>
                  <a:gd name="T33" fmla="*/ 22 h 92"/>
                  <a:gd name="T34" fmla="*/ 41 w 167"/>
                  <a:gd name="T35" fmla="*/ 23 h 92"/>
                  <a:gd name="T36" fmla="*/ 40 w 167"/>
                  <a:gd name="T37" fmla="*/ 23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7" h="92">
                    <a:moveTo>
                      <a:pt x="161" y="92"/>
                    </a:moveTo>
                    <a:lnTo>
                      <a:pt x="0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67" y="75"/>
                    </a:lnTo>
                    <a:lnTo>
                      <a:pt x="166" y="77"/>
                    </a:lnTo>
                    <a:lnTo>
                      <a:pt x="166" y="79"/>
                    </a:lnTo>
                    <a:lnTo>
                      <a:pt x="165" y="82"/>
                    </a:lnTo>
                    <a:lnTo>
                      <a:pt x="164" y="84"/>
                    </a:lnTo>
                    <a:lnTo>
                      <a:pt x="163" y="86"/>
                    </a:lnTo>
                    <a:lnTo>
                      <a:pt x="163" y="88"/>
                    </a:lnTo>
                    <a:lnTo>
                      <a:pt x="162" y="90"/>
                    </a:lnTo>
                    <a:lnTo>
                      <a:pt x="161" y="92"/>
                    </a:lnTo>
                    <a:close/>
                  </a:path>
                </a:pathLst>
              </a:custGeom>
              <a:solidFill>
                <a:srgbClr val="6563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" name="Freeform 106"/>
              <p:cNvSpPr>
                <a:spLocks/>
              </p:cNvSpPr>
              <p:nvPr/>
            </p:nvSpPr>
            <p:spPr bwMode="auto">
              <a:xfrm>
                <a:off x="4399" y="2065"/>
                <a:ext cx="42" cy="23"/>
              </a:xfrm>
              <a:custGeom>
                <a:avLst/>
                <a:gdLst>
                  <a:gd name="T0" fmla="*/ 40 w 165"/>
                  <a:gd name="T1" fmla="*/ 23 h 92"/>
                  <a:gd name="T2" fmla="*/ 0 w 165"/>
                  <a:gd name="T3" fmla="*/ 4 h 92"/>
                  <a:gd name="T4" fmla="*/ 0 w 165"/>
                  <a:gd name="T5" fmla="*/ 3 h 92"/>
                  <a:gd name="T6" fmla="*/ 1 w 165"/>
                  <a:gd name="T7" fmla="*/ 3 h 92"/>
                  <a:gd name="T8" fmla="*/ 1 w 165"/>
                  <a:gd name="T9" fmla="*/ 2 h 92"/>
                  <a:gd name="T10" fmla="*/ 1 w 165"/>
                  <a:gd name="T11" fmla="*/ 2 h 92"/>
                  <a:gd name="T12" fmla="*/ 1 w 165"/>
                  <a:gd name="T13" fmla="*/ 2 h 92"/>
                  <a:gd name="T14" fmla="*/ 2 w 165"/>
                  <a:gd name="T15" fmla="*/ 1 h 92"/>
                  <a:gd name="T16" fmla="*/ 2 w 165"/>
                  <a:gd name="T17" fmla="*/ 1 h 92"/>
                  <a:gd name="T18" fmla="*/ 2 w 165"/>
                  <a:gd name="T19" fmla="*/ 0 h 92"/>
                  <a:gd name="T20" fmla="*/ 42 w 165"/>
                  <a:gd name="T21" fmla="*/ 19 h 92"/>
                  <a:gd name="T22" fmla="*/ 42 w 165"/>
                  <a:gd name="T23" fmla="*/ 19 h 92"/>
                  <a:gd name="T24" fmla="*/ 41 w 165"/>
                  <a:gd name="T25" fmla="*/ 20 h 92"/>
                  <a:gd name="T26" fmla="*/ 41 w 165"/>
                  <a:gd name="T27" fmla="*/ 20 h 92"/>
                  <a:gd name="T28" fmla="*/ 41 w 165"/>
                  <a:gd name="T29" fmla="*/ 21 h 92"/>
                  <a:gd name="T30" fmla="*/ 41 w 165"/>
                  <a:gd name="T31" fmla="*/ 21 h 92"/>
                  <a:gd name="T32" fmla="*/ 41 w 165"/>
                  <a:gd name="T33" fmla="*/ 22 h 92"/>
                  <a:gd name="T34" fmla="*/ 41 w 165"/>
                  <a:gd name="T35" fmla="*/ 23 h 92"/>
                  <a:gd name="T36" fmla="*/ 40 w 165"/>
                  <a:gd name="T37" fmla="*/ 23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5" h="92">
                    <a:moveTo>
                      <a:pt x="159" y="92"/>
                    </a:moveTo>
                    <a:lnTo>
                      <a:pt x="0" y="15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65" y="75"/>
                    </a:lnTo>
                    <a:lnTo>
                      <a:pt x="164" y="77"/>
                    </a:lnTo>
                    <a:lnTo>
                      <a:pt x="163" y="79"/>
                    </a:lnTo>
                    <a:lnTo>
                      <a:pt x="163" y="81"/>
                    </a:lnTo>
                    <a:lnTo>
                      <a:pt x="162" y="83"/>
                    </a:lnTo>
                    <a:lnTo>
                      <a:pt x="161" y="85"/>
                    </a:lnTo>
                    <a:lnTo>
                      <a:pt x="161" y="87"/>
                    </a:lnTo>
                    <a:lnTo>
                      <a:pt x="160" y="90"/>
                    </a:lnTo>
                    <a:lnTo>
                      <a:pt x="159" y="92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107"/>
              <p:cNvSpPr>
                <a:spLocks/>
              </p:cNvSpPr>
              <p:nvPr/>
            </p:nvSpPr>
            <p:spPr bwMode="auto">
              <a:xfrm>
                <a:off x="4400" y="2064"/>
                <a:ext cx="41" cy="22"/>
              </a:xfrm>
              <a:custGeom>
                <a:avLst/>
                <a:gdLst>
                  <a:gd name="T0" fmla="*/ 40 w 163"/>
                  <a:gd name="T1" fmla="*/ 22 h 90"/>
                  <a:gd name="T2" fmla="*/ 0 w 163"/>
                  <a:gd name="T3" fmla="*/ 4 h 90"/>
                  <a:gd name="T4" fmla="*/ 0 w 163"/>
                  <a:gd name="T5" fmla="*/ 3 h 90"/>
                  <a:gd name="T6" fmla="*/ 1 w 163"/>
                  <a:gd name="T7" fmla="*/ 3 h 90"/>
                  <a:gd name="T8" fmla="*/ 1 w 163"/>
                  <a:gd name="T9" fmla="*/ 2 h 90"/>
                  <a:gd name="T10" fmla="*/ 1 w 163"/>
                  <a:gd name="T11" fmla="*/ 2 h 90"/>
                  <a:gd name="T12" fmla="*/ 2 w 163"/>
                  <a:gd name="T13" fmla="*/ 1 h 90"/>
                  <a:gd name="T14" fmla="*/ 2 w 163"/>
                  <a:gd name="T15" fmla="*/ 1 h 90"/>
                  <a:gd name="T16" fmla="*/ 2 w 163"/>
                  <a:gd name="T17" fmla="*/ 0 h 90"/>
                  <a:gd name="T18" fmla="*/ 2 w 163"/>
                  <a:gd name="T19" fmla="*/ 0 h 90"/>
                  <a:gd name="T20" fmla="*/ 41 w 163"/>
                  <a:gd name="T21" fmla="*/ 18 h 90"/>
                  <a:gd name="T22" fmla="*/ 41 w 163"/>
                  <a:gd name="T23" fmla="*/ 19 h 90"/>
                  <a:gd name="T24" fmla="*/ 41 w 163"/>
                  <a:gd name="T25" fmla="*/ 19 h 90"/>
                  <a:gd name="T26" fmla="*/ 41 w 163"/>
                  <a:gd name="T27" fmla="*/ 20 h 90"/>
                  <a:gd name="T28" fmla="*/ 40 w 163"/>
                  <a:gd name="T29" fmla="*/ 20 h 90"/>
                  <a:gd name="T30" fmla="*/ 40 w 163"/>
                  <a:gd name="T31" fmla="*/ 21 h 90"/>
                  <a:gd name="T32" fmla="*/ 40 w 163"/>
                  <a:gd name="T33" fmla="*/ 21 h 90"/>
                  <a:gd name="T34" fmla="*/ 40 w 163"/>
                  <a:gd name="T35" fmla="*/ 22 h 90"/>
                  <a:gd name="T36" fmla="*/ 40 w 163"/>
                  <a:gd name="T37" fmla="*/ 22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3" h="90">
                    <a:moveTo>
                      <a:pt x="158" y="90"/>
                    </a:moveTo>
                    <a:lnTo>
                      <a:pt x="0" y="15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63" y="74"/>
                    </a:lnTo>
                    <a:lnTo>
                      <a:pt x="163" y="76"/>
                    </a:lnTo>
                    <a:lnTo>
                      <a:pt x="162" y="78"/>
                    </a:lnTo>
                    <a:lnTo>
                      <a:pt x="162" y="80"/>
                    </a:lnTo>
                    <a:lnTo>
                      <a:pt x="161" y="82"/>
                    </a:lnTo>
                    <a:lnTo>
                      <a:pt x="160" y="84"/>
                    </a:lnTo>
                    <a:lnTo>
                      <a:pt x="159" y="86"/>
                    </a:lnTo>
                    <a:lnTo>
                      <a:pt x="159" y="88"/>
                    </a:lnTo>
                    <a:lnTo>
                      <a:pt x="158" y="90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Freeform 108"/>
              <p:cNvSpPr>
                <a:spLocks/>
              </p:cNvSpPr>
              <p:nvPr/>
            </p:nvSpPr>
            <p:spPr bwMode="auto">
              <a:xfrm>
                <a:off x="4402" y="2062"/>
                <a:ext cx="40" cy="22"/>
              </a:xfrm>
              <a:custGeom>
                <a:avLst/>
                <a:gdLst>
                  <a:gd name="T0" fmla="*/ 39 w 162"/>
                  <a:gd name="T1" fmla="*/ 22 h 90"/>
                  <a:gd name="T2" fmla="*/ 0 w 162"/>
                  <a:gd name="T3" fmla="*/ 4 h 90"/>
                  <a:gd name="T4" fmla="*/ 0 w 162"/>
                  <a:gd name="T5" fmla="*/ 3 h 90"/>
                  <a:gd name="T6" fmla="*/ 0 w 162"/>
                  <a:gd name="T7" fmla="*/ 3 h 90"/>
                  <a:gd name="T8" fmla="*/ 1 w 162"/>
                  <a:gd name="T9" fmla="*/ 2 h 90"/>
                  <a:gd name="T10" fmla="*/ 1 w 162"/>
                  <a:gd name="T11" fmla="*/ 2 h 90"/>
                  <a:gd name="T12" fmla="*/ 1 w 162"/>
                  <a:gd name="T13" fmla="*/ 1 h 90"/>
                  <a:gd name="T14" fmla="*/ 2 w 162"/>
                  <a:gd name="T15" fmla="*/ 1 h 90"/>
                  <a:gd name="T16" fmla="*/ 2 w 162"/>
                  <a:gd name="T17" fmla="*/ 0 h 90"/>
                  <a:gd name="T18" fmla="*/ 2 w 162"/>
                  <a:gd name="T19" fmla="*/ 0 h 90"/>
                  <a:gd name="T20" fmla="*/ 40 w 162"/>
                  <a:gd name="T21" fmla="*/ 18 h 90"/>
                  <a:gd name="T22" fmla="*/ 40 w 162"/>
                  <a:gd name="T23" fmla="*/ 19 h 90"/>
                  <a:gd name="T24" fmla="*/ 40 w 162"/>
                  <a:gd name="T25" fmla="*/ 19 h 90"/>
                  <a:gd name="T26" fmla="*/ 39 w 162"/>
                  <a:gd name="T27" fmla="*/ 20 h 90"/>
                  <a:gd name="T28" fmla="*/ 39 w 162"/>
                  <a:gd name="T29" fmla="*/ 20 h 90"/>
                  <a:gd name="T30" fmla="*/ 39 w 162"/>
                  <a:gd name="T31" fmla="*/ 21 h 90"/>
                  <a:gd name="T32" fmla="*/ 39 w 162"/>
                  <a:gd name="T33" fmla="*/ 21 h 90"/>
                  <a:gd name="T34" fmla="*/ 39 w 162"/>
                  <a:gd name="T35" fmla="*/ 22 h 90"/>
                  <a:gd name="T36" fmla="*/ 39 w 162"/>
                  <a:gd name="T37" fmla="*/ 22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2" h="90">
                    <a:moveTo>
                      <a:pt x="156" y="90"/>
                    </a:moveTo>
                    <a:lnTo>
                      <a:pt x="0" y="15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62" y="74"/>
                    </a:lnTo>
                    <a:lnTo>
                      <a:pt x="160" y="76"/>
                    </a:lnTo>
                    <a:lnTo>
                      <a:pt x="160" y="78"/>
                    </a:lnTo>
                    <a:lnTo>
                      <a:pt x="159" y="80"/>
                    </a:lnTo>
                    <a:lnTo>
                      <a:pt x="159" y="82"/>
                    </a:lnTo>
                    <a:lnTo>
                      <a:pt x="158" y="84"/>
                    </a:lnTo>
                    <a:lnTo>
                      <a:pt x="157" y="86"/>
                    </a:lnTo>
                    <a:lnTo>
                      <a:pt x="157" y="88"/>
                    </a:lnTo>
                    <a:lnTo>
                      <a:pt x="156" y="90"/>
                    </a:lnTo>
                    <a:close/>
                  </a:path>
                </a:pathLst>
              </a:custGeom>
              <a:solidFill>
                <a:srgbClr val="5C5A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109"/>
              <p:cNvSpPr>
                <a:spLocks/>
              </p:cNvSpPr>
              <p:nvPr/>
            </p:nvSpPr>
            <p:spPr bwMode="auto">
              <a:xfrm>
                <a:off x="4403" y="2060"/>
                <a:ext cx="39" cy="22"/>
              </a:xfrm>
              <a:custGeom>
                <a:avLst/>
                <a:gdLst>
                  <a:gd name="T0" fmla="*/ 38 w 160"/>
                  <a:gd name="T1" fmla="*/ 22 h 89"/>
                  <a:gd name="T2" fmla="*/ 0 w 160"/>
                  <a:gd name="T3" fmla="*/ 4 h 89"/>
                  <a:gd name="T4" fmla="*/ 0 w 160"/>
                  <a:gd name="T5" fmla="*/ 3 h 89"/>
                  <a:gd name="T6" fmla="*/ 1 w 160"/>
                  <a:gd name="T7" fmla="*/ 3 h 89"/>
                  <a:gd name="T8" fmla="*/ 1 w 160"/>
                  <a:gd name="T9" fmla="*/ 2 h 89"/>
                  <a:gd name="T10" fmla="*/ 1 w 160"/>
                  <a:gd name="T11" fmla="*/ 2 h 89"/>
                  <a:gd name="T12" fmla="*/ 2 w 160"/>
                  <a:gd name="T13" fmla="*/ 1 h 89"/>
                  <a:gd name="T14" fmla="*/ 2 w 160"/>
                  <a:gd name="T15" fmla="*/ 1 h 89"/>
                  <a:gd name="T16" fmla="*/ 2 w 160"/>
                  <a:gd name="T17" fmla="*/ 0 h 89"/>
                  <a:gd name="T18" fmla="*/ 3 w 160"/>
                  <a:gd name="T19" fmla="*/ 0 h 89"/>
                  <a:gd name="T20" fmla="*/ 39 w 160"/>
                  <a:gd name="T21" fmla="*/ 18 h 89"/>
                  <a:gd name="T22" fmla="*/ 39 w 160"/>
                  <a:gd name="T23" fmla="*/ 19 h 89"/>
                  <a:gd name="T24" fmla="*/ 39 w 160"/>
                  <a:gd name="T25" fmla="*/ 19 h 89"/>
                  <a:gd name="T26" fmla="*/ 39 w 160"/>
                  <a:gd name="T27" fmla="*/ 20 h 89"/>
                  <a:gd name="T28" fmla="*/ 39 w 160"/>
                  <a:gd name="T29" fmla="*/ 20 h 89"/>
                  <a:gd name="T30" fmla="*/ 38 w 160"/>
                  <a:gd name="T31" fmla="*/ 21 h 89"/>
                  <a:gd name="T32" fmla="*/ 38 w 160"/>
                  <a:gd name="T33" fmla="*/ 21 h 89"/>
                  <a:gd name="T34" fmla="*/ 38 w 160"/>
                  <a:gd name="T35" fmla="*/ 22 h 89"/>
                  <a:gd name="T36" fmla="*/ 38 w 160"/>
                  <a:gd name="T37" fmla="*/ 22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89">
                    <a:moveTo>
                      <a:pt x="154" y="89"/>
                    </a:moveTo>
                    <a:lnTo>
                      <a:pt x="0" y="15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60" y="73"/>
                    </a:lnTo>
                    <a:lnTo>
                      <a:pt x="160" y="75"/>
                    </a:lnTo>
                    <a:lnTo>
                      <a:pt x="159" y="77"/>
                    </a:lnTo>
                    <a:lnTo>
                      <a:pt x="159" y="79"/>
                    </a:lnTo>
                    <a:lnTo>
                      <a:pt x="158" y="81"/>
                    </a:lnTo>
                    <a:lnTo>
                      <a:pt x="156" y="83"/>
                    </a:lnTo>
                    <a:lnTo>
                      <a:pt x="156" y="85"/>
                    </a:lnTo>
                    <a:lnTo>
                      <a:pt x="155" y="87"/>
                    </a:lnTo>
                    <a:lnTo>
                      <a:pt x="154" y="89"/>
                    </a:lnTo>
                    <a:close/>
                  </a:path>
                </a:pathLst>
              </a:custGeom>
              <a:solidFill>
                <a:srgbClr val="5B58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Freeform 110"/>
              <p:cNvSpPr>
                <a:spLocks/>
              </p:cNvSpPr>
              <p:nvPr/>
            </p:nvSpPr>
            <p:spPr bwMode="auto">
              <a:xfrm>
                <a:off x="4404" y="2059"/>
                <a:ext cx="39" cy="21"/>
              </a:xfrm>
              <a:custGeom>
                <a:avLst/>
                <a:gdLst>
                  <a:gd name="T0" fmla="*/ 38 w 156"/>
                  <a:gd name="T1" fmla="*/ 21 h 87"/>
                  <a:gd name="T2" fmla="*/ 0 w 156"/>
                  <a:gd name="T3" fmla="*/ 3 h 87"/>
                  <a:gd name="T4" fmla="*/ 0 w 156"/>
                  <a:gd name="T5" fmla="*/ 3 h 87"/>
                  <a:gd name="T6" fmla="*/ 1 w 156"/>
                  <a:gd name="T7" fmla="*/ 2 h 87"/>
                  <a:gd name="T8" fmla="*/ 1 w 156"/>
                  <a:gd name="T9" fmla="*/ 2 h 87"/>
                  <a:gd name="T10" fmla="*/ 1 w 156"/>
                  <a:gd name="T11" fmla="*/ 1 h 87"/>
                  <a:gd name="T12" fmla="*/ 2 w 156"/>
                  <a:gd name="T13" fmla="*/ 1 h 87"/>
                  <a:gd name="T14" fmla="*/ 2 w 156"/>
                  <a:gd name="T15" fmla="*/ 1 h 87"/>
                  <a:gd name="T16" fmla="*/ 2 w 156"/>
                  <a:gd name="T17" fmla="*/ 0 h 87"/>
                  <a:gd name="T18" fmla="*/ 3 w 156"/>
                  <a:gd name="T19" fmla="*/ 0 h 87"/>
                  <a:gd name="T20" fmla="*/ 39 w 156"/>
                  <a:gd name="T21" fmla="*/ 17 h 87"/>
                  <a:gd name="T22" fmla="*/ 39 w 156"/>
                  <a:gd name="T23" fmla="*/ 18 h 87"/>
                  <a:gd name="T24" fmla="*/ 39 w 156"/>
                  <a:gd name="T25" fmla="*/ 18 h 87"/>
                  <a:gd name="T26" fmla="*/ 39 w 156"/>
                  <a:gd name="T27" fmla="*/ 19 h 87"/>
                  <a:gd name="T28" fmla="*/ 39 w 156"/>
                  <a:gd name="T29" fmla="*/ 19 h 87"/>
                  <a:gd name="T30" fmla="*/ 39 w 156"/>
                  <a:gd name="T31" fmla="*/ 20 h 87"/>
                  <a:gd name="T32" fmla="*/ 38 w 156"/>
                  <a:gd name="T33" fmla="*/ 20 h 87"/>
                  <a:gd name="T34" fmla="*/ 38 w 156"/>
                  <a:gd name="T35" fmla="*/ 21 h 87"/>
                  <a:gd name="T36" fmla="*/ 38 w 156"/>
                  <a:gd name="T37" fmla="*/ 2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6" h="87">
                    <a:moveTo>
                      <a:pt x="152" y="87"/>
                    </a:moveTo>
                    <a:lnTo>
                      <a:pt x="0" y="13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56" y="71"/>
                    </a:lnTo>
                    <a:lnTo>
                      <a:pt x="156" y="73"/>
                    </a:lnTo>
                    <a:lnTo>
                      <a:pt x="155" y="75"/>
                    </a:lnTo>
                    <a:lnTo>
                      <a:pt x="155" y="77"/>
                    </a:lnTo>
                    <a:lnTo>
                      <a:pt x="154" y="79"/>
                    </a:lnTo>
                    <a:lnTo>
                      <a:pt x="154" y="81"/>
                    </a:lnTo>
                    <a:lnTo>
                      <a:pt x="153" y="83"/>
                    </a:lnTo>
                    <a:lnTo>
                      <a:pt x="153" y="85"/>
                    </a:lnTo>
                    <a:lnTo>
                      <a:pt x="152" y="87"/>
                    </a:lnTo>
                    <a:close/>
                  </a:path>
                </a:pathLst>
              </a:custGeom>
              <a:solidFill>
                <a:srgbClr val="5754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111"/>
              <p:cNvSpPr>
                <a:spLocks/>
              </p:cNvSpPr>
              <p:nvPr/>
            </p:nvSpPr>
            <p:spPr bwMode="auto">
              <a:xfrm>
                <a:off x="4405" y="2057"/>
                <a:ext cx="38" cy="21"/>
              </a:xfrm>
              <a:custGeom>
                <a:avLst/>
                <a:gdLst>
                  <a:gd name="T0" fmla="*/ 37 w 153"/>
                  <a:gd name="T1" fmla="*/ 21 h 86"/>
                  <a:gd name="T2" fmla="*/ 0 w 153"/>
                  <a:gd name="T3" fmla="*/ 3 h 86"/>
                  <a:gd name="T4" fmla="*/ 0 w 153"/>
                  <a:gd name="T5" fmla="*/ 3 h 86"/>
                  <a:gd name="T6" fmla="*/ 1 w 153"/>
                  <a:gd name="T7" fmla="*/ 2 h 86"/>
                  <a:gd name="T8" fmla="*/ 1 w 153"/>
                  <a:gd name="T9" fmla="*/ 2 h 86"/>
                  <a:gd name="T10" fmla="*/ 1 w 153"/>
                  <a:gd name="T11" fmla="*/ 1 h 86"/>
                  <a:gd name="T12" fmla="*/ 2 w 153"/>
                  <a:gd name="T13" fmla="*/ 1 h 86"/>
                  <a:gd name="T14" fmla="*/ 2 w 153"/>
                  <a:gd name="T15" fmla="*/ 1 h 86"/>
                  <a:gd name="T16" fmla="*/ 2 w 153"/>
                  <a:gd name="T17" fmla="*/ 0 h 86"/>
                  <a:gd name="T18" fmla="*/ 3 w 153"/>
                  <a:gd name="T19" fmla="*/ 0 h 86"/>
                  <a:gd name="T20" fmla="*/ 38 w 153"/>
                  <a:gd name="T21" fmla="*/ 17 h 86"/>
                  <a:gd name="T22" fmla="*/ 38 w 153"/>
                  <a:gd name="T23" fmla="*/ 17 h 86"/>
                  <a:gd name="T24" fmla="*/ 38 w 153"/>
                  <a:gd name="T25" fmla="*/ 18 h 86"/>
                  <a:gd name="T26" fmla="*/ 38 w 153"/>
                  <a:gd name="T27" fmla="*/ 18 h 86"/>
                  <a:gd name="T28" fmla="*/ 38 w 153"/>
                  <a:gd name="T29" fmla="*/ 19 h 86"/>
                  <a:gd name="T30" fmla="*/ 38 w 153"/>
                  <a:gd name="T31" fmla="*/ 20 h 86"/>
                  <a:gd name="T32" fmla="*/ 37 w 153"/>
                  <a:gd name="T33" fmla="*/ 20 h 86"/>
                  <a:gd name="T34" fmla="*/ 37 w 153"/>
                  <a:gd name="T35" fmla="*/ 21 h 86"/>
                  <a:gd name="T36" fmla="*/ 37 w 153"/>
                  <a:gd name="T37" fmla="*/ 21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3" h="86">
                    <a:moveTo>
                      <a:pt x="149" y="86"/>
                    </a:moveTo>
                    <a:lnTo>
                      <a:pt x="0" y="13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53" y="68"/>
                    </a:lnTo>
                    <a:lnTo>
                      <a:pt x="153" y="70"/>
                    </a:lnTo>
                    <a:lnTo>
                      <a:pt x="152" y="72"/>
                    </a:lnTo>
                    <a:lnTo>
                      <a:pt x="152" y="75"/>
                    </a:lnTo>
                    <a:lnTo>
                      <a:pt x="151" y="77"/>
                    </a:lnTo>
                    <a:lnTo>
                      <a:pt x="151" y="80"/>
                    </a:lnTo>
                    <a:lnTo>
                      <a:pt x="150" y="82"/>
                    </a:lnTo>
                    <a:lnTo>
                      <a:pt x="150" y="84"/>
                    </a:lnTo>
                    <a:lnTo>
                      <a:pt x="149" y="86"/>
                    </a:lnTo>
                    <a:close/>
                  </a:path>
                </a:pathLst>
              </a:custGeom>
              <a:solidFill>
                <a:srgbClr val="535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112"/>
              <p:cNvSpPr>
                <a:spLocks/>
              </p:cNvSpPr>
              <p:nvPr/>
            </p:nvSpPr>
            <p:spPr bwMode="auto">
              <a:xfrm>
                <a:off x="4406" y="2055"/>
                <a:ext cx="38" cy="21"/>
              </a:xfrm>
              <a:custGeom>
                <a:avLst/>
                <a:gdLst>
                  <a:gd name="T0" fmla="*/ 37 w 150"/>
                  <a:gd name="T1" fmla="*/ 21 h 85"/>
                  <a:gd name="T2" fmla="*/ 0 w 150"/>
                  <a:gd name="T3" fmla="*/ 3 h 85"/>
                  <a:gd name="T4" fmla="*/ 1 w 150"/>
                  <a:gd name="T5" fmla="*/ 3 h 85"/>
                  <a:gd name="T6" fmla="*/ 1 w 150"/>
                  <a:gd name="T7" fmla="*/ 2 h 85"/>
                  <a:gd name="T8" fmla="*/ 1 w 150"/>
                  <a:gd name="T9" fmla="*/ 2 h 85"/>
                  <a:gd name="T10" fmla="*/ 2 w 150"/>
                  <a:gd name="T11" fmla="*/ 2 h 85"/>
                  <a:gd name="T12" fmla="*/ 2 w 150"/>
                  <a:gd name="T13" fmla="*/ 1 h 85"/>
                  <a:gd name="T14" fmla="*/ 2 w 150"/>
                  <a:gd name="T15" fmla="*/ 1 h 85"/>
                  <a:gd name="T16" fmla="*/ 3 w 150"/>
                  <a:gd name="T17" fmla="*/ 0 h 85"/>
                  <a:gd name="T18" fmla="*/ 3 w 150"/>
                  <a:gd name="T19" fmla="*/ 0 h 85"/>
                  <a:gd name="T20" fmla="*/ 38 w 150"/>
                  <a:gd name="T21" fmla="*/ 17 h 85"/>
                  <a:gd name="T22" fmla="*/ 38 w 150"/>
                  <a:gd name="T23" fmla="*/ 17 h 85"/>
                  <a:gd name="T24" fmla="*/ 38 w 150"/>
                  <a:gd name="T25" fmla="*/ 18 h 85"/>
                  <a:gd name="T26" fmla="*/ 38 w 150"/>
                  <a:gd name="T27" fmla="*/ 18 h 85"/>
                  <a:gd name="T28" fmla="*/ 37 w 150"/>
                  <a:gd name="T29" fmla="*/ 19 h 85"/>
                  <a:gd name="T30" fmla="*/ 37 w 150"/>
                  <a:gd name="T31" fmla="*/ 19 h 85"/>
                  <a:gd name="T32" fmla="*/ 37 w 150"/>
                  <a:gd name="T33" fmla="*/ 20 h 85"/>
                  <a:gd name="T34" fmla="*/ 37 w 150"/>
                  <a:gd name="T35" fmla="*/ 20 h 85"/>
                  <a:gd name="T36" fmla="*/ 37 w 150"/>
                  <a:gd name="T37" fmla="*/ 21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0" h="85">
                    <a:moveTo>
                      <a:pt x="146" y="85"/>
                    </a:moveTo>
                    <a:lnTo>
                      <a:pt x="0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0" y="67"/>
                    </a:lnTo>
                    <a:lnTo>
                      <a:pt x="149" y="69"/>
                    </a:lnTo>
                    <a:lnTo>
                      <a:pt x="149" y="71"/>
                    </a:lnTo>
                    <a:lnTo>
                      <a:pt x="149" y="73"/>
                    </a:lnTo>
                    <a:lnTo>
                      <a:pt x="148" y="75"/>
                    </a:lnTo>
                    <a:lnTo>
                      <a:pt x="148" y="77"/>
                    </a:lnTo>
                    <a:lnTo>
                      <a:pt x="147" y="79"/>
                    </a:lnTo>
                    <a:lnTo>
                      <a:pt x="147" y="82"/>
                    </a:lnTo>
                    <a:lnTo>
                      <a:pt x="146" y="85"/>
                    </a:lnTo>
                    <a:close/>
                  </a:path>
                </a:pathLst>
              </a:custGeom>
              <a:solidFill>
                <a:srgbClr val="514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113"/>
              <p:cNvSpPr>
                <a:spLocks/>
              </p:cNvSpPr>
              <p:nvPr/>
            </p:nvSpPr>
            <p:spPr bwMode="auto">
              <a:xfrm>
                <a:off x="4408" y="2053"/>
                <a:ext cx="36" cy="21"/>
              </a:xfrm>
              <a:custGeom>
                <a:avLst/>
                <a:gdLst>
                  <a:gd name="T0" fmla="*/ 35 w 145"/>
                  <a:gd name="T1" fmla="*/ 21 h 81"/>
                  <a:gd name="T2" fmla="*/ 0 w 145"/>
                  <a:gd name="T3" fmla="*/ 3 h 81"/>
                  <a:gd name="T4" fmla="*/ 0 w 145"/>
                  <a:gd name="T5" fmla="*/ 3 h 81"/>
                  <a:gd name="T6" fmla="*/ 1 w 145"/>
                  <a:gd name="T7" fmla="*/ 2 h 81"/>
                  <a:gd name="T8" fmla="*/ 1 w 145"/>
                  <a:gd name="T9" fmla="*/ 2 h 81"/>
                  <a:gd name="T10" fmla="*/ 1 w 145"/>
                  <a:gd name="T11" fmla="*/ 2 h 81"/>
                  <a:gd name="T12" fmla="*/ 2 w 145"/>
                  <a:gd name="T13" fmla="*/ 1 h 81"/>
                  <a:gd name="T14" fmla="*/ 2 w 145"/>
                  <a:gd name="T15" fmla="*/ 1 h 81"/>
                  <a:gd name="T16" fmla="*/ 2 w 145"/>
                  <a:gd name="T17" fmla="*/ 0 h 81"/>
                  <a:gd name="T18" fmla="*/ 3 w 145"/>
                  <a:gd name="T19" fmla="*/ 0 h 81"/>
                  <a:gd name="T20" fmla="*/ 36 w 145"/>
                  <a:gd name="T21" fmla="*/ 17 h 81"/>
                  <a:gd name="T22" fmla="*/ 36 w 145"/>
                  <a:gd name="T23" fmla="*/ 17 h 81"/>
                  <a:gd name="T24" fmla="*/ 36 w 145"/>
                  <a:gd name="T25" fmla="*/ 18 h 81"/>
                  <a:gd name="T26" fmla="*/ 36 w 145"/>
                  <a:gd name="T27" fmla="*/ 18 h 81"/>
                  <a:gd name="T28" fmla="*/ 36 w 145"/>
                  <a:gd name="T29" fmla="*/ 19 h 81"/>
                  <a:gd name="T30" fmla="*/ 36 w 145"/>
                  <a:gd name="T31" fmla="*/ 19 h 81"/>
                  <a:gd name="T32" fmla="*/ 36 w 145"/>
                  <a:gd name="T33" fmla="*/ 20 h 81"/>
                  <a:gd name="T34" fmla="*/ 36 w 145"/>
                  <a:gd name="T35" fmla="*/ 20 h 81"/>
                  <a:gd name="T36" fmla="*/ 35 w 145"/>
                  <a:gd name="T37" fmla="*/ 21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5" h="81">
                    <a:moveTo>
                      <a:pt x="142" y="81"/>
                    </a:moveTo>
                    <a:lnTo>
                      <a:pt x="0" y="13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5" y="64"/>
                    </a:lnTo>
                    <a:lnTo>
                      <a:pt x="145" y="66"/>
                    </a:lnTo>
                    <a:lnTo>
                      <a:pt x="145" y="68"/>
                    </a:lnTo>
                    <a:lnTo>
                      <a:pt x="144" y="70"/>
                    </a:lnTo>
                    <a:lnTo>
                      <a:pt x="144" y="72"/>
                    </a:lnTo>
                    <a:lnTo>
                      <a:pt x="143" y="75"/>
                    </a:lnTo>
                    <a:lnTo>
                      <a:pt x="143" y="77"/>
                    </a:lnTo>
                    <a:lnTo>
                      <a:pt x="143" y="79"/>
                    </a:lnTo>
                    <a:lnTo>
                      <a:pt x="142" y="81"/>
                    </a:lnTo>
                    <a:close/>
                  </a:path>
                </a:pathLst>
              </a:custGeom>
              <a:solidFill>
                <a:srgbClr val="4D4A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114"/>
              <p:cNvSpPr>
                <a:spLocks/>
              </p:cNvSpPr>
              <p:nvPr/>
            </p:nvSpPr>
            <p:spPr bwMode="auto">
              <a:xfrm>
                <a:off x="4409" y="2052"/>
                <a:ext cx="35" cy="20"/>
              </a:xfrm>
              <a:custGeom>
                <a:avLst/>
                <a:gdLst>
                  <a:gd name="T0" fmla="*/ 35 w 140"/>
                  <a:gd name="T1" fmla="*/ 20 h 80"/>
                  <a:gd name="T2" fmla="*/ 0 w 140"/>
                  <a:gd name="T3" fmla="*/ 3 h 80"/>
                  <a:gd name="T4" fmla="*/ 0 w 140"/>
                  <a:gd name="T5" fmla="*/ 3 h 80"/>
                  <a:gd name="T6" fmla="*/ 1 w 140"/>
                  <a:gd name="T7" fmla="*/ 3 h 80"/>
                  <a:gd name="T8" fmla="*/ 1 w 140"/>
                  <a:gd name="T9" fmla="*/ 2 h 80"/>
                  <a:gd name="T10" fmla="*/ 2 w 140"/>
                  <a:gd name="T11" fmla="*/ 2 h 80"/>
                  <a:gd name="T12" fmla="*/ 2 w 140"/>
                  <a:gd name="T13" fmla="*/ 1 h 80"/>
                  <a:gd name="T14" fmla="*/ 2 w 140"/>
                  <a:gd name="T15" fmla="*/ 1 h 80"/>
                  <a:gd name="T16" fmla="*/ 3 w 140"/>
                  <a:gd name="T17" fmla="*/ 1 h 80"/>
                  <a:gd name="T18" fmla="*/ 3 w 140"/>
                  <a:gd name="T19" fmla="*/ 0 h 80"/>
                  <a:gd name="T20" fmla="*/ 35 w 140"/>
                  <a:gd name="T21" fmla="*/ 16 h 80"/>
                  <a:gd name="T22" fmla="*/ 35 w 140"/>
                  <a:gd name="T23" fmla="*/ 16 h 80"/>
                  <a:gd name="T24" fmla="*/ 35 w 140"/>
                  <a:gd name="T25" fmla="*/ 17 h 80"/>
                  <a:gd name="T26" fmla="*/ 35 w 140"/>
                  <a:gd name="T27" fmla="*/ 17 h 80"/>
                  <a:gd name="T28" fmla="*/ 35 w 140"/>
                  <a:gd name="T29" fmla="*/ 18 h 80"/>
                  <a:gd name="T30" fmla="*/ 35 w 140"/>
                  <a:gd name="T31" fmla="*/ 18 h 80"/>
                  <a:gd name="T32" fmla="*/ 35 w 140"/>
                  <a:gd name="T33" fmla="*/ 19 h 80"/>
                  <a:gd name="T34" fmla="*/ 35 w 140"/>
                  <a:gd name="T35" fmla="*/ 19 h 80"/>
                  <a:gd name="T36" fmla="*/ 35 w 140"/>
                  <a:gd name="T37" fmla="*/ 2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0" h="80">
                    <a:moveTo>
                      <a:pt x="138" y="80"/>
                    </a:moveTo>
                    <a:lnTo>
                      <a:pt x="0" y="13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0" y="62"/>
                    </a:lnTo>
                    <a:lnTo>
                      <a:pt x="140" y="64"/>
                    </a:lnTo>
                    <a:lnTo>
                      <a:pt x="140" y="66"/>
                    </a:lnTo>
                    <a:lnTo>
                      <a:pt x="140" y="69"/>
                    </a:lnTo>
                    <a:lnTo>
                      <a:pt x="139" y="71"/>
                    </a:lnTo>
                    <a:lnTo>
                      <a:pt x="139" y="73"/>
                    </a:lnTo>
                    <a:lnTo>
                      <a:pt x="139" y="75"/>
                    </a:lnTo>
                    <a:lnTo>
                      <a:pt x="138" y="77"/>
                    </a:lnTo>
                    <a:lnTo>
                      <a:pt x="138" y="80"/>
                    </a:lnTo>
                    <a:close/>
                  </a:path>
                </a:pathLst>
              </a:custGeom>
              <a:solidFill>
                <a:srgbClr val="4B47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115"/>
              <p:cNvSpPr>
                <a:spLocks/>
              </p:cNvSpPr>
              <p:nvPr/>
            </p:nvSpPr>
            <p:spPr bwMode="auto">
              <a:xfrm>
                <a:off x="4411" y="2050"/>
                <a:ext cx="34" cy="20"/>
              </a:xfrm>
              <a:custGeom>
                <a:avLst/>
                <a:gdLst>
                  <a:gd name="T0" fmla="*/ 33 w 135"/>
                  <a:gd name="T1" fmla="*/ 20 h 77"/>
                  <a:gd name="T2" fmla="*/ 0 w 135"/>
                  <a:gd name="T3" fmla="*/ 3 h 77"/>
                  <a:gd name="T4" fmla="*/ 0 w 135"/>
                  <a:gd name="T5" fmla="*/ 3 h 77"/>
                  <a:gd name="T6" fmla="*/ 1 w 135"/>
                  <a:gd name="T7" fmla="*/ 2 h 77"/>
                  <a:gd name="T8" fmla="*/ 1 w 135"/>
                  <a:gd name="T9" fmla="*/ 2 h 77"/>
                  <a:gd name="T10" fmla="*/ 2 w 135"/>
                  <a:gd name="T11" fmla="*/ 2 h 77"/>
                  <a:gd name="T12" fmla="*/ 2 w 135"/>
                  <a:gd name="T13" fmla="*/ 1 h 77"/>
                  <a:gd name="T14" fmla="*/ 2 w 135"/>
                  <a:gd name="T15" fmla="*/ 1 h 77"/>
                  <a:gd name="T16" fmla="*/ 3 w 135"/>
                  <a:gd name="T17" fmla="*/ 1 h 77"/>
                  <a:gd name="T18" fmla="*/ 3 w 135"/>
                  <a:gd name="T19" fmla="*/ 0 h 77"/>
                  <a:gd name="T20" fmla="*/ 34 w 135"/>
                  <a:gd name="T21" fmla="*/ 15 h 77"/>
                  <a:gd name="T22" fmla="*/ 34 w 135"/>
                  <a:gd name="T23" fmla="*/ 16 h 77"/>
                  <a:gd name="T24" fmla="*/ 34 w 135"/>
                  <a:gd name="T25" fmla="*/ 16 h 77"/>
                  <a:gd name="T26" fmla="*/ 34 w 135"/>
                  <a:gd name="T27" fmla="*/ 17 h 77"/>
                  <a:gd name="T28" fmla="*/ 34 w 135"/>
                  <a:gd name="T29" fmla="*/ 18 h 77"/>
                  <a:gd name="T30" fmla="*/ 34 w 135"/>
                  <a:gd name="T31" fmla="*/ 18 h 77"/>
                  <a:gd name="T32" fmla="*/ 34 w 135"/>
                  <a:gd name="T33" fmla="*/ 19 h 77"/>
                  <a:gd name="T34" fmla="*/ 34 w 135"/>
                  <a:gd name="T35" fmla="*/ 19 h 77"/>
                  <a:gd name="T36" fmla="*/ 33 w 135"/>
                  <a:gd name="T37" fmla="*/ 2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5" h="77">
                    <a:moveTo>
                      <a:pt x="133" y="77"/>
                    </a:moveTo>
                    <a:lnTo>
                      <a:pt x="0" y="13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35" y="59"/>
                    </a:lnTo>
                    <a:lnTo>
                      <a:pt x="135" y="61"/>
                    </a:lnTo>
                    <a:lnTo>
                      <a:pt x="135" y="63"/>
                    </a:lnTo>
                    <a:lnTo>
                      <a:pt x="135" y="66"/>
                    </a:lnTo>
                    <a:lnTo>
                      <a:pt x="134" y="68"/>
                    </a:lnTo>
                    <a:lnTo>
                      <a:pt x="134" y="70"/>
                    </a:lnTo>
                    <a:lnTo>
                      <a:pt x="134" y="72"/>
                    </a:lnTo>
                    <a:lnTo>
                      <a:pt x="134" y="75"/>
                    </a:lnTo>
                    <a:lnTo>
                      <a:pt x="133" y="77"/>
                    </a:lnTo>
                    <a:close/>
                  </a:path>
                </a:pathLst>
              </a:custGeom>
              <a:solidFill>
                <a:srgbClr val="4743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Freeform 116"/>
              <p:cNvSpPr>
                <a:spLocks/>
              </p:cNvSpPr>
              <p:nvPr/>
            </p:nvSpPr>
            <p:spPr bwMode="auto">
              <a:xfrm>
                <a:off x="4413" y="2049"/>
                <a:ext cx="32" cy="18"/>
              </a:xfrm>
              <a:custGeom>
                <a:avLst/>
                <a:gdLst>
                  <a:gd name="T0" fmla="*/ 32 w 130"/>
                  <a:gd name="T1" fmla="*/ 18 h 75"/>
                  <a:gd name="T2" fmla="*/ 0 w 130"/>
                  <a:gd name="T3" fmla="*/ 3 h 75"/>
                  <a:gd name="T4" fmla="*/ 0 w 130"/>
                  <a:gd name="T5" fmla="*/ 3 h 75"/>
                  <a:gd name="T6" fmla="*/ 1 w 130"/>
                  <a:gd name="T7" fmla="*/ 2 h 75"/>
                  <a:gd name="T8" fmla="*/ 1 w 130"/>
                  <a:gd name="T9" fmla="*/ 2 h 75"/>
                  <a:gd name="T10" fmla="*/ 1 w 130"/>
                  <a:gd name="T11" fmla="*/ 2 h 75"/>
                  <a:gd name="T12" fmla="*/ 2 w 130"/>
                  <a:gd name="T13" fmla="*/ 1 h 75"/>
                  <a:gd name="T14" fmla="*/ 2 w 130"/>
                  <a:gd name="T15" fmla="*/ 1 h 75"/>
                  <a:gd name="T16" fmla="*/ 3 w 130"/>
                  <a:gd name="T17" fmla="*/ 0 h 75"/>
                  <a:gd name="T18" fmla="*/ 3 w 130"/>
                  <a:gd name="T19" fmla="*/ 0 h 75"/>
                  <a:gd name="T20" fmla="*/ 32 w 130"/>
                  <a:gd name="T21" fmla="*/ 14 h 75"/>
                  <a:gd name="T22" fmla="*/ 32 w 130"/>
                  <a:gd name="T23" fmla="*/ 14 h 75"/>
                  <a:gd name="T24" fmla="*/ 32 w 130"/>
                  <a:gd name="T25" fmla="*/ 15 h 75"/>
                  <a:gd name="T26" fmla="*/ 32 w 130"/>
                  <a:gd name="T27" fmla="*/ 15 h 75"/>
                  <a:gd name="T28" fmla="*/ 32 w 130"/>
                  <a:gd name="T29" fmla="*/ 16 h 75"/>
                  <a:gd name="T30" fmla="*/ 32 w 130"/>
                  <a:gd name="T31" fmla="*/ 16 h 75"/>
                  <a:gd name="T32" fmla="*/ 32 w 130"/>
                  <a:gd name="T33" fmla="*/ 17 h 75"/>
                  <a:gd name="T34" fmla="*/ 32 w 130"/>
                  <a:gd name="T35" fmla="*/ 18 h 75"/>
                  <a:gd name="T36" fmla="*/ 32 w 130"/>
                  <a:gd name="T37" fmla="*/ 18 h 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0" h="75">
                    <a:moveTo>
                      <a:pt x="128" y="75"/>
                    </a:moveTo>
                    <a:lnTo>
                      <a:pt x="0" y="13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0" y="57"/>
                    </a:lnTo>
                    <a:lnTo>
                      <a:pt x="130" y="59"/>
                    </a:lnTo>
                    <a:lnTo>
                      <a:pt x="129" y="61"/>
                    </a:lnTo>
                    <a:lnTo>
                      <a:pt x="129" y="64"/>
                    </a:lnTo>
                    <a:lnTo>
                      <a:pt x="129" y="66"/>
                    </a:lnTo>
                    <a:lnTo>
                      <a:pt x="129" y="68"/>
                    </a:lnTo>
                    <a:lnTo>
                      <a:pt x="129" y="70"/>
                    </a:lnTo>
                    <a:lnTo>
                      <a:pt x="129" y="73"/>
                    </a:lnTo>
                    <a:lnTo>
                      <a:pt x="128" y="75"/>
                    </a:lnTo>
                    <a:close/>
                  </a:path>
                </a:pathLst>
              </a:custGeom>
              <a:solidFill>
                <a:srgbClr val="454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117"/>
              <p:cNvSpPr>
                <a:spLocks/>
              </p:cNvSpPr>
              <p:nvPr/>
            </p:nvSpPr>
            <p:spPr bwMode="auto">
              <a:xfrm>
                <a:off x="4414" y="2047"/>
                <a:ext cx="31" cy="18"/>
              </a:xfrm>
              <a:custGeom>
                <a:avLst/>
                <a:gdLst>
                  <a:gd name="T0" fmla="*/ 31 w 124"/>
                  <a:gd name="T1" fmla="*/ 18 h 72"/>
                  <a:gd name="T2" fmla="*/ 0 w 124"/>
                  <a:gd name="T3" fmla="*/ 3 h 72"/>
                  <a:gd name="T4" fmla="*/ 1 w 124"/>
                  <a:gd name="T5" fmla="*/ 3 h 72"/>
                  <a:gd name="T6" fmla="*/ 1 w 124"/>
                  <a:gd name="T7" fmla="*/ 2 h 72"/>
                  <a:gd name="T8" fmla="*/ 2 w 124"/>
                  <a:gd name="T9" fmla="*/ 2 h 72"/>
                  <a:gd name="T10" fmla="*/ 2 w 124"/>
                  <a:gd name="T11" fmla="*/ 2 h 72"/>
                  <a:gd name="T12" fmla="*/ 3 w 124"/>
                  <a:gd name="T13" fmla="*/ 1 h 72"/>
                  <a:gd name="T14" fmla="*/ 3 w 124"/>
                  <a:gd name="T15" fmla="*/ 1 h 72"/>
                  <a:gd name="T16" fmla="*/ 4 w 124"/>
                  <a:gd name="T17" fmla="*/ 1 h 72"/>
                  <a:gd name="T18" fmla="*/ 4 w 124"/>
                  <a:gd name="T19" fmla="*/ 0 h 72"/>
                  <a:gd name="T20" fmla="*/ 31 w 124"/>
                  <a:gd name="T21" fmla="*/ 13 h 72"/>
                  <a:gd name="T22" fmla="*/ 31 w 124"/>
                  <a:gd name="T23" fmla="*/ 14 h 72"/>
                  <a:gd name="T24" fmla="*/ 31 w 124"/>
                  <a:gd name="T25" fmla="*/ 14 h 72"/>
                  <a:gd name="T26" fmla="*/ 31 w 124"/>
                  <a:gd name="T27" fmla="*/ 15 h 72"/>
                  <a:gd name="T28" fmla="*/ 31 w 124"/>
                  <a:gd name="T29" fmla="*/ 16 h 72"/>
                  <a:gd name="T30" fmla="*/ 31 w 124"/>
                  <a:gd name="T31" fmla="*/ 16 h 72"/>
                  <a:gd name="T32" fmla="*/ 31 w 124"/>
                  <a:gd name="T33" fmla="*/ 17 h 72"/>
                  <a:gd name="T34" fmla="*/ 31 w 124"/>
                  <a:gd name="T35" fmla="*/ 18 h 72"/>
                  <a:gd name="T36" fmla="*/ 31 w 124"/>
                  <a:gd name="T37" fmla="*/ 18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4" h="72">
                    <a:moveTo>
                      <a:pt x="123" y="72"/>
                    </a:moveTo>
                    <a:lnTo>
                      <a:pt x="0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5" y="0"/>
                    </a:lnTo>
                    <a:lnTo>
                      <a:pt x="124" y="53"/>
                    </a:lnTo>
                    <a:lnTo>
                      <a:pt x="124" y="55"/>
                    </a:lnTo>
                    <a:lnTo>
                      <a:pt x="124" y="57"/>
                    </a:lnTo>
                    <a:lnTo>
                      <a:pt x="124" y="59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3" y="67"/>
                    </a:lnTo>
                    <a:lnTo>
                      <a:pt x="123" y="70"/>
                    </a:lnTo>
                    <a:lnTo>
                      <a:pt x="123" y="72"/>
                    </a:lnTo>
                    <a:close/>
                  </a:path>
                </a:pathLst>
              </a:custGeom>
              <a:solidFill>
                <a:srgbClr val="413E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118"/>
              <p:cNvSpPr>
                <a:spLocks/>
              </p:cNvSpPr>
              <p:nvPr/>
            </p:nvSpPr>
            <p:spPr bwMode="auto">
              <a:xfrm>
                <a:off x="4416" y="2046"/>
                <a:ext cx="29" cy="17"/>
              </a:xfrm>
              <a:custGeom>
                <a:avLst/>
                <a:gdLst>
                  <a:gd name="T0" fmla="*/ 29 w 117"/>
                  <a:gd name="T1" fmla="*/ 17 h 68"/>
                  <a:gd name="T2" fmla="*/ 0 w 117"/>
                  <a:gd name="T3" fmla="*/ 3 h 68"/>
                  <a:gd name="T4" fmla="*/ 1 w 117"/>
                  <a:gd name="T5" fmla="*/ 3 h 68"/>
                  <a:gd name="T6" fmla="*/ 1 w 117"/>
                  <a:gd name="T7" fmla="*/ 2 h 68"/>
                  <a:gd name="T8" fmla="*/ 2 w 117"/>
                  <a:gd name="T9" fmla="*/ 2 h 68"/>
                  <a:gd name="T10" fmla="*/ 2 w 117"/>
                  <a:gd name="T11" fmla="*/ 1 h 68"/>
                  <a:gd name="T12" fmla="*/ 2 w 117"/>
                  <a:gd name="T13" fmla="*/ 1 h 68"/>
                  <a:gd name="T14" fmla="*/ 3 w 117"/>
                  <a:gd name="T15" fmla="*/ 1 h 68"/>
                  <a:gd name="T16" fmla="*/ 3 w 117"/>
                  <a:gd name="T17" fmla="*/ 0 h 68"/>
                  <a:gd name="T18" fmla="*/ 4 w 117"/>
                  <a:gd name="T19" fmla="*/ 0 h 68"/>
                  <a:gd name="T20" fmla="*/ 29 w 117"/>
                  <a:gd name="T21" fmla="*/ 12 h 68"/>
                  <a:gd name="T22" fmla="*/ 29 w 117"/>
                  <a:gd name="T23" fmla="*/ 13 h 68"/>
                  <a:gd name="T24" fmla="*/ 29 w 117"/>
                  <a:gd name="T25" fmla="*/ 13 h 68"/>
                  <a:gd name="T26" fmla="*/ 29 w 117"/>
                  <a:gd name="T27" fmla="*/ 14 h 68"/>
                  <a:gd name="T28" fmla="*/ 29 w 117"/>
                  <a:gd name="T29" fmla="*/ 14 h 68"/>
                  <a:gd name="T30" fmla="*/ 29 w 117"/>
                  <a:gd name="T31" fmla="*/ 15 h 68"/>
                  <a:gd name="T32" fmla="*/ 29 w 117"/>
                  <a:gd name="T33" fmla="*/ 16 h 68"/>
                  <a:gd name="T34" fmla="*/ 29 w 117"/>
                  <a:gd name="T35" fmla="*/ 16 h 68"/>
                  <a:gd name="T36" fmla="*/ 29 w 117"/>
                  <a:gd name="T37" fmla="*/ 17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7" h="68">
                    <a:moveTo>
                      <a:pt x="117" y="68"/>
                    </a:moveTo>
                    <a:lnTo>
                      <a:pt x="0" y="11"/>
                    </a:lnTo>
                    <a:lnTo>
                      <a:pt x="3" y="10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16" y="48"/>
                    </a:lnTo>
                    <a:lnTo>
                      <a:pt x="116" y="50"/>
                    </a:lnTo>
                    <a:lnTo>
                      <a:pt x="117" y="53"/>
                    </a:lnTo>
                    <a:lnTo>
                      <a:pt x="117" y="55"/>
                    </a:lnTo>
                    <a:lnTo>
                      <a:pt x="117" y="57"/>
                    </a:lnTo>
                    <a:lnTo>
                      <a:pt x="117" y="60"/>
                    </a:lnTo>
                    <a:lnTo>
                      <a:pt x="117" y="62"/>
                    </a:lnTo>
                    <a:lnTo>
                      <a:pt x="117" y="65"/>
                    </a:lnTo>
                    <a:lnTo>
                      <a:pt x="117" y="68"/>
                    </a:lnTo>
                    <a:close/>
                  </a:path>
                </a:pathLst>
              </a:custGeom>
              <a:solidFill>
                <a:srgbClr val="3E3B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119"/>
              <p:cNvSpPr>
                <a:spLocks/>
              </p:cNvSpPr>
              <p:nvPr/>
            </p:nvSpPr>
            <p:spPr bwMode="auto">
              <a:xfrm>
                <a:off x="4418" y="2044"/>
                <a:ext cx="27" cy="16"/>
              </a:xfrm>
              <a:custGeom>
                <a:avLst/>
                <a:gdLst>
                  <a:gd name="T0" fmla="*/ 27 w 109"/>
                  <a:gd name="T1" fmla="*/ 16 h 64"/>
                  <a:gd name="T2" fmla="*/ 0 w 109"/>
                  <a:gd name="T3" fmla="*/ 3 h 64"/>
                  <a:gd name="T4" fmla="*/ 0 w 109"/>
                  <a:gd name="T5" fmla="*/ 3 h 64"/>
                  <a:gd name="T6" fmla="*/ 1 w 109"/>
                  <a:gd name="T7" fmla="*/ 2 h 64"/>
                  <a:gd name="T8" fmla="*/ 1 w 109"/>
                  <a:gd name="T9" fmla="*/ 2 h 64"/>
                  <a:gd name="T10" fmla="*/ 2 w 109"/>
                  <a:gd name="T11" fmla="*/ 1 h 64"/>
                  <a:gd name="T12" fmla="*/ 2 w 109"/>
                  <a:gd name="T13" fmla="*/ 1 h 64"/>
                  <a:gd name="T14" fmla="*/ 3 w 109"/>
                  <a:gd name="T15" fmla="*/ 1 h 64"/>
                  <a:gd name="T16" fmla="*/ 4 w 109"/>
                  <a:gd name="T17" fmla="*/ 1 h 64"/>
                  <a:gd name="T18" fmla="*/ 4 w 109"/>
                  <a:gd name="T19" fmla="*/ 0 h 64"/>
                  <a:gd name="T20" fmla="*/ 27 w 109"/>
                  <a:gd name="T21" fmla="*/ 11 h 64"/>
                  <a:gd name="T22" fmla="*/ 27 w 109"/>
                  <a:gd name="T23" fmla="*/ 12 h 64"/>
                  <a:gd name="T24" fmla="*/ 27 w 109"/>
                  <a:gd name="T25" fmla="*/ 12 h 64"/>
                  <a:gd name="T26" fmla="*/ 27 w 109"/>
                  <a:gd name="T27" fmla="*/ 13 h 64"/>
                  <a:gd name="T28" fmla="*/ 27 w 109"/>
                  <a:gd name="T29" fmla="*/ 14 h 64"/>
                  <a:gd name="T30" fmla="*/ 27 w 109"/>
                  <a:gd name="T31" fmla="*/ 14 h 64"/>
                  <a:gd name="T32" fmla="*/ 27 w 109"/>
                  <a:gd name="T33" fmla="*/ 15 h 64"/>
                  <a:gd name="T34" fmla="*/ 27 w 109"/>
                  <a:gd name="T35" fmla="*/ 15 h 64"/>
                  <a:gd name="T36" fmla="*/ 27 w 109"/>
                  <a:gd name="T37" fmla="*/ 16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9" h="64">
                    <a:moveTo>
                      <a:pt x="109" y="64"/>
                    </a:moveTo>
                    <a:lnTo>
                      <a:pt x="0" y="11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07" y="44"/>
                    </a:lnTo>
                    <a:lnTo>
                      <a:pt x="108" y="47"/>
                    </a:lnTo>
                    <a:lnTo>
                      <a:pt x="108" y="49"/>
                    </a:lnTo>
                    <a:lnTo>
                      <a:pt x="108" y="51"/>
                    </a:lnTo>
                    <a:lnTo>
                      <a:pt x="108" y="54"/>
                    </a:lnTo>
                    <a:lnTo>
                      <a:pt x="108" y="56"/>
                    </a:lnTo>
                    <a:lnTo>
                      <a:pt x="109" y="59"/>
                    </a:lnTo>
                    <a:lnTo>
                      <a:pt x="109" y="61"/>
                    </a:lnTo>
                    <a:lnTo>
                      <a:pt x="109" y="64"/>
                    </a:lnTo>
                    <a:close/>
                  </a:path>
                </a:pathLst>
              </a:custGeom>
              <a:solidFill>
                <a:srgbClr val="3A3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Freeform 120"/>
              <p:cNvSpPr>
                <a:spLocks/>
              </p:cNvSpPr>
              <p:nvPr/>
            </p:nvSpPr>
            <p:spPr bwMode="auto">
              <a:xfrm>
                <a:off x="4420" y="2043"/>
                <a:ext cx="25" cy="15"/>
              </a:xfrm>
              <a:custGeom>
                <a:avLst/>
                <a:gdLst>
                  <a:gd name="T0" fmla="*/ 25 w 100"/>
                  <a:gd name="T1" fmla="*/ 15 h 59"/>
                  <a:gd name="T2" fmla="*/ 0 w 100"/>
                  <a:gd name="T3" fmla="*/ 3 h 59"/>
                  <a:gd name="T4" fmla="*/ 1 w 100"/>
                  <a:gd name="T5" fmla="*/ 2 h 59"/>
                  <a:gd name="T6" fmla="*/ 1 w 100"/>
                  <a:gd name="T7" fmla="*/ 2 h 59"/>
                  <a:gd name="T8" fmla="*/ 2 w 100"/>
                  <a:gd name="T9" fmla="*/ 2 h 59"/>
                  <a:gd name="T10" fmla="*/ 2 w 100"/>
                  <a:gd name="T11" fmla="*/ 1 h 59"/>
                  <a:gd name="T12" fmla="*/ 3 w 100"/>
                  <a:gd name="T13" fmla="*/ 1 h 59"/>
                  <a:gd name="T14" fmla="*/ 3 w 100"/>
                  <a:gd name="T15" fmla="*/ 1 h 59"/>
                  <a:gd name="T16" fmla="*/ 4 w 100"/>
                  <a:gd name="T17" fmla="*/ 0 h 59"/>
                  <a:gd name="T18" fmla="*/ 5 w 100"/>
                  <a:gd name="T19" fmla="*/ 0 h 59"/>
                  <a:gd name="T20" fmla="*/ 24 w 100"/>
                  <a:gd name="T21" fmla="*/ 10 h 59"/>
                  <a:gd name="T22" fmla="*/ 25 w 100"/>
                  <a:gd name="T23" fmla="*/ 10 h 59"/>
                  <a:gd name="T24" fmla="*/ 25 w 100"/>
                  <a:gd name="T25" fmla="*/ 11 h 59"/>
                  <a:gd name="T26" fmla="*/ 25 w 100"/>
                  <a:gd name="T27" fmla="*/ 12 h 59"/>
                  <a:gd name="T28" fmla="*/ 25 w 100"/>
                  <a:gd name="T29" fmla="*/ 12 h 59"/>
                  <a:gd name="T30" fmla="*/ 25 w 100"/>
                  <a:gd name="T31" fmla="*/ 13 h 59"/>
                  <a:gd name="T32" fmla="*/ 25 w 100"/>
                  <a:gd name="T33" fmla="*/ 14 h 59"/>
                  <a:gd name="T34" fmla="*/ 25 w 100"/>
                  <a:gd name="T35" fmla="*/ 14 h 59"/>
                  <a:gd name="T36" fmla="*/ 25 w 100"/>
                  <a:gd name="T37" fmla="*/ 15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0" h="59">
                    <a:moveTo>
                      <a:pt x="100" y="59"/>
                    </a:moveTo>
                    <a:lnTo>
                      <a:pt x="0" y="11"/>
                    </a:lnTo>
                    <a:lnTo>
                      <a:pt x="2" y="9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97" y="39"/>
                    </a:lnTo>
                    <a:lnTo>
                      <a:pt x="98" y="41"/>
                    </a:lnTo>
                    <a:lnTo>
                      <a:pt x="98" y="44"/>
                    </a:lnTo>
                    <a:lnTo>
                      <a:pt x="99" y="46"/>
                    </a:lnTo>
                    <a:lnTo>
                      <a:pt x="99" y="49"/>
                    </a:lnTo>
                    <a:lnTo>
                      <a:pt x="99" y="51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100" y="59"/>
                    </a:lnTo>
                    <a:close/>
                  </a:path>
                </a:pathLst>
              </a:custGeom>
              <a:solidFill>
                <a:srgbClr val="3733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121"/>
              <p:cNvSpPr>
                <a:spLocks/>
              </p:cNvSpPr>
              <p:nvPr/>
            </p:nvSpPr>
            <p:spPr bwMode="auto">
              <a:xfrm>
                <a:off x="4422" y="2042"/>
                <a:ext cx="22" cy="13"/>
              </a:xfrm>
              <a:custGeom>
                <a:avLst/>
                <a:gdLst>
                  <a:gd name="T0" fmla="*/ 22 w 90"/>
                  <a:gd name="T1" fmla="*/ 13 h 53"/>
                  <a:gd name="T2" fmla="*/ 0 w 90"/>
                  <a:gd name="T3" fmla="*/ 2 h 53"/>
                  <a:gd name="T4" fmla="*/ 0 w 90"/>
                  <a:gd name="T5" fmla="*/ 2 h 53"/>
                  <a:gd name="T6" fmla="*/ 1 w 90"/>
                  <a:gd name="T7" fmla="*/ 2 h 53"/>
                  <a:gd name="T8" fmla="*/ 2 w 90"/>
                  <a:gd name="T9" fmla="*/ 1 h 53"/>
                  <a:gd name="T10" fmla="*/ 2 w 90"/>
                  <a:gd name="T11" fmla="*/ 1 h 53"/>
                  <a:gd name="T12" fmla="*/ 3 w 90"/>
                  <a:gd name="T13" fmla="*/ 1 h 53"/>
                  <a:gd name="T14" fmla="*/ 4 w 90"/>
                  <a:gd name="T15" fmla="*/ 0 h 53"/>
                  <a:gd name="T16" fmla="*/ 4 w 90"/>
                  <a:gd name="T17" fmla="*/ 0 h 53"/>
                  <a:gd name="T18" fmla="*/ 5 w 90"/>
                  <a:gd name="T19" fmla="*/ 0 h 53"/>
                  <a:gd name="T20" fmla="*/ 21 w 90"/>
                  <a:gd name="T21" fmla="*/ 8 h 53"/>
                  <a:gd name="T22" fmla="*/ 21 w 90"/>
                  <a:gd name="T23" fmla="*/ 8 h 53"/>
                  <a:gd name="T24" fmla="*/ 21 w 90"/>
                  <a:gd name="T25" fmla="*/ 9 h 53"/>
                  <a:gd name="T26" fmla="*/ 21 w 90"/>
                  <a:gd name="T27" fmla="*/ 10 h 53"/>
                  <a:gd name="T28" fmla="*/ 22 w 90"/>
                  <a:gd name="T29" fmla="*/ 10 h 53"/>
                  <a:gd name="T30" fmla="*/ 22 w 90"/>
                  <a:gd name="T31" fmla="*/ 11 h 53"/>
                  <a:gd name="T32" fmla="*/ 22 w 90"/>
                  <a:gd name="T33" fmla="*/ 12 h 53"/>
                  <a:gd name="T34" fmla="*/ 22 w 90"/>
                  <a:gd name="T35" fmla="*/ 12 h 53"/>
                  <a:gd name="T36" fmla="*/ 22 w 90"/>
                  <a:gd name="T37" fmla="*/ 13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" h="53">
                    <a:moveTo>
                      <a:pt x="90" y="53"/>
                    </a:moveTo>
                    <a:lnTo>
                      <a:pt x="0" y="9"/>
                    </a:lnTo>
                    <a:lnTo>
                      <a:pt x="2" y="8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5" y="2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85" y="31"/>
                    </a:lnTo>
                    <a:lnTo>
                      <a:pt x="86" y="34"/>
                    </a:lnTo>
                    <a:lnTo>
                      <a:pt x="87" y="37"/>
                    </a:lnTo>
                    <a:lnTo>
                      <a:pt x="87" y="39"/>
                    </a:lnTo>
                    <a:lnTo>
                      <a:pt x="88" y="42"/>
                    </a:lnTo>
                    <a:lnTo>
                      <a:pt x="89" y="45"/>
                    </a:lnTo>
                    <a:lnTo>
                      <a:pt x="89" y="47"/>
                    </a:lnTo>
                    <a:lnTo>
                      <a:pt x="90" y="50"/>
                    </a:lnTo>
                    <a:lnTo>
                      <a:pt x="90" y="53"/>
                    </a:lnTo>
                    <a:close/>
                  </a:path>
                </a:pathLst>
              </a:custGeom>
              <a:solidFill>
                <a:srgbClr val="322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122"/>
              <p:cNvSpPr>
                <a:spLocks/>
              </p:cNvSpPr>
              <p:nvPr/>
            </p:nvSpPr>
            <p:spPr bwMode="auto">
              <a:xfrm>
                <a:off x="4424" y="2041"/>
                <a:ext cx="20" cy="12"/>
              </a:xfrm>
              <a:custGeom>
                <a:avLst/>
                <a:gdLst>
                  <a:gd name="T0" fmla="*/ 20 w 79"/>
                  <a:gd name="T1" fmla="*/ 12 h 46"/>
                  <a:gd name="T2" fmla="*/ 0 w 79"/>
                  <a:gd name="T3" fmla="*/ 2 h 46"/>
                  <a:gd name="T4" fmla="*/ 1 w 79"/>
                  <a:gd name="T5" fmla="*/ 2 h 46"/>
                  <a:gd name="T6" fmla="*/ 2 w 79"/>
                  <a:gd name="T7" fmla="*/ 1 h 46"/>
                  <a:gd name="T8" fmla="*/ 2 w 79"/>
                  <a:gd name="T9" fmla="*/ 1 h 46"/>
                  <a:gd name="T10" fmla="*/ 3 w 79"/>
                  <a:gd name="T11" fmla="*/ 1 h 46"/>
                  <a:gd name="T12" fmla="*/ 4 w 79"/>
                  <a:gd name="T13" fmla="*/ 1 h 46"/>
                  <a:gd name="T14" fmla="*/ 5 w 79"/>
                  <a:gd name="T15" fmla="*/ 0 h 46"/>
                  <a:gd name="T16" fmla="*/ 6 w 79"/>
                  <a:gd name="T17" fmla="*/ 0 h 46"/>
                  <a:gd name="T18" fmla="*/ 6 w 79"/>
                  <a:gd name="T19" fmla="*/ 0 h 46"/>
                  <a:gd name="T20" fmla="*/ 17 w 79"/>
                  <a:gd name="T21" fmla="*/ 6 h 46"/>
                  <a:gd name="T22" fmla="*/ 18 w 79"/>
                  <a:gd name="T23" fmla="*/ 6 h 46"/>
                  <a:gd name="T24" fmla="*/ 18 w 79"/>
                  <a:gd name="T25" fmla="*/ 7 h 46"/>
                  <a:gd name="T26" fmla="*/ 19 w 79"/>
                  <a:gd name="T27" fmla="*/ 8 h 46"/>
                  <a:gd name="T28" fmla="*/ 19 w 79"/>
                  <a:gd name="T29" fmla="*/ 8 h 46"/>
                  <a:gd name="T30" fmla="*/ 19 w 79"/>
                  <a:gd name="T31" fmla="*/ 9 h 46"/>
                  <a:gd name="T32" fmla="*/ 20 w 79"/>
                  <a:gd name="T33" fmla="*/ 10 h 46"/>
                  <a:gd name="T34" fmla="*/ 20 w 79"/>
                  <a:gd name="T35" fmla="*/ 11 h 46"/>
                  <a:gd name="T36" fmla="*/ 20 w 79"/>
                  <a:gd name="T37" fmla="*/ 12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" h="46">
                    <a:moveTo>
                      <a:pt x="79" y="46"/>
                    </a:moveTo>
                    <a:lnTo>
                      <a:pt x="0" y="7"/>
                    </a:lnTo>
                    <a:lnTo>
                      <a:pt x="3" y="6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2" y="3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69" y="22"/>
                    </a:lnTo>
                    <a:lnTo>
                      <a:pt x="72" y="24"/>
                    </a:lnTo>
                    <a:lnTo>
                      <a:pt x="73" y="27"/>
                    </a:lnTo>
                    <a:lnTo>
                      <a:pt x="74" y="30"/>
                    </a:lnTo>
                    <a:lnTo>
                      <a:pt x="75" y="32"/>
                    </a:lnTo>
                    <a:lnTo>
                      <a:pt x="77" y="36"/>
                    </a:lnTo>
                    <a:lnTo>
                      <a:pt x="78" y="39"/>
                    </a:lnTo>
                    <a:lnTo>
                      <a:pt x="78" y="43"/>
                    </a:lnTo>
                    <a:lnTo>
                      <a:pt x="79" y="46"/>
                    </a:lnTo>
                    <a:close/>
                  </a:path>
                </a:pathLst>
              </a:custGeom>
              <a:solidFill>
                <a:srgbClr val="302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123"/>
              <p:cNvSpPr>
                <a:spLocks/>
              </p:cNvSpPr>
              <p:nvPr/>
            </p:nvSpPr>
            <p:spPr bwMode="auto">
              <a:xfrm>
                <a:off x="4427" y="2041"/>
                <a:ext cx="16" cy="9"/>
              </a:xfrm>
              <a:custGeom>
                <a:avLst/>
                <a:gdLst>
                  <a:gd name="T0" fmla="*/ 16 w 66"/>
                  <a:gd name="T1" fmla="*/ 9 h 34"/>
                  <a:gd name="T2" fmla="*/ 0 w 66"/>
                  <a:gd name="T3" fmla="*/ 1 h 34"/>
                  <a:gd name="T4" fmla="*/ 1 w 66"/>
                  <a:gd name="T5" fmla="*/ 1 h 34"/>
                  <a:gd name="T6" fmla="*/ 3 w 66"/>
                  <a:gd name="T7" fmla="*/ 0 h 34"/>
                  <a:gd name="T8" fmla="*/ 4 w 66"/>
                  <a:gd name="T9" fmla="*/ 0 h 34"/>
                  <a:gd name="T10" fmla="*/ 5 w 66"/>
                  <a:gd name="T11" fmla="*/ 0 h 34"/>
                  <a:gd name="T12" fmla="*/ 6 w 66"/>
                  <a:gd name="T13" fmla="*/ 0 h 34"/>
                  <a:gd name="T14" fmla="*/ 8 w 66"/>
                  <a:gd name="T15" fmla="*/ 0 h 34"/>
                  <a:gd name="T16" fmla="*/ 9 w 66"/>
                  <a:gd name="T17" fmla="*/ 1 h 34"/>
                  <a:gd name="T18" fmla="*/ 10 w 66"/>
                  <a:gd name="T19" fmla="*/ 1 h 34"/>
                  <a:gd name="T20" fmla="*/ 11 w 66"/>
                  <a:gd name="T21" fmla="*/ 2 h 34"/>
                  <a:gd name="T22" fmla="*/ 12 w 66"/>
                  <a:gd name="T23" fmla="*/ 2 h 34"/>
                  <a:gd name="T24" fmla="*/ 13 w 66"/>
                  <a:gd name="T25" fmla="*/ 3 h 34"/>
                  <a:gd name="T26" fmla="*/ 13 w 66"/>
                  <a:gd name="T27" fmla="*/ 4 h 34"/>
                  <a:gd name="T28" fmla="*/ 14 w 66"/>
                  <a:gd name="T29" fmla="*/ 5 h 34"/>
                  <a:gd name="T30" fmla="*/ 15 w 66"/>
                  <a:gd name="T31" fmla="*/ 6 h 34"/>
                  <a:gd name="T32" fmla="*/ 16 w 66"/>
                  <a:gd name="T33" fmla="*/ 8 h 34"/>
                  <a:gd name="T34" fmla="*/ 16 w 66"/>
                  <a:gd name="T35" fmla="*/ 9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6" h="34">
                    <a:moveTo>
                      <a:pt x="66" y="34"/>
                    </a:moveTo>
                    <a:lnTo>
                      <a:pt x="0" y="3"/>
                    </a:lnTo>
                    <a:lnTo>
                      <a:pt x="6" y="2"/>
                    </a:lnTo>
                    <a:lnTo>
                      <a:pt x="12" y="1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4"/>
                    </a:lnTo>
                    <a:lnTo>
                      <a:pt x="44" y="6"/>
                    </a:lnTo>
                    <a:lnTo>
                      <a:pt x="48" y="9"/>
                    </a:lnTo>
                    <a:lnTo>
                      <a:pt x="52" y="12"/>
                    </a:lnTo>
                    <a:lnTo>
                      <a:pt x="55" y="16"/>
                    </a:lnTo>
                    <a:lnTo>
                      <a:pt x="58" y="20"/>
                    </a:lnTo>
                    <a:lnTo>
                      <a:pt x="61" y="24"/>
                    </a:lnTo>
                    <a:lnTo>
                      <a:pt x="64" y="29"/>
                    </a:lnTo>
                    <a:lnTo>
                      <a:pt x="66" y="34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Freeform 124"/>
              <p:cNvSpPr>
                <a:spLocks/>
              </p:cNvSpPr>
              <p:nvPr/>
            </p:nvSpPr>
            <p:spPr bwMode="auto">
              <a:xfrm>
                <a:off x="4430" y="2041"/>
                <a:ext cx="12" cy="6"/>
              </a:xfrm>
              <a:custGeom>
                <a:avLst/>
                <a:gdLst>
                  <a:gd name="T0" fmla="*/ 12 w 44"/>
                  <a:gd name="T1" fmla="*/ 6 h 22"/>
                  <a:gd name="T2" fmla="*/ 0 w 44"/>
                  <a:gd name="T3" fmla="*/ 0 h 22"/>
                  <a:gd name="T4" fmla="*/ 1 w 44"/>
                  <a:gd name="T5" fmla="*/ 0 h 22"/>
                  <a:gd name="T6" fmla="*/ 2 w 44"/>
                  <a:gd name="T7" fmla="*/ 0 h 22"/>
                  <a:gd name="T8" fmla="*/ 3 w 44"/>
                  <a:gd name="T9" fmla="*/ 0 h 22"/>
                  <a:gd name="T10" fmla="*/ 4 w 44"/>
                  <a:gd name="T11" fmla="*/ 0 h 22"/>
                  <a:gd name="T12" fmla="*/ 4 w 44"/>
                  <a:gd name="T13" fmla="*/ 0 h 22"/>
                  <a:gd name="T14" fmla="*/ 5 w 44"/>
                  <a:gd name="T15" fmla="*/ 1 h 22"/>
                  <a:gd name="T16" fmla="*/ 6 w 44"/>
                  <a:gd name="T17" fmla="*/ 1 h 22"/>
                  <a:gd name="T18" fmla="*/ 7 w 44"/>
                  <a:gd name="T19" fmla="*/ 1 h 22"/>
                  <a:gd name="T20" fmla="*/ 8 w 44"/>
                  <a:gd name="T21" fmla="*/ 1 h 22"/>
                  <a:gd name="T22" fmla="*/ 8 w 44"/>
                  <a:gd name="T23" fmla="*/ 2 h 22"/>
                  <a:gd name="T24" fmla="*/ 9 w 44"/>
                  <a:gd name="T25" fmla="*/ 2 h 22"/>
                  <a:gd name="T26" fmla="*/ 10 w 44"/>
                  <a:gd name="T27" fmla="*/ 3 h 22"/>
                  <a:gd name="T28" fmla="*/ 10 w 44"/>
                  <a:gd name="T29" fmla="*/ 4 h 22"/>
                  <a:gd name="T30" fmla="*/ 11 w 44"/>
                  <a:gd name="T31" fmla="*/ 4 h 22"/>
                  <a:gd name="T32" fmla="*/ 11 w 44"/>
                  <a:gd name="T33" fmla="*/ 5 h 22"/>
                  <a:gd name="T34" fmla="*/ 12 w 44"/>
                  <a:gd name="T35" fmla="*/ 6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4" h="22">
                    <a:moveTo>
                      <a:pt x="44" y="2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9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33" y="9"/>
                    </a:lnTo>
                    <a:lnTo>
                      <a:pt x="36" y="11"/>
                    </a:lnTo>
                    <a:lnTo>
                      <a:pt x="38" y="13"/>
                    </a:lnTo>
                    <a:lnTo>
                      <a:pt x="40" y="16"/>
                    </a:lnTo>
                    <a:lnTo>
                      <a:pt x="42" y="19"/>
                    </a:lnTo>
                    <a:lnTo>
                      <a:pt x="44" y="22"/>
                    </a:lnTo>
                    <a:close/>
                  </a:path>
                </a:pathLst>
              </a:custGeom>
              <a:solidFill>
                <a:srgbClr val="2824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125"/>
              <p:cNvSpPr>
                <a:spLocks/>
              </p:cNvSpPr>
              <p:nvPr/>
            </p:nvSpPr>
            <p:spPr bwMode="auto">
              <a:xfrm>
                <a:off x="4421" y="2077"/>
                <a:ext cx="17" cy="33"/>
              </a:xfrm>
              <a:custGeom>
                <a:avLst/>
                <a:gdLst>
                  <a:gd name="T0" fmla="*/ 0 w 64"/>
                  <a:gd name="T1" fmla="*/ 33 h 133"/>
                  <a:gd name="T2" fmla="*/ 17 w 64"/>
                  <a:gd name="T3" fmla="*/ 0 h 133"/>
                  <a:gd name="T4" fmla="*/ 16 w 64"/>
                  <a:gd name="T5" fmla="*/ 2 h 133"/>
                  <a:gd name="T6" fmla="*/ 16 w 64"/>
                  <a:gd name="T7" fmla="*/ 4 h 133"/>
                  <a:gd name="T8" fmla="*/ 15 w 64"/>
                  <a:gd name="T9" fmla="*/ 6 h 133"/>
                  <a:gd name="T10" fmla="*/ 14 w 64"/>
                  <a:gd name="T11" fmla="*/ 8 h 133"/>
                  <a:gd name="T12" fmla="*/ 14 w 64"/>
                  <a:gd name="T13" fmla="*/ 10 h 133"/>
                  <a:gd name="T14" fmla="*/ 13 w 64"/>
                  <a:gd name="T15" fmla="*/ 13 h 133"/>
                  <a:gd name="T16" fmla="*/ 12 w 64"/>
                  <a:gd name="T17" fmla="*/ 15 h 133"/>
                  <a:gd name="T18" fmla="*/ 11 w 64"/>
                  <a:gd name="T19" fmla="*/ 17 h 133"/>
                  <a:gd name="T20" fmla="*/ 9 w 64"/>
                  <a:gd name="T21" fmla="*/ 19 h 133"/>
                  <a:gd name="T22" fmla="*/ 8 w 64"/>
                  <a:gd name="T23" fmla="*/ 21 h 133"/>
                  <a:gd name="T24" fmla="*/ 7 w 64"/>
                  <a:gd name="T25" fmla="*/ 24 h 133"/>
                  <a:gd name="T26" fmla="*/ 5 w 64"/>
                  <a:gd name="T27" fmla="*/ 26 h 133"/>
                  <a:gd name="T28" fmla="*/ 4 w 64"/>
                  <a:gd name="T29" fmla="*/ 28 h 133"/>
                  <a:gd name="T30" fmla="*/ 3 w 64"/>
                  <a:gd name="T31" fmla="*/ 30 h 133"/>
                  <a:gd name="T32" fmla="*/ 1 w 64"/>
                  <a:gd name="T33" fmla="*/ 31 h 133"/>
                  <a:gd name="T34" fmla="*/ 0 w 64"/>
                  <a:gd name="T35" fmla="*/ 33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4" h="133">
                    <a:moveTo>
                      <a:pt x="0" y="133"/>
                    </a:moveTo>
                    <a:lnTo>
                      <a:pt x="64" y="0"/>
                    </a:lnTo>
                    <a:lnTo>
                      <a:pt x="62" y="8"/>
                    </a:lnTo>
                    <a:lnTo>
                      <a:pt x="60" y="17"/>
                    </a:lnTo>
                    <a:lnTo>
                      <a:pt x="57" y="25"/>
                    </a:lnTo>
                    <a:lnTo>
                      <a:pt x="54" y="34"/>
                    </a:lnTo>
                    <a:lnTo>
                      <a:pt x="51" y="42"/>
                    </a:lnTo>
                    <a:lnTo>
                      <a:pt x="48" y="52"/>
                    </a:lnTo>
                    <a:lnTo>
                      <a:pt x="44" y="60"/>
                    </a:lnTo>
                    <a:lnTo>
                      <a:pt x="40" y="69"/>
                    </a:lnTo>
                    <a:lnTo>
                      <a:pt x="35" y="78"/>
                    </a:lnTo>
                    <a:lnTo>
                      <a:pt x="31" y="86"/>
                    </a:lnTo>
                    <a:lnTo>
                      <a:pt x="25" y="96"/>
                    </a:lnTo>
                    <a:lnTo>
                      <a:pt x="20" y="104"/>
                    </a:lnTo>
                    <a:lnTo>
                      <a:pt x="15" y="111"/>
                    </a:lnTo>
                    <a:lnTo>
                      <a:pt x="10" y="119"/>
                    </a:lnTo>
                    <a:lnTo>
                      <a:pt x="5" y="126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5452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126"/>
              <p:cNvSpPr>
                <a:spLocks/>
              </p:cNvSpPr>
              <p:nvPr/>
            </p:nvSpPr>
            <p:spPr bwMode="auto">
              <a:xfrm>
                <a:off x="4417" y="2070"/>
                <a:ext cx="22" cy="45"/>
              </a:xfrm>
              <a:custGeom>
                <a:avLst/>
                <a:gdLst>
                  <a:gd name="T0" fmla="*/ 17 w 86"/>
                  <a:gd name="T1" fmla="*/ 18 h 179"/>
                  <a:gd name="T2" fmla="*/ 11 w 86"/>
                  <a:gd name="T3" fmla="*/ 30 h 179"/>
                  <a:gd name="T4" fmla="*/ 10 w 86"/>
                  <a:gd name="T5" fmla="*/ 32 h 179"/>
                  <a:gd name="T6" fmla="*/ 8 w 86"/>
                  <a:gd name="T7" fmla="*/ 34 h 179"/>
                  <a:gd name="T8" fmla="*/ 7 w 86"/>
                  <a:gd name="T9" fmla="*/ 36 h 179"/>
                  <a:gd name="T10" fmla="*/ 6 w 86"/>
                  <a:gd name="T11" fmla="*/ 38 h 179"/>
                  <a:gd name="T12" fmla="*/ 4 w 86"/>
                  <a:gd name="T13" fmla="*/ 40 h 179"/>
                  <a:gd name="T14" fmla="*/ 3 w 86"/>
                  <a:gd name="T15" fmla="*/ 42 h 179"/>
                  <a:gd name="T16" fmla="*/ 2 w 86"/>
                  <a:gd name="T17" fmla="*/ 43 h 179"/>
                  <a:gd name="T18" fmla="*/ 0 w 86"/>
                  <a:gd name="T19" fmla="*/ 45 h 179"/>
                  <a:gd name="T20" fmla="*/ 22 w 86"/>
                  <a:gd name="T21" fmla="*/ 0 h 179"/>
                  <a:gd name="T22" fmla="*/ 22 w 86"/>
                  <a:gd name="T23" fmla="*/ 2 h 179"/>
                  <a:gd name="T24" fmla="*/ 21 w 86"/>
                  <a:gd name="T25" fmla="*/ 4 h 179"/>
                  <a:gd name="T26" fmla="*/ 21 w 86"/>
                  <a:gd name="T27" fmla="*/ 7 h 179"/>
                  <a:gd name="T28" fmla="*/ 20 w 86"/>
                  <a:gd name="T29" fmla="*/ 9 h 179"/>
                  <a:gd name="T30" fmla="*/ 19 w 86"/>
                  <a:gd name="T31" fmla="*/ 11 h 179"/>
                  <a:gd name="T32" fmla="*/ 19 w 86"/>
                  <a:gd name="T33" fmla="*/ 13 h 179"/>
                  <a:gd name="T34" fmla="*/ 18 w 86"/>
                  <a:gd name="T35" fmla="*/ 16 h 179"/>
                  <a:gd name="T36" fmla="*/ 17 w 86"/>
                  <a:gd name="T37" fmla="*/ 18 h 1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6" h="179">
                    <a:moveTo>
                      <a:pt x="67" y="72"/>
                    </a:moveTo>
                    <a:lnTo>
                      <a:pt x="43" y="119"/>
                    </a:lnTo>
                    <a:lnTo>
                      <a:pt x="38" y="128"/>
                    </a:lnTo>
                    <a:lnTo>
                      <a:pt x="33" y="137"/>
                    </a:lnTo>
                    <a:lnTo>
                      <a:pt x="28" y="144"/>
                    </a:lnTo>
                    <a:lnTo>
                      <a:pt x="22" y="152"/>
                    </a:lnTo>
                    <a:lnTo>
                      <a:pt x="17" y="159"/>
                    </a:lnTo>
                    <a:lnTo>
                      <a:pt x="12" y="166"/>
                    </a:lnTo>
                    <a:lnTo>
                      <a:pt x="6" y="173"/>
                    </a:lnTo>
                    <a:lnTo>
                      <a:pt x="0" y="179"/>
                    </a:lnTo>
                    <a:lnTo>
                      <a:pt x="86" y="0"/>
                    </a:lnTo>
                    <a:lnTo>
                      <a:pt x="85" y="8"/>
                    </a:lnTo>
                    <a:lnTo>
                      <a:pt x="83" y="17"/>
                    </a:lnTo>
                    <a:lnTo>
                      <a:pt x="81" y="26"/>
                    </a:lnTo>
                    <a:lnTo>
                      <a:pt x="79" y="35"/>
                    </a:lnTo>
                    <a:lnTo>
                      <a:pt x="76" y="44"/>
                    </a:lnTo>
                    <a:lnTo>
                      <a:pt x="74" y="53"/>
                    </a:lnTo>
                    <a:lnTo>
                      <a:pt x="70" y="62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5856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127"/>
              <p:cNvSpPr>
                <a:spLocks/>
              </p:cNvSpPr>
              <p:nvPr/>
            </p:nvSpPr>
            <p:spPr bwMode="auto">
              <a:xfrm>
                <a:off x="4414" y="2065"/>
                <a:ext cx="25" cy="53"/>
              </a:xfrm>
              <a:custGeom>
                <a:avLst/>
                <a:gdLst>
                  <a:gd name="T0" fmla="*/ 23 w 102"/>
                  <a:gd name="T1" fmla="*/ 11 h 212"/>
                  <a:gd name="T2" fmla="*/ 8 w 102"/>
                  <a:gd name="T3" fmla="*/ 45 h 212"/>
                  <a:gd name="T4" fmla="*/ 7 w 102"/>
                  <a:gd name="T5" fmla="*/ 46 h 212"/>
                  <a:gd name="T6" fmla="*/ 6 w 102"/>
                  <a:gd name="T7" fmla="*/ 47 h 212"/>
                  <a:gd name="T8" fmla="*/ 5 w 102"/>
                  <a:gd name="T9" fmla="*/ 48 h 212"/>
                  <a:gd name="T10" fmla="*/ 4 w 102"/>
                  <a:gd name="T11" fmla="*/ 49 h 212"/>
                  <a:gd name="T12" fmla="*/ 3 w 102"/>
                  <a:gd name="T13" fmla="*/ 50 h 212"/>
                  <a:gd name="T14" fmla="*/ 2 w 102"/>
                  <a:gd name="T15" fmla="*/ 51 h 212"/>
                  <a:gd name="T16" fmla="*/ 1 w 102"/>
                  <a:gd name="T17" fmla="*/ 52 h 212"/>
                  <a:gd name="T18" fmla="*/ 0 w 102"/>
                  <a:gd name="T19" fmla="*/ 53 h 212"/>
                  <a:gd name="T20" fmla="*/ 25 w 102"/>
                  <a:gd name="T21" fmla="*/ 0 h 212"/>
                  <a:gd name="T22" fmla="*/ 25 w 102"/>
                  <a:gd name="T23" fmla="*/ 1 h 212"/>
                  <a:gd name="T24" fmla="*/ 25 w 102"/>
                  <a:gd name="T25" fmla="*/ 3 h 212"/>
                  <a:gd name="T26" fmla="*/ 25 w 102"/>
                  <a:gd name="T27" fmla="*/ 4 h 212"/>
                  <a:gd name="T28" fmla="*/ 25 w 102"/>
                  <a:gd name="T29" fmla="*/ 5 h 212"/>
                  <a:gd name="T30" fmla="*/ 24 w 102"/>
                  <a:gd name="T31" fmla="*/ 7 h 212"/>
                  <a:gd name="T32" fmla="*/ 24 w 102"/>
                  <a:gd name="T33" fmla="*/ 8 h 212"/>
                  <a:gd name="T34" fmla="*/ 24 w 102"/>
                  <a:gd name="T35" fmla="*/ 10 h 212"/>
                  <a:gd name="T36" fmla="*/ 23 w 102"/>
                  <a:gd name="T37" fmla="*/ 11 h 2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2" h="212">
                    <a:moveTo>
                      <a:pt x="95" y="45"/>
                    </a:moveTo>
                    <a:lnTo>
                      <a:pt x="31" y="178"/>
                    </a:lnTo>
                    <a:lnTo>
                      <a:pt x="27" y="183"/>
                    </a:lnTo>
                    <a:lnTo>
                      <a:pt x="24" y="187"/>
                    </a:lnTo>
                    <a:lnTo>
                      <a:pt x="20" y="193"/>
                    </a:lnTo>
                    <a:lnTo>
                      <a:pt x="16" y="197"/>
                    </a:lnTo>
                    <a:lnTo>
                      <a:pt x="12" y="201"/>
                    </a:lnTo>
                    <a:lnTo>
                      <a:pt x="7" y="205"/>
                    </a:lnTo>
                    <a:lnTo>
                      <a:pt x="4" y="208"/>
                    </a:lnTo>
                    <a:lnTo>
                      <a:pt x="0" y="212"/>
                    </a:lnTo>
                    <a:lnTo>
                      <a:pt x="102" y="0"/>
                    </a:lnTo>
                    <a:lnTo>
                      <a:pt x="102" y="5"/>
                    </a:lnTo>
                    <a:lnTo>
                      <a:pt x="101" y="11"/>
                    </a:lnTo>
                    <a:lnTo>
                      <a:pt x="101" y="16"/>
                    </a:lnTo>
                    <a:lnTo>
                      <a:pt x="100" y="21"/>
                    </a:lnTo>
                    <a:lnTo>
                      <a:pt x="99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5" y="45"/>
                    </a:lnTo>
                    <a:close/>
                  </a:path>
                </a:pathLst>
              </a:custGeom>
              <a:solidFill>
                <a:srgbClr val="5C5A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5" name="Freeform 128"/>
              <p:cNvSpPr>
                <a:spLocks/>
              </p:cNvSpPr>
              <p:nvPr/>
            </p:nvSpPr>
            <p:spPr bwMode="auto">
              <a:xfrm>
                <a:off x="4411" y="2062"/>
                <a:ext cx="29" cy="59"/>
              </a:xfrm>
              <a:custGeom>
                <a:avLst/>
                <a:gdLst>
                  <a:gd name="T0" fmla="*/ 28 w 115"/>
                  <a:gd name="T1" fmla="*/ 9 h 237"/>
                  <a:gd name="T2" fmla="*/ 7 w 115"/>
                  <a:gd name="T3" fmla="*/ 53 h 237"/>
                  <a:gd name="T4" fmla="*/ 6 w 115"/>
                  <a:gd name="T5" fmla="*/ 54 h 237"/>
                  <a:gd name="T6" fmla="*/ 5 w 115"/>
                  <a:gd name="T7" fmla="*/ 55 h 237"/>
                  <a:gd name="T8" fmla="*/ 4 w 115"/>
                  <a:gd name="T9" fmla="*/ 56 h 237"/>
                  <a:gd name="T10" fmla="*/ 3 w 115"/>
                  <a:gd name="T11" fmla="*/ 57 h 237"/>
                  <a:gd name="T12" fmla="*/ 3 w 115"/>
                  <a:gd name="T13" fmla="*/ 57 h 237"/>
                  <a:gd name="T14" fmla="*/ 2 w 115"/>
                  <a:gd name="T15" fmla="*/ 58 h 237"/>
                  <a:gd name="T16" fmla="*/ 1 w 115"/>
                  <a:gd name="T17" fmla="*/ 59 h 237"/>
                  <a:gd name="T18" fmla="*/ 0 w 115"/>
                  <a:gd name="T19" fmla="*/ 59 h 237"/>
                  <a:gd name="T20" fmla="*/ 29 w 115"/>
                  <a:gd name="T21" fmla="*/ 0 h 237"/>
                  <a:gd name="T22" fmla="*/ 29 w 115"/>
                  <a:gd name="T23" fmla="*/ 1 h 237"/>
                  <a:gd name="T24" fmla="*/ 29 w 115"/>
                  <a:gd name="T25" fmla="*/ 2 h 237"/>
                  <a:gd name="T26" fmla="*/ 29 w 115"/>
                  <a:gd name="T27" fmla="*/ 3 h 237"/>
                  <a:gd name="T28" fmla="*/ 29 w 115"/>
                  <a:gd name="T29" fmla="*/ 4 h 237"/>
                  <a:gd name="T30" fmla="*/ 29 w 115"/>
                  <a:gd name="T31" fmla="*/ 5 h 237"/>
                  <a:gd name="T32" fmla="*/ 28 w 115"/>
                  <a:gd name="T33" fmla="*/ 6 h 237"/>
                  <a:gd name="T34" fmla="*/ 28 w 115"/>
                  <a:gd name="T35" fmla="*/ 8 h 237"/>
                  <a:gd name="T36" fmla="*/ 28 w 115"/>
                  <a:gd name="T37" fmla="*/ 9 h 2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5" h="237">
                    <a:moveTo>
                      <a:pt x="112" y="35"/>
                    </a:moveTo>
                    <a:lnTo>
                      <a:pt x="26" y="214"/>
                    </a:lnTo>
                    <a:lnTo>
                      <a:pt x="23" y="218"/>
                    </a:lnTo>
                    <a:lnTo>
                      <a:pt x="19" y="221"/>
                    </a:lnTo>
                    <a:lnTo>
                      <a:pt x="16" y="224"/>
                    </a:lnTo>
                    <a:lnTo>
                      <a:pt x="13" y="227"/>
                    </a:lnTo>
                    <a:lnTo>
                      <a:pt x="10" y="230"/>
                    </a:lnTo>
                    <a:lnTo>
                      <a:pt x="6" y="232"/>
                    </a:lnTo>
                    <a:lnTo>
                      <a:pt x="3" y="235"/>
                    </a:lnTo>
                    <a:lnTo>
                      <a:pt x="0" y="237"/>
                    </a:lnTo>
                    <a:lnTo>
                      <a:pt x="114" y="0"/>
                    </a:lnTo>
                    <a:lnTo>
                      <a:pt x="115" y="5"/>
                    </a:lnTo>
                    <a:lnTo>
                      <a:pt x="114" y="9"/>
                    </a:lnTo>
                    <a:lnTo>
                      <a:pt x="114" y="13"/>
                    </a:lnTo>
                    <a:lnTo>
                      <a:pt x="114" y="17"/>
                    </a:lnTo>
                    <a:lnTo>
                      <a:pt x="114" y="22"/>
                    </a:lnTo>
                    <a:lnTo>
                      <a:pt x="113" y="26"/>
                    </a:lnTo>
                    <a:lnTo>
                      <a:pt x="113" y="31"/>
                    </a:lnTo>
                    <a:lnTo>
                      <a:pt x="112" y="35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129"/>
              <p:cNvSpPr>
                <a:spLocks/>
              </p:cNvSpPr>
              <p:nvPr/>
            </p:nvSpPr>
            <p:spPr bwMode="auto">
              <a:xfrm>
                <a:off x="4408" y="2058"/>
                <a:ext cx="32" cy="65"/>
              </a:xfrm>
              <a:custGeom>
                <a:avLst/>
                <a:gdLst>
                  <a:gd name="T0" fmla="*/ 32 w 126"/>
                  <a:gd name="T1" fmla="*/ 7 h 258"/>
                  <a:gd name="T2" fmla="*/ 6 w 126"/>
                  <a:gd name="T3" fmla="*/ 61 h 258"/>
                  <a:gd name="T4" fmla="*/ 5 w 126"/>
                  <a:gd name="T5" fmla="*/ 61 h 258"/>
                  <a:gd name="T6" fmla="*/ 4 w 126"/>
                  <a:gd name="T7" fmla="*/ 62 h 258"/>
                  <a:gd name="T8" fmla="*/ 4 w 126"/>
                  <a:gd name="T9" fmla="*/ 62 h 258"/>
                  <a:gd name="T10" fmla="*/ 3 w 126"/>
                  <a:gd name="T11" fmla="*/ 63 h 258"/>
                  <a:gd name="T12" fmla="*/ 2 w 126"/>
                  <a:gd name="T13" fmla="*/ 63 h 258"/>
                  <a:gd name="T14" fmla="*/ 2 w 126"/>
                  <a:gd name="T15" fmla="*/ 64 h 258"/>
                  <a:gd name="T16" fmla="*/ 1 w 126"/>
                  <a:gd name="T17" fmla="*/ 64 h 258"/>
                  <a:gd name="T18" fmla="*/ 0 w 126"/>
                  <a:gd name="T19" fmla="*/ 65 h 258"/>
                  <a:gd name="T20" fmla="*/ 32 w 126"/>
                  <a:gd name="T21" fmla="*/ 0 h 258"/>
                  <a:gd name="T22" fmla="*/ 32 w 126"/>
                  <a:gd name="T23" fmla="*/ 1 h 258"/>
                  <a:gd name="T24" fmla="*/ 32 w 126"/>
                  <a:gd name="T25" fmla="*/ 2 h 258"/>
                  <a:gd name="T26" fmla="*/ 32 w 126"/>
                  <a:gd name="T27" fmla="*/ 3 h 258"/>
                  <a:gd name="T28" fmla="*/ 32 w 126"/>
                  <a:gd name="T29" fmla="*/ 4 h 258"/>
                  <a:gd name="T30" fmla="*/ 32 w 126"/>
                  <a:gd name="T31" fmla="*/ 5 h 258"/>
                  <a:gd name="T32" fmla="*/ 32 w 126"/>
                  <a:gd name="T33" fmla="*/ 6 h 258"/>
                  <a:gd name="T34" fmla="*/ 32 w 126"/>
                  <a:gd name="T35" fmla="*/ 6 h 258"/>
                  <a:gd name="T36" fmla="*/ 32 w 126"/>
                  <a:gd name="T37" fmla="*/ 7 h 2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6" h="258">
                    <a:moveTo>
                      <a:pt x="125" y="29"/>
                    </a:moveTo>
                    <a:lnTo>
                      <a:pt x="23" y="241"/>
                    </a:lnTo>
                    <a:lnTo>
                      <a:pt x="20" y="243"/>
                    </a:lnTo>
                    <a:lnTo>
                      <a:pt x="17" y="246"/>
                    </a:lnTo>
                    <a:lnTo>
                      <a:pt x="14" y="248"/>
                    </a:lnTo>
                    <a:lnTo>
                      <a:pt x="12" y="250"/>
                    </a:lnTo>
                    <a:lnTo>
                      <a:pt x="9" y="252"/>
                    </a:lnTo>
                    <a:lnTo>
                      <a:pt x="6" y="254"/>
                    </a:lnTo>
                    <a:lnTo>
                      <a:pt x="3" y="256"/>
                    </a:lnTo>
                    <a:lnTo>
                      <a:pt x="0" y="258"/>
                    </a:lnTo>
                    <a:lnTo>
                      <a:pt x="125" y="0"/>
                    </a:lnTo>
                    <a:lnTo>
                      <a:pt x="125" y="3"/>
                    </a:lnTo>
                    <a:lnTo>
                      <a:pt x="125" y="7"/>
                    </a:lnTo>
                    <a:lnTo>
                      <a:pt x="125" y="10"/>
                    </a:lnTo>
                    <a:lnTo>
                      <a:pt x="125" y="14"/>
                    </a:lnTo>
                    <a:lnTo>
                      <a:pt x="126" y="18"/>
                    </a:lnTo>
                    <a:lnTo>
                      <a:pt x="125" y="22"/>
                    </a:lnTo>
                    <a:lnTo>
                      <a:pt x="125" y="25"/>
                    </a:lnTo>
                    <a:lnTo>
                      <a:pt x="125" y="29"/>
                    </a:lnTo>
                    <a:close/>
                  </a:path>
                </a:pathLst>
              </a:custGeom>
              <a:solidFill>
                <a:srgbClr val="646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Freeform 130"/>
              <p:cNvSpPr>
                <a:spLocks/>
              </p:cNvSpPr>
              <p:nvPr/>
            </p:nvSpPr>
            <p:spPr bwMode="auto">
              <a:xfrm>
                <a:off x="4406" y="2055"/>
                <a:ext cx="33" cy="69"/>
              </a:xfrm>
              <a:custGeom>
                <a:avLst/>
                <a:gdLst>
                  <a:gd name="T0" fmla="*/ 33 w 134"/>
                  <a:gd name="T1" fmla="*/ 6 h 274"/>
                  <a:gd name="T2" fmla="*/ 5 w 134"/>
                  <a:gd name="T3" fmla="*/ 66 h 274"/>
                  <a:gd name="T4" fmla="*/ 4 w 134"/>
                  <a:gd name="T5" fmla="*/ 66 h 274"/>
                  <a:gd name="T6" fmla="*/ 4 w 134"/>
                  <a:gd name="T7" fmla="*/ 67 h 274"/>
                  <a:gd name="T8" fmla="*/ 3 w 134"/>
                  <a:gd name="T9" fmla="*/ 67 h 274"/>
                  <a:gd name="T10" fmla="*/ 2 w 134"/>
                  <a:gd name="T11" fmla="*/ 68 h 274"/>
                  <a:gd name="T12" fmla="*/ 2 w 134"/>
                  <a:gd name="T13" fmla="*/ 68 h 274"/>
                  <a:gd name="T14" fmla="*/ 1 w 134"/>
                  <a:gd name="T15" fmla="*/ 68 h 274"/>
                  <a:gd name="T16" fmla="*/ 0 w 134"/>
                  <a:gd name="T17" fmla="*/ 69 h 274"/>
                  <a:gd name="T18" fmla="*/ 0 w 134"/>
                  <a:gd name="T19" fmla="*/ 69 h 274"/>
                  <a:gd name="T20" fmla="*/ 33 w 134"/>
                  <a:gd name="T21" fmla="*/ 0 h 274"/>
                  <a:gd name="T22" fmla="*/ 33 w 134"/>
                  <a:gd name="T23" fmla="*/ 1 h 274"/>
                  <a:gd name="T24" fmla="*/ 33 w 134"/>
                  <a:gd name="T25" fmla="*/ 2 h 274"/>
                  <a:gd name="T26" fmla="*/ 33 w 134"/>
                  <a:gd name="T27" fmla="*/ 2 h 274"/>
                  <a:gd name="T28" fmla="*/ 33 w 134"/>
                  <a:gd name="T29" fmla="*/ 3 h 274"/>
                  <a:gd name="T30" fmla="*/ 33 w 134"/>
                  <a:gd name="T31" fmla="*/ 4 h 274"/>
                  <a:gd name="T32" fmla="*/ 33 w 134"/>
                  <a:gd name="T33" fmla="*/ 4 h 274"/>
                  <a:gd name="T34" fmla="*/ 33 w 134"/>
                  <a:gd name="T35" fmla="*/ 5 h 274"/>
                  <a:gd name="T36" fmla="*/ 33 w 134"/>
                  <a:gd name="T37" fmla="*/ 6 h 2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4" h="274">
                    <a:moveTo>
                      <a:pt x="134" y="24"/>
                    </a:moveTo>
                    <a:lnTo>
                      <a:pt x="20" y="261"/>
                    </a:lnTo>
                    <a:lnTo>
                      <a:pt x="17" y="263"/>
                    </a:lnTo>
                    <a:lnTo>
                      <a:pt x="15" y="265"/>
                    </a:lnTo>
                    <a:lnTo>
                      <a:pt x="12" y="267"/>
                    </a:lnTo>
                    <a:lnTo>
                      <a:pt x="10" y="269"/>
                    </a:lnTo>
                    <a:lnTo>
                      <a:pt x="7" y="270"/>
                    </a:lnTo>
                    <a:lnTo>
                      <a:pt x="5" y="271"/>
                    </a:lnTo>
                    <a:lnTo>
                      <a:pt x="2" y="273"/>
                    </a:lnTo>
                    <a:lnTo>
                      <a:pt x="0" y="274"/>
                    </a:lnTo>
                    <a:lnTo>
                      <a:pt x="132" y="0"/>
                    </a:lnTo>
                    <a:lnTo>
                      <a:pt x="132" y="3"/>
                    </a:lnTo>
                    <a:lnTo>
                      <a:pt x="133" y="6"/>
                    </a:lnTo>
                    <a:lnTo>
                      <a:pt x="133" y="8"/>
                    </a:lnTo>
                    <a:lnTo>
                      <a:pt x="134" y="11"/>
                    </a:lnTo>
                    <a:lnTo>
                      <a:pt x="134" y="14"/>
                    </a:lnTo>
                    <a:lnTo>
                      <a:pt x="134" y="17"/>
                    </a:lnTo>
                    <a:lnTo>
                      <a:pt x="134" y="21"/>
                    </a:lnTo>
                    <a:lnTo>
                      <a:pt x="134" y="24"/>
                    </a:lnTo>
                    <a:close/>
                  </a:path>
                </a:pathLst>
              </a:custGeom>
              <a:solidFill>
                <a:srgbClr val="6765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131"/>
              <p:cNvSpPr>
                <a:spLocks/>
              </p:cNvSpPr>
              <p:nvPr/>
            </p:nvSpPr>
            <p:spPr bwMode="auto">
              <a:xfrm>
                <a:off x="4403" y="2053"/>
                <a:ext cx="36" cy="72"/>
              </a:xfrm>
              <a:custGeom>
                <a:avLst/>
                <a:gdLst>
                  <a:gd name="T0" fmla="*/ 36 w 144"/>
                  <a:gd name="T1" fmla="*/ 5 h 287"/>
                  <a:gd name="T2" fmla="*/ 5 w 144"/>
                  <a:gd name="T3" fmla="*/ 70 h 287"/>
                  <a:gd name="T4" fmla="*/ 4 w 144"/>
                  <a:gd name="T5" fmla="*/ 70 h 287"/>
                  <a:gd name="T6" fmla="*/ 4 w 144"/>
                  <a:gd name="T7" fmla="*/ 70 h 287"/>
                  <a:gd name="T8" fmla="*/ 3 w 144"/>
                  <a:gd name="T9" fmla="*/ 71 h 287"/>
                  <a:gd name="T10" fmla="*/ 3 w 144"/>
                  <a:gd name="T11" fmla="*/ 71 h 287"/>
                  <a:gd name="T12" fmla="*/ 2 w 144"/>
                  <a:gd name="T13" fmla="*/ 71 h 287"/>
                  <a:gd name="T14" fmla="*/ 1 w 144"/>
                  <a:gd name="T15" fmla="*/ 71 h 287"/>
                  <a:gd name="T16" fmla="*/ 1 w 144"/>
                  <a:gd name="T17" fmla="*/ 72 h 287"/>
                  <a:gd name="T18" fmla="*/ 0 w 144"/>
                  <a:gd name="T19" fmla="*/ 72 h 287"/>
                  <a:gd name="T20" fmla="*/ 35 w 144"/>
                  <a:gd name="T21" fmla="*/ 0 h 287"/>
                  <a:gd name="T22" fmla="*/ 35 w 144"/>
                  <a:gd name="T23" fmla="*/ 1 h 287"/>
                  <a:gd name="T24" fmla="*/ 35 w 144"/>
                  <a:gd name="T25" fmla="*/ 1 h 287"/>
                  <a:gd name="T26" fmla="*/ 35 w 144"/>
                  <a:gd name="T27" fmla="*/ 2 h 287"/>
                  <a:gd name="T28" fmla="*/ 36 w 144"/>
                  <a:gd name="T29" fmla="*/ 2 h 287"/>
                  <a:gd name="T30" fmla="*/ 36 w 144"/>
                  <a:gd name="T31" fmla="*/ 3 h 287"/>
                  <a:gd name="T32" fmla="*/ 36 w 144"/>
                  <a:gd name="T33" fmla="*/ 4 h 287"/>
                  <a:gd name="T34" fmla="*/ 36 w 144"/>
                  <a:gd name="T35" fmla="*/ 4 h 287"/>
                  <a:gd name="T36" fmla="*/ 36 w 144"/>
                  <a:gd name="T37" fmla="*/ 5 h 2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4" h="287">
                    <a:moveTo>
                      <a:pt x="144" y="20"/>
                    </a:moveTo>
                    <a:lnTo>
                      <a:pt x="19" y="278"/>
                    </a:lnTo>
                    <a:lnTo>
                      <a:pt x="17" y="279"/>
                    </a:lnTo>
                    <a:lnTo>
                      <a:pt x="15" y="281"/>
                    </a:lnTo>
                    <a:lnTo>
                      <a:pt x="12" y="282"/>
                    </a:lnTo>
                    <a:lnTo>
                      <a:pt x="10" y="283"/>
                    </a:lnTo>
                    <a:lnTo>
                      <a:pt x="7" y="284"/>
                    </a:lnTo>
                    <a:lnTo>
                      <a:pt x="5" y="285"/>
                    </a:lnTo>
                    <a:lnTo>
                      <a:pt x="3" y="286"/>
                    </a:lnTo>
                    <a:lnTo>
                      <a:pt x="0" y="287"/>
                    </a:lnTo>
                    <a:lnTo>
                      <a:pt x="139" y="0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7"/>
                    </a:lnTo>
                    <a:lnTo>
                      <a:pt x="142" y="9"/>
                    </a:lnTo>
                    <a:lnTo>
                      <a:pt x="142" y="12"/>
                    </a:lnTo>
                    <a:lnTo>
                      <a:pt x="143" y="14"/>
                    </a:lnTo>
                    <a:lnTo>
                      <a:pt x="143" y="17"/>
                    </a:lnTo>
                    <a:lnTo>
                      <a:pt x="144" y="20"/>
                    </a:lnTo>
                    <a:close/>
                  </a:path>
                </a:pathLst>
              </a:custGeom>
              <a:solidFill>
                <a:srgbClr val="6B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9" name="Freeform 132"/>
              <p:cNvSpPr>
                <a:spLocks/>
              </p:cNvSpPr>
              <p:nvPr/>
            </p:nvSpPr>
            <p:spPr bwMode="auto">
              <a:xfrm>
                <a:off x="4401" y="2051"/>
                <a:ext cx="38" cy="75"/>
              </a:xfrm>
              <a:custGeom>
                <a:avLst/>
                <a:gdLst>
                  <a:gd name="T0" fmla="*/ 38 w 151"/>
                  <a:gd name="T1" fmla="*/ 4 h 298"/>
                  <a:gd name="T2" fmla="*/ 5 w 151"/>
                  <a:gd name="T3" fmla="*/ 73 h 298"/>
                  <a:gd name="T4" fmla="*/ 4 w 151"/>
                  <a:gd name="T5" fmla="*/ 73 h 298"/>
                  <a:gd name="T6" fmla="*/ 4 w 151"/>
                  <a:gd name="T7" fmla="*/ 74 h 298"/>
                  <a:gd name="T8" fmla="*/ 3 w 151"/>
                  <a:gd name="T9" fmla="*/ 74 h 298"/>
                  <a:gd name="T10" fmla="*/ 2 w 151"/>
                  <a:gd name="T11" fmla="*/ 74 h 298"/>
                  <a:gd name="T12" fmla="*/ 2 w 151"/>
                  <a:gd name="T13" fmla="*/ 74 h 298"/>
                  <a:gd name="T14" fmla="*/ 1 w 151"/>
                  <a:gd name="T15" fmla="*/ 75 h 298"/>
                  <a:gd name="T16" fmla="*/ 1 w 151"/>
                  <a:gd name="T17" fmla="*/ 75 h 298"/>
                  <a:gd name="T18" fmla="*/ 0 w 151"/>
                  <a:gd name="T19" fmla="*/ 75 h 298"/>
                  <a:gd name="T20" fmla="*/ 36 w 151"/>
                  <a:gd name="T21" fmla="*/ 0 h 298"/>
                  <a:gd name="T22" fmla="*/ 37 w 151"/>
                  <a:gd name="T23" fmla="*/ 1 h 298"/>
                  <a:gd name="T24" fmla="*/ 37 w 151"/>
                  <a:gd name="T25" fmla="*/ 1 h 298"/>
                  <a:gd name="T26" fmla="*/ 37 w 151"/>
                  <a:gd name="T27" fmla="*/ 2 h 298"/>
                  <a:gd name="T28" fmla="*/ 37 w 151"/>
                  <a:gd name="T29" fmla="*/ 2 h 298"/>
                  <a:gd name="T30" fmla="*/ 37 w 151"/>
                  <a:gd name="T31" fmla="*/ 3 h 298"/>
                  <a:gd name="T32" fmla="*/ 37 w 151"/>
                  <a:gd name="T33" fmla="*/ 3 h 298"/>
                  <a:gd name="T34" fmla="*/ 38 w 151"/>
                  <a:gd name="T35" fmla="*/ 4 h 298"/>
                  <a:gd name="T36" fmla="*/ 38 w 151"/>
                  <a:gd name="T37" fmla="*/ 4 h 2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1" h="298">
                    <a:moveTo>
                      <a:pt x="151" y="17"/>
                    </a:moveTo>
                    <a:lnTo>
                      <a:pt x="19" y="291"/>
                    </a:lnTo>
                    <a:lnTo>
                      <a:pt x="16" y="292"/>
                    </a:lnTo>
                    <a:lnTo>
                      <a:pt x="14" y="293"/>
                    </a:lnTo>
                    <a:lnTo>
                      <a:pt x="12" y="294"/>
                    </a:lnTo>
                    <a:lnTo>
                      <a:pt x="9" y="295"/>
                    </a:lnTo>
                    <a:lnTo>
                      <a:pt x="7" y="295"/>
                    </a:lnTo>
                    <a:lnTo>
                      <a:pt x="4" y="297"/>
                    </a:lnTo>
                    <a:lnTo>
                      <a:pt x="2" y="298"/>
                    </a:lnTo>
                    <a:lnTo>
                      <a:pt x="0" y="298"/>
                    </a:lnTo>
                    <a:lnTo>
                      <a:pt x="145" y="0"/>
                    </a:lnTo>
                    <a:lnTo>
                      <a:pt x="146" y="2"/>
                    </a:lnTo>
                    <a:lnTo>
                      <a:pt x="146" y="4"/>
                    </a:lnTo>
                    <a:lnTo>
                      <a:pt x="147" y="6"/>
                    </a:lnTo>
                    <a:lnTo>
                      <a:pt x="148" y="8"/>
                    </a:lnTo>
                    <a:lnTo>
                      <a:pt x="149" y="10"/>
                    </a:lnTo>
                    <a:lnTo>
                      <a:pt x="149" y="12"/>
                    </a:lnTo>
                    <a:lnTo>
                      <a:pt x="150" y="15"/>
                    </a:lnTo>
                    <a:lnTo>
                      <a:pt x="151" y="17"/>
                    </a:lnTo>
                    <a:close/>
                  </a:path>
                </a:pathLst>
              </a:custGeom>
              <a:solidFill>
                <a:srgbClr val="6E6C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" name="Freeform 133"/>
              <p:cNvSpPr>
                <a:spLocks/>
              </p:cNvSpPr>
              <p:nvPr/>
            </p:nvSpPr>
            <p:spPr bwMode="auto">
              <a:xfrm>
                <a:off x="4399" y="2049"/>
                <a:ext cx="39" cy="77"/>
              </a:xfrm>
              <a:custGeom>
                <a:avLst/>
                <a:gdLst>
                  <a:gd name="T0" fmla="*/ 39 w 155"/>
                  <a:gd name="T1" fmla="*/ 4 h 307"/>
                  <a:gd name="T2" fmla="*/ 4 w 155"/>
                  <a:gd name="T3" fmla="*/ 76 h 307"/>
                  <a:gd name="T4" fmla="*/ 3 w 155"/>
                  <a:gd name="T5" fmla="*/ 76 h 307"/>
                  <a:gd name="T6" fmla="*/ 3 w 155"/>
                  <a:gd name="T7" fmla="*/ 76 h 307"/>
                  <a:gd name="T8" fmla="*/ 2 w 155"/>
                  <a:gd name="T9" fmla="*/ 77 h 307"/>
                  <a:gd name="T10" fmla="*/ 2 w 155"/>
                  <a:gd name="T11" fmla="*/ 77 h 307"/>
                  <a:gd name="T12" fmla="*/ 1 w 155"/>
                  <a:gd name="T13" fmla="*/ 77 h 307"/>
                  <a:gd name="T14" fmla="*/ 1 w 155"/>
                  <a:gd name="T15" fmla="*/ 77 h 307"/>
                  <a:gd name="T16" fmla="*/ 1 w 155"/>
                  <a:gd name="T17" fmla="*/ 77 h 307"/>
                  <a:gd name="T18" fmla="*/ 0 w 155"/>
                  <a:gd name="T19" fmla="*/ 77 h 307"/>
                  <a:gd name="T20" fmla="*/ 37 w 155"/>
                  <a:gd name="T21" fmla="*/ 0 h 307"/>
                  <a:gd name="T22" fmla="*/ 37 w 155"/>
                  <a:gd name="T23" fmla="*/ 1 h 307"/>
                  <a:gd name="T24" fmla="*/ 38 w 155"/>
                  <a:gd name="T25" fmla="*/ 1 h 307"/>
                  <a:gd name="T26" fmla="*/ 38 w 155"/>
                  <a:gd name="T27" fmla="*/ 2 h 307"/>
                  <a:gd name="T28" fmla="*/ 38 w 155"/>
                  <a:gd name="T29" fmla="*/ 2 h 307"/>
                  <a:gd name="T30" fmla="*/ 38 w 155"/>
                  <a:gd name="T31" fmla="*/ 3 h 307"/>
                  <a:gd name="T32" fmla="*/ 38 w 155"/>
                  <a:gd name="T33" fmla="*/ 3 h 307"/>
                  <a:gd name="T34" fmla="*/ 39 w 155"/>
                  <a:gd name="T35" fmla="*/ 4 h 307"/>
                  <a:gd name="T36" fmla="*/ 39 w 155"/>
                  <a:gd name="T37" fmla="*/ 4 h 3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5" h="307">
                    <a:moveTo>
                      <a:pt x="155" y="16"/>
                    </a:moveTo>
                    <a:lnTo>
                      <a:pt x="16" y="303"/>
                    </a:lnTo>
                    <a:lnTo>
                      <a:pt x="13" y="303"/>
                    </a:lnTo>
                    <a:lnTo>
                      <a:pt x="11" y="305"/>
                    </a:lnTo>
                    <a:lnTo>
                      <a:pt x="9" y="306"/>
                    </a:lnTo>
                    <a:lnTo>
                      <a:pt x="7" y="306"/>
                    </a:lnTo>
                    <a:lnTo>
                      <a:pt x="5" y="306"/>
                    </a:lnTo>
                    <a:lnTo>
                      <a:pt x="3" y="307"/>
                    </a:lnTo>
                    <a:lnTo>
                      <a:pt x="2" y="307"/>
                    </a:lnTo>
                    <a:lnTo>
                      <a:pt x="0" y="307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50" y="4"/>
                    </a:lnTo>
                    <a:lnTo>
                      <a:pt x="151" y="6"/>
                    </a:lnTo>
                    <a:lnTo>
                      <a:pt x="152" y="8"/>
                    </a:lnTo>
                    <a:lnTo>
                      <a:pt x="153" y="10"/>
                    </a:lnTo>
                    <a:lnTo>
                      <a:pt x="153" y="12"/>
                    </a:lnTo>
                    <a:lnTo>
                      <a:pt x="154" y="14"/>
                    </a:lnTo>
                    <a:lnTo>
                      <a:pt x="155" y="16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" name="Freeform 134"/>
              <p:cNvSpPr>
                <a:spLocks/>
              </p:cNvSpPr>
              <p:nvPr/>
            </p:nvSpPr>
            <p:spPr bwMode="auto">
              <a:xfrm>
                <a:off x="4397" y="2048"/>
                <a:ext cx="40" cy="78"/>
              </a:xfrm>
              <a:custGeom>
                <a:avLst/>
                <a:gdLst>
                  <a:gd name="T0" fmla="*/ 40 w 160"/>
                  <a:gd name="T1" fmla="*/ 3 h 313"/>
                  <a:gd name="T2" fmla="*/ 4 w 160"/>
                  <a:gd name="T3" fmla="*/ 78 h 313"/>
                  <a:gd name="T4" fmla="*/ 3 w 160"/>
                  <a:gd name="T5" fmla="*/ 78 h 313"/>
                  <a:gd name="T6" fmla="*/ 3 w 160"/>
                  <a:gd name="T7" fmla="*/ 78 h 313"/>
                  <a:gd name="T8" fmla="*/ 3 w 160"/>
                  <a:gd name="T9" fmla="*/ 78 h 313"/>
                  <a:gd name="T10" fmla="*/ 2 w 160"/>
                  <a:gd name="T11" fmla="*/ 78 h 313"/>
                  <a:gd name="T12" fmla="*/ 2 w 160"/>
                  <a:gd name="T13" fmla="*/ 78 h 313"/>
                  <a:gd name="T14" fmla="*/ 1 w 160"/>
                  <a:gd name="T15" fmla="*/ 78 h 313"/>
                  <a:gd name="T16" fmla="*/ 1 w 160"/>
                  <a:gd name="T17" fmla="*/ 78 h 313"/>
                  <a:gd name="T18" fmla="*/ 0 w 160"/>
                  <a:gd name="T19" fmla="*/ 78 h 313"/>
                  <a:gd name="T20" fmla="*/ 38 w 160"/>
                  <a:gd name="T21" fmla="*/ 0 h 313"/>
                  <a:gd name="T22" fmla="*/ 38 w 160"/>
                  <a:gd name="T23" fmla="*/ 0 h 313"/>
                  <a:gd name="T24" fmla="*/ 39 w 160"/>
                  <a:gd name="T25" fmla="*/ 1 h 313"/>
                  <a:gd name="T26" fmla="*/ 39 w 160"/>
                  <a:gd name="T27" fmla="*/ 1 h 313"/>
                  <a:gd name="T28" fmla="*/ 39 w 160"/>
                  <a:gd name="T29" fmla="*/ 1 h 313"/>
                  <a:gd name="T30" fmla="*/ 39 w 160"/>
                  <a:gd name="T31" fmla="*/ 2 h 313"/>
                  <a:gd name="T32" fmla="*/ 40 w 160"/>
                  <a:gd name="T33" fmla="*/ 2 h 313"/>
                  <a:gd name="T34" fmla="*/ 40 w 160"/>
                  <a:gd name="T35" fmla="*/ 3 h 313"/>
                  <a:gd name="T36" fmla="*/ 40 w 160"/>
                  <a:gd name="T37" fmla="*/ 3 h 3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313">
                    <a:moveTo>
                      <a:pt x="160" y="14"/>
                    </a:moveTo>
                    <a:lnTo>
                      <a:pt x="15" y="312"/>
                    </a:lnTo>
                    <a:lnTo>
                      <a:pt x="13" y="312"/>
                    </a:lnTo>
                    <a:lnTo>
                      <a:pt x="11" y="313"/>
                    </a:lnTo>
                    <a:lnTo>
                      <a:pt x="10" y="313"/>
                    </a:lnTo>
                    <a:lnTo>
                      <a:pt x="8" y="313"/>
                    </a:lnTo>
                    <a:lnTo>
                      <a:pt x="6" y="313"/>
                    </a:lnTo>
                    <a:lnTo>
                      <a:pt x="4" y="313"/>
                    </a:lnTo>
                    <a:lnTo>
                      <a:pt x="2" y="313"/>
                    </a:lnTo>
                    <a:lnTo>
                      <a:pt x="0" y="313"/>
                    </a:lnTo>
                    <a:lnTo>
                      <a:pt x="151" y="0"/>
                    </a:lnTo>
                    <a:lnTo>
                      <a:pt x="152" y="2"/>
                    </a:lnTo>
                    <a:lnTo>
                      <a:pt x="154" y="3"/>
                    </a:lnTo>
                    <a:lnTo>
                      <a:pt x="155" y="5"/>
                    </a:lnTo>
                    <a:lnTo>
                      <a:pt x="156" y="6"/>
                    </a:lnTo>
                    <a:lnTo>
                      <a:pt x="157" y="8"/>
                    </a:lnTo>
                    <a:lnTo>
                      <a:pt x="158" y="10"/>
                    </a:lnTo>
                    <a:lnTo>
                      <a:pt x="159" y="12"/>
                    </a:lnTo>
                    <a:lnTo>
                      <a:pt x="160" y="14"/>
                    </a:lnTo>
                    <a:close/>
                  </a:path>
                </a:pathLst>
              </a:custGeom>
              <a:solidFill>
                <a:srgbClr val="75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Freeform 135"/>
              <p:cNvSpPr>
                <a:spLocks/>
              </p:cNvSpPr>
              <p:nvPr/>
            </p:nvSpPr>
            <p:spPr bwMode="auto">
              <a:xfrm>
                <a:off x="4396" y="2047"/>
                <a:ext cx="40" cy="79"/>
              </a:xfrm>
              <a:custGeom>
                <a:avLst/>
                <a:gdLst>
                  <a:gd name="T0" fmla="*/ 40 w 162"/>
                  <a:gd name="T1" fmla="*/ 2 h 317"/>
                  <a:gd name="T2" fmla="*/ 3 w 162"/>
                  <a:gd name="T3" fmla="*/ 79 h 317"/>
                  <a:gd name="T4" fmla="*/ 3 w 162"/>
                  <a:gd name="T5" fmla="*/ 79 h 317"/>
                  <a:gd name="T6" fmla="*/ 2 w 162"/>
                  <a:gd name="T7" fmla="*/ 79 h 317"/>
                  <a:gd name="T8" fmla="*/ 2 w 162"/>
                  <a:gd name="T9" fmla="*/ 79 h 317"/>
                  <a:gd name="T10" fmla="*/ 2 w 162"/>
                  <a:gd name="T11" fmla="*/ 79 h 317"/>
                  <a:gd name="T12" fmla="*/ 1 w 162"/>
                  <a:gd name="T13" fmla="*/ 79 h 317"/>
                  <a:gd name="T14" fmla="*/ 1 w 162"/>
                  <a:gd name="T15" fmla="*/ 79 h 317"/>
                  <a:gd name="T16" fmla="*/ 0 w 162"/>
                  <a:gd name="T17" fmla="*/ 79 h 317"/>
                  <a:gd name="T18" fmla="*/ 0 w 162"/>
                  <a:gd name="T19" fmla="*/ 79 h 317"/>
                  <a:gd name="T20" fmla="*/ 38 w 162"/>
                  <a:gd name="T21" fmla="*/ 0 h 317"/>
                  <a:gd name="T22" fmla="*/ 38 w 162"/>
                  <a:gd name="T23" fmla="*/ 0 h 317"/>
                  <a:gd name="T24" fmla="*/ 38 w 162"/>
                  <a:gd name="T25" fmla="*/ 0 h 317"/>
                  <a:gd name="T26" fmla="*/ 39 w 162"/>
                  <a:gd name="T27" fmla="*/ 1 h 317"/>
                  <a:gd name="T28" fmla="*/ 39 w 162"/>
                  <a:gd name="T29" fmla="*/ 1 h 317"/>
                  <a:gd name="T30" fmla="*/ 39 w 162"/>
                  <a:gd name="T31" fmla="*/ 1 h 317"/>
                  <a:gd name="T32" fmla="*/ 40 w 162"/>
                  <a:gd name="T33" fmla="*/ 2 h 317"/>
                  <a:gd name="T34" fmla="*/ 40 w 162"/>
                  <a:gd name="T35" fmla="*/ 2 h 317"/>
                  <a:gd name="T36" fmla="*/ 40 w 162"/>
                  <a:gd name="T37" fmla="*/ 2 h 3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2" h="317">
                    <a:moveTo>
                      <a:pt x="162" y="10"/>
                    </a:moveTo>
                    <a:lnTo>
                      <a:pt x="14" y="317"/>
                    </a:lnTo>
                    <a:lnTo>
                      <a:pt x="12" y="317"/>
                    </a:lnTo>
                    <a:lnTo>
                      <a:pt x="10" y="317"/>
                    </a:lnTo>
                    <a:lnTo>
                      <a:pt x="8" y="317"/>
                    </a:lnTo>
                    <a:lnTo>
                      <a:pt x="7" y="317"/>
                    </a:lnTo>
                    <a:lnTo>
                      <a:pt x="5" y="317"/>
                    </a:lnTo>
                    <a:lnTo>
                      <a:pt x="3" y="317"/>
                    </a:lnTo>
                    <a:lnTo>
                      <a:pt x="2" y="316"/>
                    </a:lnTo>
                    <a:lnTo>
                      <a:pt x="0" y="316"/>
                    </a:lnTo>
                    <a:lnTo>
                      <a:pt x="152" y="0"/>
                    </a:lnTo>
                    <a:lnTo>
                      <a:pt x="153" y="1"/>
                    </a:lnTo>
                    <a:lnTo>
                      <a:pt x="155" y="2"/>
                    </a:lnTo>
                    <a:lnTo>
                      <a:pt x="156" y="3"/>
                    </a:lnTo>
                    <a:lnTo>
                      <a:pt x="157" y="5"/>
                    </a:lnTo>
                    <a:lnTo>
                      <a:pt x="158" y="6"/>
                    </a:lnTo>
                    <a:lnTo>
                      <a:pt x="160" y="7"/>
                    </a:lnTo>
                    <a:lnTo>
                      <a:pt x="161" y="9"/>
                    </a:lnTo>
                    <a:lnTo>
                      <a:pt x="162" y="10"/>
                    </a:lnTo>
                    <a:close/>
                  </a:path>
                </a:pathLst>
              </a:custGeom>
              <a:solidFill>
                <a:srgbClr val="78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" name="Freeform 136"/>
              <p:cNvSpPr>
                <a:spLocks/>
              </p:cNvSpPr>
              <p:nvPr/>
            </p:nvSpPr>
            <p:spPr bwMode="auto">
              <a:xfrm>
                <a:off x="4394" y="2046"/>
                <a:ext cx="41" cy="80"/>
              </a:xfrm>
              <a:custGeom>
                <a:avLst/>
                <a:gdLst>
                  <a:gd name="T0" fmla="*/ 41 w 163"/>
                  <a:gd name="T1" fmla="*/ 2 h 320"/>
                  <a:gd name="T2" fmla="*/ 3 w 163"/>
                  <a:gd name="T3" fmla="*/ 80 h 320"/>
                  <a:gd name="T4" fmla="*/ 3 w 163"/>
                  <a:gd name="T5" fmla="*/ 80 h 320"/>
                  <a:gd name="T6" fmla="*/ 2 w 163"/>
                  <a:gd name="T7" fmla="*/ 80 h 320"/>
                  <a:gd name="T8" fmla="*/ 2 w 163"/>
                  <a:gd name="T9" fmla="*/ 80 h 320"/>
                  <a:gd name="T10" fmla="*/ 2 w 163"/>
                  <a:gd name="T11" fmla="*/ 80 h 320"/>
                  <a:gd name="T12" fmla="*/ 1 w 163"/>
                  <a:gd name="T13" fmla="*/ 80 h 320"/>
                  <a:gd name="T14" fmla="*/ 1 w 163"/>
                  <a:gd name="T15" fmla="*/ 80 h 320"/>
                  <a:gd name="T16" fmla="*/ 1 w 163"/>
                  <a:gd name="T17" fmla="*/ 79 h 320"/>
                  <a:gd name="T18" fmla="*/ 0 w 163"/>
                  <a:gd name="T19" fmla="*/ 79 h 320"/>
                  <a:gd name="T20" fmla="*/ 0 w 163"/>
                  <a:gd name="T21" fmla="*/ 79 h 320"/>
                  <a:gd name="T22" fmla="*/ 0 w 163"/>
                  <a:gd name="T23" fmla="*/ 79 h 320"/>
                  <a:gd name="T24" fmla="*/ 0 w 163"/>
                  <a:gd name="T25" fmla="*/ 79 h 320"/>
                  <a:gd name="T26" fmla="*/ 0 w 163"/>
                  <a:gd name="T27" fmla="*/ 79 h 320"/>
                  <a:gd name="T28" fmla="*/ 0 w 163"/>
                  <a:gd name="T29" fmla="*/ 79 h 320"/>
                  <a:gd name="T30" fmla="*/ 0 w 163"/>
                  <a:gd name="T31" fmla="*/ 79 h 320"/>
                  <a:gd name="T32" fmla="*/ 0 w 163"/>
                  <a:gd name="T33" fmla="*/ 79 h 320"/>
                  <a:gd name="T34" fmla="*/ 0 w 163"/>
                  <a:gd name="T35" fmla="*/ 79 h 320"/>
                  <a:gd name="T36" fmla="*/ 38 w 163"/>
                  <a:gd name="T37" fmla="*/ 0 h 320"/>
                  <a:gd name="T38" fmla="*/ 39 w 163"/>
                  <a:gd name="T39" fmla="*/ 0 h 320"/>
                  <a:gd name="T40" fmla="*/ 39 w 163"/>
                  <a:gd name="T41" fmla="*/ 0 h 320"/>
                  <a:gd name="T42" fmla="*/ 39 w 163"/>
                  <a:gd name="T43" fmla="*/ 1 h 320"/>
                  <a:gd name="T44" fmla="*/ 40 w 163"/>
                  <a:gd name="T45" fmla="*/ 1 h 320"/>
                  <a:gd name="T46" fmla="*/ 40 w 163"/>
                  <a:gd name="T47" fmla="*/ 1 h 320"/>
                  <a:gd name="T48" fmla="*/ 40 w 163"/>
                  <a:gd name="T49" fmla="*/ 1 h 320"/>
                  <a:gd name="T50" fmla="*/ 41 w 163"/>
                  <a:gd name="T51" fmla="*/ 2 h 320"/>
                  <a:gd name="T52" fmla="*/ 41 w 163"/>
                  <a:gd name="T53" fmla="*/ 2 h 3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3" h="320">
                    <a:moveTo>
                      <a:pt x="163" y="7"/>
                    </a:moveTo>
                    <a:lnTo>
                      <a:pt x="12" y="320"/>
                    </a:lnTo>
                    <a:lnTo>
                      <a:pt x="11" y="320"/>
                    </a:lnTo>
                    <a:lnTo>
                      <a:pt x="9" y="320"/>
                    </a:lnTo>
                    <a:lnTo>
                      <a:pt x="8" y="319"/>
                    </a:lnTo>
                    <a:lnTo>
                      <a:pt x="6" y="319"/>
                    </a:lnTo>
                    <a:lnTo>
                      <a:pt x="5" y="318"/>
                    </a:lnTo>
                    <a:lnTo>
                      <a:pt x="3" y="318"/>
                    </a:lnTo>
                    <a:lnTo>
                      <a:pt x="2" y="316"/>
                    </a:lnTo>
                    <a:lnTo>
                      <a:pt x="0" y="316"/>
                    </a:lnTo>
                    <a:lnTo>
                      <a:pt x="0" y="315"/>
                    </a:lnTo>
                    <a:lnTo>
                      <a:pt x="153" y="0"/>
                    </a:lnTo>
                    <a:lnTo>
                      <a:pt x="154" y="0"/>
                    </a:lnTo>
                    <a:lnTo>
                      <a:pt x="155" y="1"/>
                    </a:lnTo>
                    <a:lnTo>
                      <a:pt x="157" y="2"/>
                    </a:lnTo>
                    <a:lnTo>
                      <a:pt x="158" y="3"/>
                    </a:lnTo>
                    <a:lnTo>
                      <a:pt x="159" y="4"/>
                    </a:lnTo>
                    <a:lnTo>
                      <a:pt x="161" y="5"/>
                    </a:lnTo>
                    <a:lnTo>
                      <a:pt x="162" y="6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7C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137"/>
              <p:cNvSpPr>
                <a:spLocks/>
              </p:cNvSpPr>
              <p:nvPr/>
            </p:nvSpPr>
            <p:spPr bwMode="auto">
              <a:xfrm>
                <a:off x="4393" y="2045"/>
                <a:ext cx="41" cy="81"/>
              </a:xfrm>
              <a:custGeom>
                <a:avLst/>
                <a:gdLst>
                  <a:gd name="T0" fmla="*/ 41 w 164"/>
                  <a:gd name="T1" fmla="*/ 2 h 322"/>
                  <a:gd name="T2" fmla="*/ 3 w 164"/>
                  <a:gd name="T3" fmla="*/ 81 h 322"/>
                  <a:gd name="T4" fmla="*/ 3 w 164"/>
                  <a:gd name="T5" fmla="*/ 81 h 322"/>
                  <a:gd name="T6" fmla="*/ 3 w 164"/>
                  <a:gd name="T7" fmla="*/ 81 h 322"/>
                  <a:gd name="T8" fmla="*/ 3 w 164"/>
                  <a:gd name="T9" fmla="*/ 81 h 322"/>
                  <a:gd name="T10" fmla="*/ 2 w 164"/>
                  <a:gd name="T11" fmla="*/ 81 h 322"/>
                  <a:gd name="T12" fmla="*/ 2 w 164"/>
                  <a:gd name="T13" fmla="*/ 81 h 322"/>
                  <a:gd name="T14" fmla="*/ 2 w 164"/>
                  <a:gd name="T15" fmla="*/ 80 h 322"/>
                  <a:gd name="T16" fmla="*/ 2 w 164"/>
                  <a:gd name="T17" fmla="*/ 80 h 322"/>
                  <a:gd name="T18" fmla="*/ 2 w 164"/>
                  <a:gd name="T19" fmla="*/ 80 h 322"/>
                  <a:gd name="T20" fmla="*/ 1 w 164"/>
                  <a:gd name="T21" fmla="*/ 80 h 322"/>
                  <a:gd name="T22" fmla="*/ 1 w 164"/>
                  <a:gd name="T23" fmla="*/ 80 h 322"/>
                  <a:gd name="T24" fmla="*/ 1 w 164"/>
                  <a:gd name="T25" fmla="*/ 80 h 322"/>
                  <a:gd name="T26" fmla="*/ 1 w 164"/>
                  <a:gd name="T27" fmla="*/ 80 h 322"/>
                  <a:gd name="T28" fmla="*/ 1 w 164"/>
                  <a:gd name="T29" fmla="*/ 80 h 322"/>
                  <a:gd name="T30" fmla="*/ 1 w 164"/>
                  <a:gd name="T31" fmla="*/ 79 h 322"/>
                  <a:gd name="T32" fmla="*/ 0 w 164"/>
                  <a:gd name="T33" fmla="*/ 79 h 322"/>
                  <a:gd name="T34" fmla="*/ 0 w 164"/>
                  <a:gd name="T35" fmla="*/ 79 h 322"/>
                  <a:gd name="T36" fmla="*/ 38 w 164"/>
                  <a:gd name="T37" fmla="*/ 0 h 322"/>
                  <a:gd name="T38" fmla="*/ 38 w 164"/>
                  <a:gd name="T39" fmla="*/ 0 h 322"/>
                  <a:gd name="T40" fmla="*/ 39 w 164"/>
                  <a:gd name="T41" fmla="*/ 0 h 322"/>
                  <a:gd name="T42" fmla="*/ 39 w 164"/>
                  <a:gd name="T43" fmla="*/ 0 h 322"/>
                  <a:gd name="T44" fmla="*/ 39 w 164"/>
                  <a:gd name="T45" fmla="*/ 0 h 322"/>
                  <a:gd name="T46" fmla="*/ 39 w 164"/>
                  <a:gd name="T47" fmla="*/ 1 h 322"/>
                  <a:gd name="T48" fmla="*/ 39 w 164"/>
                  <a:gd name="T49" fmla="*/ 1 h 322"/>
                  <a:gd name="T50" fmla="*/ 39 w 164"/>
                  <a:gd name="T51" fmla="*/ 1 h 322"/>
                  <a:gd name="T52" fmla="*/ 40 w 164"/>
                  <a:gd name="T53" fmla="*/ 1 h 322"/>
                  <a:gd name="T54" fmla="*/ 40 w 164"/>
                  <a:gd name="T55" fmla="*/ 1 h 322"/>
                  <a:gd name="T56" fmla="*/ 40 w 164"/>
                  <a:gd name="T57" fmla="*/ 1 h 322"/>
                  <a:gd name="T58" fmla="*/ 40 w 164"/>
                  <a:gd name="T59" fmla="*/ 1 h 322"/>
                  <a:gd name="T60" fmla="*/ 40 w 164"/>
                  <a:gd name="T61" fmla="*/ 1 h 322"/>
                  <a:gd name="T62" fmla="*/ 41 w 164"/>
                  <a:gd name="T63" fmla="*/ 1 h 322"/>
                  <a:gd name="T64" fmla="*/ 41 w 164"/>
                  <a:gd name="T65" fmla="*/ 1 h 322"/>
                  <a:gd name="T66" fmla="*/ 41 w 164"/>
                  <a:gd name="T67" fmla="*/ 2 h 322"/>
                  <a:gd name="T68" fmla="*/ 41 w 164"/>
                  <a:gd name="T69" fmla="*/ 2 h 3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4" h="322">
                    <a:moveTo>
                      <a:pt x="164" y="6"/>
                    </a:moveTo>
                    <a:lnTo>
                      <a:pt x="12" y="322"/>
                    </a:lnTo>
                    <a:lnTo>
                      <a:pt x="11" y="322"/>
                    </a:lnTo>
                    <a:lnTo>
                      <a:pt x="10" y="321"/>
                    </a:lnTo>
                    <a:lnTo>
                      <a:pt x="9" y="321"/>
                    </a:lnTo>
                    <a:lnTo>
                      <a:pt x="8" y="321"/>
                    </a:lnTo>
                    <a:lnTo>
                      <a:pt x="8" y="319"/>
                    </a:lnTo>
                    <a:lnTo>
                      <a:pt x="7" y="319"/>
                    </a:lnTo>
                    <a:lnTo>
                      <a:pt x="6" y="319"/>
                    </a:lnTo>
                    <a:lnTo>
                      <a:pt x="5" y="318"/>
                    </a:lnTo>
                    <a:lnTo>
                      <a:pt x="4" y="317"/>
                    </a:lnTo>
                    <a:lnTo>
                      <a:pt x="3" y="317"/>
                    </a:lnTo>
                    <a:lnTo>
                      <a:pt x="2" y="317"/>
                    </a:lnTo>
                    <a:lnTo>
                      <a:pt x="2" y="316"/>
                    </a:lnTo>
                    <a:lnTo>
                      <a:pt x="1" y="316"/>
                    </a:lnTo>
                    <a:lnTo>
                      <a:pt x="0" y="315"/>
                    </a:lnTo>
                    <a:lnTo>
                      <a:pt x="153" y="0"/>
                    </a:lnTo>
                    <a:lnTo>
                      <a:pt x="153" y="1"/>
                    </a:lnTo>
                    <a:lnTo>
                      <a:pt x="154" y="1"/>
                    </a:lnTo>
                    <a:lnTo>
                      <a:pt x="155" y="1"/>
                    </a:lnTo>
                    <a:lnTo>
                      <a:pt x="156" y="2"/>
                    </a:lnTo>
                    <a:lnTo>
                      <a:pt x="157" y="2"/>
                    </a:lnTo>
                    <a:lnTo>
                      <a:pt x="158" y="2"/>
                    </a:lnTo>
                    <a:lnTo>
                      <a:pt x="159" y="3"/>
                    </a:lnTo>
                    <a:lnTo>
                      <a:pt x="160" y="3"/>
                    </a:lnTo>
                    <a:lnTo>
                      <a:pt x="160" y="4"/>
                    </a:lnTo>
                    <a:lnTo>
                      <a:pt x="161" y="4"/>
                    </a:lnTo>
                    <a:lnTo>
                      <a:pt x="162" y="5"/>
                    </a:lnTo>
                    <a:lnTo>
                      <a:pt x="163" y="5"/>
                    </a:lnTo>
                    <a:lnTo>
                      <a:pt x="163" y="6"/>
                    </a:lnTo>
                    <a:lnTo>
                      <a:pt x="164" y="6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" name="Freeform 138"/>
              <p:cNvSpPr>
                <a:spLocks/>
              </p:cNvSpPr>
              <p:nvPr/>
            </p:nvSpPr>
            <p:spPr bwMode="auto">
              <a:xfrm>
                <a:off x="4391" y="2045"/>
                <a:ext cx="41" cy="80"/>
              </a:xfrm>
              <a:custGeom>
                <a:avLst/>
                <a:gdLst>
                  <a:gd name="T0" fmla="*/ 41 w 164"/>
                  <a:gd name="T1" fmla="*/ 1 h 319"/>
                  <a:gd name="T2" fmla="*/ 3 w 164"/>
                  <a:gd name="T3" fmla="*/ 80 h 319"/>
                  <a:gd name="T4" fmla="*/ 2 w 164"/>
                  <a:gd name="T5" fmla="*/ 80 h 319"/>
                  <a:gd name="T6" fmla="*/ 2 w 164"/>
                  <a:gd name="T7" fmla="*/ 80 h 319"/>
                  <a:gd name="T8" fmla="*/ 2 w 164"/>
                  <a:gd name="T9" fmla="*/ 79 h 319"/>
                  <a:gd name="T10" fmla="*/ 1 w 164"/>
                  <a:gd name="T11" fmla="*/ 79 h 319"/>
                  <a:gd name="T12" fmla="*/ 1 w 164"/>
                  <a:gd name="T13" fmla="*/ 79 h 319"/>
                  <a:gd name="T14" fmla="*/ 1 w 164"/>
                  <a:gd name="T15" fmla="*/ 79 h 319"/>
                  <a:gd name="T16" fmla="*/ 0 w 164"/>
                  <a:gd name="T17" fmla="*/ 78 h 319"/>
                  <a:gd name="T18" fmla="*/ 0 w 164"/>
                  <a:gd name="T19" fmla="*/ 78 h 319"/>
                  <a:gd name="T20" fmla="*/ 38 w 164"/>
                  <a:gd name="T21" fmla="*/ 0 h 319"/>
                  <a:gd name="T22" fmla="*/ 38 w 164"/>
                  <a:gd name="T23" fmla="*/ 0 h 319"/>
                  <a:gd name="T24" fmla="*/ 39 w 164"/>
                  <a:gd name="T25" fmla="*/ 0 h 319"/>
                  <a:gd name="T26" fmla="*/ 39 w 164"/>
                  <a:gd name="T27" fmla="*/ 0 h 319"/>
                  <a:gd name="T28" fmla="*/ 39 w 164"/>
                  <a:gd name="T29" fmla="*/ 0 h 319"/>
                  <a:gd name="T30" fmla="*/ 40 w 164"/>
                  <a:gd name="T31" fmla="*/ 1 h 319"/>
                  <a:gd name="T32" fmla="*/ 40 w 164"/>
                  <a:gd name="T33" fmla="*/ 1 h 319"/>
                  <a:gd name="T34" fmla="*/ 41 w 164"/>
                  <a:gd name="T35" fmla="*/ 1 h 319"/>
                  <a:gd name="T36" fmla="*/ 41 w 164"/>
                  <a:gd name="T37" fmla="*/ 1 h 319"/>
                  <a:gd name="T38" fmla="*/ 41 w 164"/>
                  <a:gd name="T39" fmla="*/ 1 h 319"/>
                  <a:gd name="T40" fmla="*/ 41 w 164"/>
                  <a:gd name="T41" fmla="*/ 1 h 319"/>
                  <a:gd name="T42" fmla="*/ 41 w 164"/>
                  <a:gd name="T43" fmla="*/ 1 h 319"/>
                  <a:gd name="T44" fmla="*/ 41 w 164"/>
                  <a:gd name="T45" fmla="*/ 1 h 319"/>
                  <a:gd name="T46" fmla="*/ 41 w 164"/>
                  <a:gd name="T47" fmla="*/ 1 h 319"/>
                  <a:gd name="T48" fmla="*/ 41 w 164"/>
                  <a:gd name="T49" fmla="*/ 1 h 319"/>
                  <a:gd name="T50" fmla="*/ 41 w 164"/>
                  <a:gd name="T51" fmla="*/ 1 h 319"/>
                  <a:gd name="T52" fmla="*/ 41 w 164"/>
                  <a:gd name="T53" fmla="*/ 1 h 3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4" h="319">
                    <a:moveTo>
                      <a:pt x="164" y="4"/>
                    </a:moveTo>
                    <a:lnTo>
                      <a:pt x="11" y="319"/>
                    </a:lnTo>
                    <a:lnTo>
                      <a:pt x="9" y="319"/>
                    </a:lnTo>
                    <a:lnTo>
                      <a:pt x="8" y="318"/>
                    </a:lnTo>
                    <a:lnTo>
                      <a:pt x="7" y="317"/>
                    </a:lnTo>
                    <a:lnTo>
                      <a:pt x="5" y="316"/>
                    </a:lnTo>
                    <a:lnTo>
                      <a:pt x="4" y="315"/>
                    </a:lnTo>
                    <a:lnTo>
                      <a:pt x="3" y="314"/>
                    </a:lnTo>
                    <a:lnTo>
                      <a:pt x="1" y="313"/>
                    </a:lnTo>
                    <a:lnTo>
                      <a:pt x="0" y="312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4" y="1"/>
                    </a:lnTo>
                    <a:lnTo>
                      <a:pt x="156" y="1"/>
                    </a:lnTo>
                    <a:lnTo>
                      <a:pt x="157" y="1"/>
                    </a:lnTo>
                    <a:lnTo>
                      <a:pt x="159" y="2"/>
                    </a:lnTo>
                    <a:lnTo>
                      <a:pt x="160" y="2"/>
                    </a:lnTo>
                    <a:lnTo>
                      <a:pt x="162" y="3"/>
                    </a:lnTo>
                    <a:lnTo>
                      <a:pt x="163" y="3"/>
                    </a:lnTo>
                    <a:lnTo>
                      <a:pt x="163" y="4"/>
                    </a:lnTo>
                    <a:lnTo>
                      <a:pt x="164" y="4"/>
                    </a:lnTo>
                    <a:close/>
                  </a:path>
                </a:pathLst>
              </a:custGeom>
              <a:solidFill>
                <a:srgbClr val="8584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" name="Freeform 139"/>
              <p:cNvSpPr>
                <a:spLocks/>
              </p:cNvSpPr>
              <p:nvPr/>
            </p:nvSpPr>
            <p:spPr bwMode="auto">
              <a:xfrm>
                <a:off x="4390" y="2045"/>
                <a:ext cx="41" cy="79"/>
              </a:xfrm>
              <a:custGeom>
                <a:avLst/>
                <a:gdLst>
                  <a:gd name="T0" fmla="*/ 41 w 163"/>
                  <a:gd name="T1" fmla="*/ 0 h 316"/>
                  <a:gd name="T2" fmla="*/ 3 w 163"/>
                  <a:gd name="T3" fmla="*/ 79 h 316"/>
                  <a:gd name="T4" fmla="*/ 2 w 163"/>
                  <a:gd name="T5" fmla="*/ 79 h 316"/>
                  <a:gd name="T6" fmla="*/ 2 w 163"/>
                  <a:gd name="T7" fmla="*/ 79 h 316"/>
                  <a:gd name="T8" fmla="*/ 2 w 163"/>
                  <a:gd name="T9" fmla="*/ 78 h 316"/>
                  <a:gd name="T10" fmla="*/ 1 w 163"/>
                  <a:gd name="T11" fmla="*/ 78 h 316"/>
                  <a:gd name="T12" fmla="*/ 1 w 163"/>
                  <a:gd name="T13" fmla="*/ 78 h 316"/>
                  <a:gd name="T14" fmla="*/ 1 w 163"/>
                  <a:gd name="T15" fmla="*/ 77 h 316"/>
                  <a:gd name="T16" fmla="*/ 0 w 163"/>
                  <a:gd name="T17" fmla="*/ 77 h 316"/>
                  <a:gd name="T18" fmla="*/ 0 w 163"/>
                  <a:gd name="T19" fmla="*/ 77 h 316"/>
                  <a:gd name="T20" fmla="*/ 37 w 163"/>
                  <a:gd name="T21" fmla="*/ 0 h 316"/>
                  <a:gd name="T22" fmla="*/ 38 w 163"/>
                  <a:gd name="T23" fmla="*/ 0 h 316"/>
                  <a:gd name="T24" fmla="*/ 38 w 163"/>
                  <a:gd name="T25" fmla="*/ 0 h 316"/>
                  <a:gd name="T26" fmla="*/ 38 w 163"/>
                  <a:gd name="T27" fmla="*/ 0 h 316"/>
                  <a:gd name="T28" fmla="*/ 39 w 163"/>
                  <a:gd name="T29" fmla="*/ 0 h 316"/>
                  <a:gd name="T30" fmla="*/ 40 w 163"/>
                  <a:gd name="T31" fmla="*/ 0 h 316"/>
                  <a:gd name="T32" fmla="*/ 40 w 163"/>
                  <a:gd name="T33" fmla="*/ 0 h 316"/>
                  <a:gd name="T34" fmla="*/ 40 w 163"/>
                  <a:gd name="T35" fmla="*/ 0 h 316"/>
                  <a:gd name="T36" fmla="*/ 41 w 163"/>
                  <a:gd name="T37" fmla="*/ 0 h 3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3" h="316">
                    <a:moveTo>
                      <a:pt x="163" y="1"/>
                    </a:moveTo>
                    <a:lnTo>
                      <a:pt x="10" y="316"/>
                    </a:lnTo>
                    <a:lnTo>
                      <a:pt x="9" y="315"/>
                    </a:lnTo>
                    <a:lnTo>
                      <a:pt x="8" y="314"/>
                    </a:lnTo>
                    <a:lnTo>
                      <a:pt x="6" y="313"/>
                    </a:lnTo>
                    <a:lnTo>
                      <a:pt x="5" y="312"/>
                    </a:lnTo>
                    <a:lnTo>
                      <a:pt x="4" y="310"/>
                    </a:lnTo>
                    <a:lnTo>
                      <a:pt x="3" y="309"/>
                    </a:lnTo>
                    <a:lnTo>
                      <a:pt x="1" y="308"/>
                    </a:lnTo>
                    <a:lnTo>
                      <a:pt x="0" y="306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0"/>
                    </a:lnTo>
                    <a:lnTo>
                      <a:pt x="158" y="0"/>
                    </a:lnTo>
                    <a:lnTo>
                      <a:pt x="159" y="1"/>
                    </a:lnTo>
                    <a:lnTo>
                      <a:pt x="161" y="1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89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" name="Freeform 140"/>
              <p:cNvSpPr>
                <a:spLocks/>
              </p:cNvSpPr>
              <p:nvPr/>
            </p:nvSpPr>
            <p:spPr bwMode="auto">
              <a:xfrm>
                <a:off x="4389" y="2045"/>
                <a:ext cx="40" cy="78"/>
              </a:xfrm>
              <a:custGeom>
                <a:avLst/>
                <a:gdLst>
                  <a:gd name="T0" fmla="*/ 40 w 160"/>
                  <a:gd name="T1" fmla="*/ 0 h 312"/>
                  <a:gd name="T2" fmla="*/ 2 w 160"/>
                  <a:gd name="T3" fmla="*/ 78 h 312"/>
                  <a:gd name="T4" fmla="*/ 2 w 160"/>
                  <a:gd name="T5" fmla="*/ 78 h 312"/>
                  <a:gd name="T6" fmla="*/ 2 w 160"/>
                  <a:gd name="T7" fmla="*/ 77 h 312"/>
                  <a:gd name="T8" fmla="*/ 1 w 160"/>
                  <a:gd name="T9" fmla="*/ 77 h 312"/>
                  <a:gd name="T10" fmla="*/ 1 w 160"/>
                  <a:gd name="T11" fmla="*/ 77 h 312"/>
                  <a:gd name="T12" fmla="*/ 1 w 160"/>
                  <a:gd name="T13" fmla="*/ 76 h 312"/>
                  <a:gd name="T14" fmla="*/ 1 w 160"/>
                  <a:gd name="T15" fmla="*/ 76 h 312"/>
                  <a:gd name="T16" fmla="*/ 0 w 160"/>
                  <a:gd name="T17" fmla="*/ 75 h 312"/>
                  <a:gd name="T18" fmla="*/ 0 w 160"/>
                  <a:gd name="T19" fmla="*/ 75 h 312"/>
                  <a:gd name="T20" fmla="*/ 36 w 160"/>
                  <a:gd name="T21" fmla="*/ 0 h 312"/>
                  <a:gd name="T22" fmla="*/ 37 w 160"/>
                  <a:gd name="T23" fmla="*/ 0 h 312"/>
                  <a:gd name="T24" fmla="*/ 37 w 160"/>
                  <a:gd name="T25" fmla="*/ 0 h 312"/>
                  <a:gd name="T26" fmla="*/ 38 w 160"/>
                  <a:gd name="T27" fmla="*/ 0 h 312"/>
                  <a:gd name="T28" fmla="*/ 38 w 160"/>
                  <a:gd name="T29" fmla="*/ 0 h 312"/>
                  <a:gd name="T30" fmla="*/ 39 w 160"/>
                  <a:gd name="T31" fmla="*/ 0 h 312"/>
                  <a:gd name="T32" fmla="*/ 39 w 160"/>
                  <a:gd name="T33" fmla="*/ 0 h 312"/>
                  <a:gd name="T34" fmla="*/ 39 w 160"/>
                  <a:gd name="T35" fmla="*/ 0 h 312"/>
                  <a:gd name="T36" fmla="*/ 40 w 160"/>
                  <a:gd name="T37" fmla="*/ 0 h 3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312">
                    <a:moveTo>
                      <a:pt x="160" y="0"/>
                    </a:moveTo>
                    <a:lnTo>
                      <a:pt x="9" y="312"/>
                    </a:lnTo>
                    <a:lnTo>
                      <a:pt x="8" y="310"/>
                    </a:lnTo>
                    <a:lnTo>
                      <a:pt x="7" y="309"/>
                    </a:lnTo>
                    <a:lnTo>
                      <a:pt x="5" y="308"/>
                    </a:lnTo>
                    <a:lnTo>
                      <a:pt x="4" y="306"/>
                    </a:lnTo>
                    <a:lnTo>
                      <a:pt x="3" y="305"/>
                    </a:lnTo>
                    <a:lnTo>
                      <a:pt x="2" y="303"/>
                    </a:lnTo>
                    <a:lnTo>
                      <a:pt x="1" y="301"/>
                    </a:lnTo>
                    <a:lnTo>
                      <a:pt x="0" y="299"/>
                    </a:lnTo>
                    <a:lnTo>
                      <a:pt x="144" y="1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" name="Freeform 141"/>
              <p:cNvSpPr>
                <a:spLocks/>
              </p:cNvSpPr>
              <p:nvPr/>
            </p:nvSpPr>
            <p:spPr bwMode="auto">
              <a:xfrm>
                <a:off x="4388" y="2045"/>
                <a:ext cx="39" cy="77"/>
              </a:xfrm>
              <a:custGeom>
                <a:avLst/>
                <a:gdLst>
                  <a:gd name="T0" fmla="*/ 39 w 156"/>
                  <a:gd name="T1" fmla="*/ 0 h 306"/>
                  <a:gd name="T2" fmla="*/ 2 w 156"/>
                  <a:gd name="T3" fmla="*/ 77 h 306"/>
                  <a:gd name="T4" fmla="*/ 2 w 156"/>
                  <a:gd name="T5" fmla="*/ 77 h 306"/>
                  <a:gd name="T6" fmla="*/ 2 w 156"/>
                  <a:gd name="T7" fmla="*/ 76 h 306"/>
                  <a:gd name="T8" fmla="*/ 1 w 156"/>
                  <a:gd name="T9" fmla="*/ 76 h 306"/>
                  <a:gd name="T10" fmla="*/ 1 w 156"/>
                  <a:gd name="T11" fmla="*/ 75 h 306"/>
                  <a:gd name="T12" fmla="*/ 1 w 156"/>
                  <a:gd name="T13" fmla="*/ 75 h 306"/>
                  <a:gd name="T14" fmla="*/ 1 w 156"/>
                  <a:gd name="T15" fmla="*/ 74 h 306"/>
                  <a:gd name="T16" fmla="*/ 0 w 156"/>
                  <a:gd name="T17" fmla="*/ 74 h 306"/>
                  <a:gd name="T18" fmla="*/ 0 w 156"/>
                  <a:gd name="T19" fmla="*/ 73 h 306"/>
                  <a:gd name="T20" fmla="*/ 35 w 156"/>
                  <a:gd name="T21" fmla="*/ 1 h 306"/>
                  <a:gd name="T22" fmla="*/ 36 w 156"/>
                  <a:gd name="T23" fmla="*/ 1 h 306"/>
                  <a:gd name="T24" fmla="*/ 36 w 156"/>
                  <a:gd name="T25" fmla="*/ 1 h 306"/>
                  <a:gd name="T26" fmla="*/ 37 w 156"/>
                  <a:gd name="T27" fmla="*/ 1 h 306"/>
                  <a:gd name="T28" fmla="*/ 37 w 156"/>
                  <a:gd name="T29" fmla="*/ 0 h 306"/>
                  <a:gd name="T30" fmla="*/ 38 w 156"/>
                  <a:gd name="T31" fmla="*/ 0 h 306"/>
                  <a:gd name="T32" fmla="*/ 38 w 156"/>
                  <a:gd name="T33" fmla="*/ 0 h 306"/>
                  <a:gd name="T34" fmla="*/ 39 w 156"/>
                  <a:gd name="T35" fmla="*/ 0 h 306"/>
                  <a:gd name="T36" fmla="*/ 39 w 156"/>
                  <a:gd name="T37" fmla="*/ 0 h 3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6" h="306">
                    <a:moveTo>
                      <a:pt x="156" y="0"/>
                    </a:moveTo>
                    <a:lnTo>
                      <a:pt x="8" y="306"/>
                    </a:lnTo>
                    <a:lnTo>
                      <a:pt x="7" y="305"/>
                    </a:lnTo>
                    <a:lnTo>
                      <a:pt x="6" y="303"/>
                    </a:lnTo>
                    <a:lnTo>
                      <a:pt x="5" y="301"/>
                    </a:lnTo>
                    <a:lnTo>
                      <a:pt x="4" y="299"/>
                    </a:lnTo>
                    <a:lnTo>
                      <a:pt x="3" y="297"/>
                    </a:lnTo>
                    <a:lnTo>
                      <a:pt x="2" y="296"/>
                    </a:lnTo>
                    <a:lnTo>
                      <a:pt x="1" y="294"/>
                    </a:lnTo>
                    <a:lnTo>
                      <a:pt x="0" y="292"/>
                    </a:lnTo>
                    <a:lnTo>
                      <a:pt x="140" y="3"/>
                    </a:lnTo>
                    <a:lnTo>
                      <a:pt x="142" y="3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48" y="1"/>
                    </a:lnTo>
                    <a:lnTo>
                      <a:pt x="150" y="1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" name="Freeform 142"/>
              <p:cNvSpPr>
                <a:spLocks/>
              </p:cNvSpPr>
              <p:nvPr/>
            </p:nvSpPr>
            <p:spPr bwMode="auto">
              <a:xfrm>
                <a:off x="4388" y="2045"/>
                <a:ext cx="37" cy="75"/>
              </a:xfrm>
              <a:custGeom>
                <a:avLst/>
                <a:gdLst>
                  <a:gd name="T0" fmla="*/ 37 w 150"/>
                  <a:gd name="T1" fmla="*/ 0 h 298"/>
                  <a:gd name="T2" fmla="*/ 1 w 150"/>
                  <a:gd name="T3" fmla="*/ 75 h 298"/>
                  <a:gd name="T4" fmla="*/ 1 w 150"/>
                  <a:gd name="T5" fmla="*/ 75 h 298"/>
                  <a:gd name="T6" fmla="*/ 1 w 150"/>
                  <a:gd name="T7" fmla="*/ 74 h 298"/>
                  <a:gd name="T8" fmla="*/ 1 w 150"/>
                  <a:gd name="T9" fmla="*/ 73 h 298"/>
                  <a:gd name="T10" fmla="*/ 0 w 150"/>
                  <a:gd name="T11" fmla="*/ 73 h 298"/>
                  <a:gd name="T12" fmla="*/ 0 w 150"/>
                  <a:gd name="T13" fmla="*/ 72 h 298"/>
                  <a:gd name="T14" fmla="*/ 0 w 150"/>
                  <a:gd name="T15" fmla="*/ 72 h 298"/>
                  <a:gd name="T16" fmla="*/ 0 w 150"/>
                  <a:gd name="T17" fmla="*/ 71 h 298"/>
                  <a:gd name="T18" fmla="*/ 0 w 150"/>
                  <a:gd name="T19" fmla="*/ 71 h 298"/>
                  <a:gd name="T20" fmla="*/ 33 w 150"/>
                  <a:gd name="T21" fmla="*/ 2 h 298"/>
                  <a:gd name="T22" fmla="*/ 33 w 150"/>
                  <a:gd name="T23" fmla="*/ 1 h 298"/>
                  <a:gd name="T24" fmla="*/ 34 w 150"/>
                  <a:gd name="T25" fmla="*/ 1 h 298"/>
                  <a:gd name="T26" fmla="*/ 34 w 150"/>
                  <a:gd name="T27" fmla="*/ 1 h 298"/>
                  <a:gd name="T28" fmla="*/ 35 w 150"/>
                  <a:gd name="T29" fmla="*/ 1 h 298"/>
                  <a:gd name="T30" fmla="*/ 36 w 150"/>
                  <a:gd name="T31" fmla="*/ 1 h 298"/>
                  <a:gd name="T32" fmla="*/ 36 w 150"/>
                  <a:gd name="T33" fmla="*/ 0 h 298"/>
                  <a:gd name="T34" fmla="*/ 37 w 150"/>
                  <a:gd name="T35" fmla="*/ 0 h 298"/>
                  <a:gd name="T36" fmla="*/ 37 w 150"/>
                  <a:gd name="T37" fmla="*/ 0 h 2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0" h="298">
                    <a:moveTo>
                      <a:pt x="150" y="0"/>
                    </a:moveTo>
                    <a:lnTo>
                      <a:pt x="6" y="298"/>
                    </a:lnTo>
                    <a:lnTo>
                      <a:pt x="5" y="297"/>
                    </a:lnTo>
                    <a:lnTo>
                      <a:pt x="4" y="295"/>
                    </a:lnTo>
                    <a:lnTo>
                      <a:pt x="3" y="292"/>
                    </a:lnTo>
                    <a:lnTo>
                      <a:pt x="2" y="290"/>
                    </a:lnTo>
                    <a:lnTo>
                      <a:pt x="2" y="288"/>
                    </a:lnTo>
                    <a:lnTo>
                      <a:pt x="1" y="286"/>
                    </a:lnTo>
                    <a:lnTo>
                      <a:pt x="0" y="284"/>
                    </a:lnTo>
                    <a:lnTo>
                      <a:pt x="0" y="281"/>
                    </a:lnTo>
                    <a:lnTo>
                      <a:pt x="133" y="6"/>
                    </a:lnTo>
                    <a:lnTo>
                      <a:pt x="135" y="5"/>
                    </a:lnTo>
                    <a:lnTo>
                      <a:pt x="137" y="4"/>
                    </a:lnTo>
                    <a:lnTo>
                      <a:pt x="139" y="3"/>
                    </a:lnTo>
                    <a:lnTo>
                      <a:pt x="142" y="2"/>
                    </a:lnTo>
                    <a:lnTo>
                      <a:pt x="144" y="2"/>
                    </a:lnTo>
                    <a:lnTo>
                      <a:pt x="146" y="1"/>
                    </a:lnTo>
                    <a:lnTo>
                      <a:pt x="148" y="1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93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" name="Freeform 143"/>
              <p:cNvSpPr>
                <a:spLocks/>
              </p:cNvSpPr>
              <p:nvPr/>
            </p:nvSpPr>
            <p:spPr bwMode="auto">
              <a:xfrm>
                <a:off x="4387" y="2046"/>
                <a:ext cx="36" cy="72"/>
              </a:xfrm>
              <a:custGeom>
                <a:avLst/>
                <a:gdLst>
                  <a:gd name="T0" fmla="*/ 36 w 144"/>
                  <a:gd name="T1" fmla="*/ 0 h 289"/>
                  <a:gd name="T2" fmla="*/ 1 w 144"/>
                  <a:gd name="T3" fmla="*/ 72 h 289"/>
                  <a:gd name="T4" fmla="*/ 1 w 144"/>
                  <a:gd name="T5" fmla="*/ 71 h 289"/>
                  <a:gd name="T6" fmla="*/ 1 w 144"/>
                  <a:gd name="T7" fmla="*/ 71 h 289"/>
                  <a:gd name="T8" fmla="*/ 1 w 144"/>
                  <a:gd name="T9" fmla="*/ 70 h 289"/>
                  <a:gd name="T10" fmla="*/ 1 w 144"/>
                  <a:gd name="T11" fmla="*/ 70 h 289"/>
                  <a:gd name="T12" fmla="*/ 0 w 144"/>
                  <a:gd name="T13" fmla="*/ 69 h 289"/>
                  <a:gd name="T14" fmla="*/ 0 w 144"/>
                  <a:gd name="T15" fmla="*/ 68 h 289"/>
                  <a:gd name="T16" fmla="*/ 0 w 144"/>
                  <a:gd name="T17" fmla="*/ 68 h 289"/>
                  <a:gd name="T18" fmla="*/ 0 w 144"/>
                  <a:gd name="T19" fmla="*/ 67 h 289"/>
                  <a:gd name="T20" fmla="*/ 31 w 144"/>
                  <a:gd name="T21" fmla="*/ 2 h 289"/>
                  <a:gd name="T22" fmla="*/ 32 w 144"/>
                  <a:gd name="T23" fmla="*/ 2 h 289"/>
                  <a:gd name="T24" fmla="*/ 33 w 144"/>
                  <a:gd name="T25" fmla="*/ 2 h 289"/>
                  <a:gd name="T26" fmla="*/ 33 w 144"/>
                  <a:gd name="T27" fmla="*/ 1 h 289"/>
                  <a:gd name="T28" fmla="*/ 34 w 144"/>
                  <a:gd name="T29" fmla="*/ 1 h 289"/>
                  <a:gd name="T30" fmla="*/ 34 w 144"/>
                  <a:gd name="T31" fmla="*/ 1 h 289"/>
                  <a:gd name="T32" fmla="*/ 35 w 144"/>
                  <a:gd name="T33" fmla="*/ 0 h 289"/>
                  <a:gd name="T34" fmla="*/ 36 w 144"/>
                  <a:gd name="T35" fmla="*/ 0 h 289"/>
                  <a:gd name="T36" fmla="*/ 36 w 144"/>
                  <a:gd name="T37" fmla="*/ 0 h 2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4" h="289">
                    <a:moveTo>
                      <a:pt x="144" y="0"/>
                    </a:moveTo>
                    <a:lnTo>
                      <a:pt x="4" y="289"/>
                    </a:lnTo>
                    <a:lnTo>
                      <a:pt x="4" y="286"/>
                    </a:lnTo>
                    <a:lnTo>
                      <a:pt x="3" y="284"/>
                    </a:lnTo>
                    <a:lnTo>
                      <a:pt x="2" y="281"/>
                    </a:lnTo>
                    <a:lnTo>
                      <a:pt x="2" y="279"/>
                    </a:lnTo>
                    <a:lnTo>
                      <a:pt x="1" y="276"/>
                    </a:lnTo>
                    <a:lnTo>
                      <a:pt x="1" y="274"/>
                    </a:lnTo>
                    <a:lnTo>
                      <a:pt x="0" y="271"/>
                    </a:lnTo>
                    <a:lnTo>
                      <a:pt x="0" y="267"/>
                    </a:lnTo>
                    <a:lnTo>
                      <a:pt x="125" y="9"/>
                    </a:lnTo>
                    <a:lnTo>
                      <a:pt x="128" y="8"/>
                    </a:lnTo>
                    <a:lnTo>
                      <a:pt x="130" y="7"/>
                    </a:lnTo>
                    <a:lnTo>
                      <a:pt x="132" y="5"/>
                    </a:lnTo>
                    <a:lnTo>
                      <a:pt x="135" y="4"/>
                    </a:lnTo>
                    <a:lnTo>
                      <a:pt x="137" y="3"/>
                    </a:lnTo>
                    <a:lnTo>
                      <a:pt x="139" y="2"/>
                    </a:lnTo>
                    <a:lnTo>
                      <a:pt x="142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9897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" name="Freeform 144"/>
              <p:cNvSpPr>
                <a:spLocks/>
              </p:cNvSpPr>
              <p:nvPr/>
            </p:nvSpPr>
            <p:spPr bwMode="auto">
              <a:xfrm>
                <a:off x="4387" y="2047"/>
                <a:ext cx="34" cy="68"/>
              </a:xfrm>
              <a:custGeom>
                <a:avLst/>
                <a:gdLst>
                  <a:gd name="T0" fmla="*/ 34 w 136"/>
                  <a:gd name="T1" fmla="*/ 0 h 275"/>
                  <a:gd name="T2" fmla="*/ 1 w 136"/>
                  <a:gd name="T3" fmla="*/ 68 h 275"/>
                  <a:gd name="T4" fmla="*/ 1 w 136"/>
                  <a:gd name="T5" fmla="*/ 67 h 275"/>
                  <a:gd name="T6" fmla="*/ 1 w 136"/>
                  <a:gd name="T7" fmla="*/ 67 h 275"/>
                  <a:gd name="T8" fmla="*/ 0 w 136"/>
                  <a:gd name="T9" fmla="*/ 66 h 275"/>
                  <a:gd name="T10" fmla="*/ 0 w 136"/>
                  <a:gd name="T11" fmla="*/ 65 h 275"/>
                  <a:gd name="T12" fmla="*/ 0 w 136"/>
                  <a:gd name="T13" fmla="*/ 64 h 275"/>
                  <a:gd name="T14" fmla="*/ 0 w 136"/>
                  <a:gd name="T15" fmla="*/ 64 h 275"/>
                  <a:gd name="T16" fmla="*/ 0 w 136"/>
                  <a:gd name="T17" fmla="*/ 63 h 275"/>
                  <a:gd name="T18" fmla="*/ 0 w 136"/>
                  <a:gd name="T19" fmla="*/ 62 h 275"/>
                  <a:gd name="T20" fmla="*/ 29 w 136"/>
                  <a:gd name="T21" fmla="*/ 3 h 275"/>
                  <a:gd name="T22" fmla="*/ 30 w 136"/>
                  <a:gd name="T23" fmla="*/ 3 h 275"/>
                  <a:gd name="T24" fmla="*/ 30 w 136"/>
                  <a:gd name="T25" fmla="*/ 2 h 275"/>
                  <a:gd name="T26" fmla="*/ 31 w 136"/>
                  <a:gd name="T27" fmla="*/ 2 h 275"/>
                  <a:gd name="T28" fmla="*/ 32 w 136"/>
                  <a:gd name="T29" fmla="*/ 1 h 275"/>
                  <a:gd name="T30" fmla="*/ 32 w 136"/>
                  <a:gd name="T31" fmla="*/ 1 h 275"/>
                  <a:gd name="T32" fmla="*/ 33 w 136"/>
                  <a:gd name="T33" fmla="*/ 1 h 275"/>
                  <a:gd name="T34" fmla="*/ 33 w 136"/>
                  <a:gd name="T35" fmla="*/ 0 h 275"/>
                  <a:gd name="T36" fmla="*/ 34 w 136"/>
                  <a:gd name="T37" fmla="*/ 0 h 2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6" h="275">
                    <a:moveTo>
                      <a:pt x="136" y="0"/>
                    </a:moveTo>
                    <a:lnTo>
                      <a:pt x="3" y="275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1" y="267"/>
                    </a:lnTo>
                    <a:lnTo>
                      <a:pt x="1" y="263"/>
                    </a:lnTo>
                    <a:lnTo>
                      <a:pt x="0" y="260"/>
                    </a:lnTo>
                    <a:lnTo>
                      <a:pt x="0" y="257"/>
                    </a:lnTo>
                    <a:lnTo>
                      <a:pt x="0" y="254"/>
                    </a:lnTo>
                    <a:lnTo>
                      <a:pt x="0" y="250"/>
                    </a:lnTo>
                    <a:lnTo>
                      <a:pt x="114" y="14"/>
                    </a:lnTo>
                    <a:lnTo>
                      <a:pt x="118" y="11"/>
                    </a:lnTo>
                    <a:lnTo>
                      <a:pt x="121" y="9"/>
                    </a:lnTo>
                    <a:lnTo>
                      <a:pt x="123" y="7"/>
                    </a:lnTo>
                    <a:lnTo>
                      <a:pt x="126" y="6"/>
                    </a:lnTo>
                    <a:lnTo>
                      <a:pt x="128" y="4"/>
                    </a:lnTo>
                    <a:lnTo>
                      <a:pt x="131" y="3"/>
                    </a:lnTo>
                    <a:lnTo>
                      <a:pt x="133" y="1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" name="Freeform 145"/>
              <p:cNvSpPr>
                <a:spLocks/>
              </p:cNvSpPr>
              <p:nvPr/>
            </p:nvSpPr>
            <p:spPr bwMode="auto">
              <a:xfrm>
                <a:off x="4387" y="2048"/>
                <a:ext cx="31" cy="65"/>
              </a:xfrm>
              <a:custGeom>
                <a:avLst/>
                <a:gdLst>
                  <a:gd name="T0" fmla="*/ 31 w 126"/>
                  <a:gd name="T1" fmla="*/ 0 h 258"/>
                  <a:gd name="T2" fmla="*/ 0 w 126"/>
                  <a:gd name="T3" fmla="*/ 65 h 258"/>
                  <a:gd name="T4" fmla="*/ 0 w 126"/>
                  <a:gd name="T5" fmla="*/ 64 h 258"/>
                  <a:gd name="T6" fmla="*/ 0 w 126"/>
                  <a:gd name="T7" fmla="*/ 63 h 258"/>
                  <a:gd name="T8" fmla="*/ 0 w 126"/>
                  <a:gd name="T9" fmla="*/ 62 h 258"/>
                  <a:gd name="T10" fmla="*/ 0 w 126"/>
                  <a:gd name="T11" fmla="*/ 62 h 258"/>
                  <a:gd name="T12" fmla="*/ 0 w 126"/>
                  <a:gd name="T13" fmla="*/ 61 h 258"/>
                  <a:gd name="T14" fmla="*/ 0 w 126"/>
                  <a:gd name="T15" fmla="*/ 60 h 258"/>
                  <a:gd name="T16" fmla="*/ 0 w 126"/>
                  <a:gd name="T17" fmla="*/ 59 h 258"/>
                  <a:gd name="T18" fmla="*/ 0 w 126"/>
                  <a:gd name="T19" fmla="*/ 58 h 258"/>
                  <a:gd name="T20" fmla="*/ 25 w 126"/>
                  <a:gd name="T21" fmla="*/ 5 h 258"/>
                  <a:gd name="T22" fmla="*/ 26 w 126"/>
                  <a:gd name="T23" fmla="*/ 4 h 258"/>
                  <a:gd name="T24" fmla="*/ 27 w 126"/>
                  <a:gd name="T25" fmla="*/ 3 h 258"/>
                  <a:gd name="T26" fmla="*/ 27 w 126"/>
                  <a:gd name="T27" fmla="*/ 3 h 258"/>
                  <a:gd name="T28" fmla="*/ 28 w 126"/>
                  <a:gd name="T29" fmla="*/ 2 h 258"/>
                  <a:gd name="T30" fmla="*/ 29 w 126"/>
                  <a:gd name="T31" fmla="*/ 2 h 258"/>
                  <a:gd name="T32" fmla="*/ 30 w 126"/>
                  <a:gd name="T33" fmla="*/ 1 h 258"/>
                  <a:gd name="T34" fmla="*/ 30 w 126"/>
                  <a:gd name="T35" fmla="*/ 1 h 258"/>
                  <a:gd name="T36" fmla="*/ 31 w 126"/>
                  <a:gd name="T37" fmla="*/ 0 h 2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6" h="258">
                    <a:moveTo>
                      <a:pt x="126" y="0"/>
                    </a:moveTo>
                    <a:lnTo>
                      <a:pt x="1" y="258"/>
                    </a:lnTo>
                    <a:lnTo>
                      <a:pt x="1" y="255"/>
                    </a:lnTo>
                    <a:lnTo>
                      <a:pt x="0" y="252"/>
                    </a:lnTo>
                    <a:lnTo>
                      <a:pt x="0" y="248"/>
                    </a:lnTo>
                    <a:lnTo>
                      <a:pt x="0" y="245"/>
                    </a:lnTo>
                    <a:lnTo>
                      <a:pt x="0" y="241"/>
                    </a:lnTo>
                    <a:lnTo>
                      <a:pt x="0" y="237"/>
                    </a:lnTo>
                    <a:lnTo>
                      <a:pt x="0" y="234"/>
                    </a:lnTo>
                    <a:lnTo>
                      <a:pt x="0" y="230"/>
                    </a:lnTo>
                    <a:lnTo>
                      <a:pt x="103" y="18"/>
                    </a:lnTo>
                    <a:lnTo>
                      <a:pt x="105" y="16"/>
                    </a:lnTo>
                    <a:lnTo>
                      <a:pt x="108" y="13"/>
                    </a:lnTo>
                    <a:lnTo>
                      <a:pt x="111" y="11"/>
                    </a:lnTo>
                    <a:lnTo>
                      <a:pt x="114" y="9"/>
                    </a:lnTo>
                    <a:lnTo>
                      <a:pt x="118" y="6"/>
                    </a:lnTo>
                    <a:lnTo>
                      <a:pt x="121" y="4"/>
                    </a:lnTo>
                    <a:lnTo>
                      <a:pt x="123" y="2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3" name="Freeform 146"/>
              <p:cNvSpPr>
                <a:spLocks/>
              </p:cNvSpPr>
              <p:nvPr/>
            </p:nvSpPr>
            <p:spPr bwMode="auto">
              <a:xfrm>
                <a:off x="4387" y="2050"/>
                <a:ext cx="29" cy="59"/>
              </a:xfrm>
              <a:custGeom>
                <a:avLst/>
                <a:gdLst>
                  <a:gd name="T0" fmla="*/ 29 w 114"/>
                  <a:gd name="T1" fmla="*/ 0 h 236"/>
                  <a:gd name="T2" fmla="*/ 0 w 114"/>
                  <a:gd name="T3" fmla="*/ 59 h 236"/>
                  <a:gd name="T4" fmla="*/ 0 w 114"/>
                  <a:gd name="T5" fmla="*/ 58 h 236"/>
                  <a:gd name="T6" fmla="*/ 0 w 114"/>
                  <a:gd name="T7" fmla="*/ 57 h 236"/>
                  <a:gd name="T8" fmla="*/ 0 w 114"/>
                  <a:gd name="T9" fmla="*/ 56 h 236"/>
                  <a:gd name="T10" fmla="*/ 0 w 114"/>
                  <a:gd name="T11" fmla="*/ 55 h 236"/>
                  <a:gd name="T12" fmla="*/ 0 w 114"/>
                  <a:gd name="T13" fmla="*/ 54 h 236"/>
                  <a:gd name="T14" fmla="*/ 0 w 114"/>
                  <a:gd name="T15" fmla="*/ 53 h 236"/>
                  <a:gd name="T16" fmla="*/ 1 w 114"/>
                  <a:gd name="T17" fmla="*/ 52 h 236"/>
                  <a:gd name="T18" fmla="*/ 1 w 114"/>
                  <a:gd name="T19" fmla="*/ 51 h 236"/>
                  <a:gd name="T20" fmla="*/ 23 w 114"/>
                  <a:gd name="T21" fmla="*/ 6 h 236"/>
                  <a:gd name="T22" fmla="*/ 23 w 114"/>
                  <a:gd name="T23" fmla="*/ 5 h 236"/>
                  <a:gd name="T24" fmla="*/ 24 w 114"/>
                  <a:gd name="T25" fmla="*/ 4 h 236"/>
                  <a:gd name="T26" fmla="*/ 25 w 114"/>
                  <a:gd name="T27" fmla="*/ 3 h 236"/>
                  <a:gd name="T28" fmla="*/ 26 w 114"/>
                  <a:gd name="T29" fmla="*/ 3 h 236"/>
                  <a:gd name="T30" fmla="*/ 27 w 114"/>
                  <a:gd name="T31" fmla="*/ 2 h 236"/>
                  <a:gd name="T32" fmla="*/ 27 w 114"/>
                  <a:gd name="T33" fmla="*/ 1 h 236"/>
                  <a:gd name="T34" fmla="*/ 28 w 114"/>
                  <a:gd name="T35" fmla="*/ 1 h 236"/>
                  <a:gd name="T36" fmla="*/ 29 w 114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4" h="236">
                    <a:moveTo>
                      <a:pt x="114" y="0"/>
                    </a:moveTo>
                    <a:lnTo>
                      <a:pt x="0" y="236"/>
                    </a:lnTo>
                    <a:lnTo>
                      <a:pt x="0" y="232"/>
                    </a:lnTo>
                    <a:lnTo>
                      <a:pt x="0" y="228"/>
                    </a:lnTo>
                    <a:lnTo>
                      <a:pt x="0" y="224"/>
                    </a:lnTo>
                    <a:lnTo>
                      <a:pt x="0" y="220"/>
                    </a:lnTo>
                    <a:lnTo>
                      <a:pt x="1" y="215"/>
                    </a:lnTo>
                    <a:lnTo>
                      <a:pt x="1" y="211"/>
                    </a:lnTo>
                    <a:lnTo>
                      <a:pt x="2" y="207"/>
                    </a:lnTo>
                    <a:lnTo>
                      <a:pt x="2" y="202"/>
                    </a:lnTo>
                    <a:lnTo>
                      <a:pt x="89" y="23"/>
                    </a:lnTo>
                    <a:lnTo>
                      <a:pt x="92" y="19"/>
                    </a:lnTo>
                    <a:lnTo>
                      <a:pt x="95" y="16"/>
                    </a:lnTo>
                    <a:lnTo>
                      <a:pt x="98" y="13"/>
                    </a:lnTo>
                    <a:lnTo>
                      <a:pt x="102" y="10"/>
                    </a:lnTo>
                    <a:lnTo>
                      <a:pt x="105" y="7"/>
                    </a:lnTo>
                    <a:lnTo>
                      <a:pt x="108" y="5"/>
                    </a:lnTo>
                    <a:lnTo>
                      <a:pt x="111" y="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4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4" name="Freeform 147"/>
              <p:cNvSpPr>
                <a:spLocks/>
              </p:cNvSpPr>
              <p:nvPr/>
            </p:nvSpPr>
            <p:spPr bwMode="auto">
              <a:xfrm>
                <a:off x="4387" y="2052"/>
                <a:ext cx="26" cy="53"/>
              </a:xfrm>
              <a:custGeom>
                <a:avLst/>
                <a:gdLst>
                  <a:gd name="T0" fmla="*/ 26 w 103"/>
                  <a:gd name="T1" fmla="*/ 0 h 212"/>
                  <a:gd name="T2" fmla="*/ 0 w 103"/>
                  <a:gd name="T3" fmla="*/ 53 h 212"/>
                  <a:gd name="T4" fmla="*/ 0 w 103"/>
                  <a:gd name="T5" fmla="*/ 52 h 212"/>
                  <a:gd name="T6" fmla="*/ 0 w 103"/>
                  <a:gd name="T7" fmla="*/ 51 h 212"/>
                  <a:gd name="T8" fmla="*/ 1 w 103"/>
                  <a:gd name="T9" fmla="*/ 49 h 212"/>
                  <a:gd name="T10" fmla="*/ 1 w 103"/>
                  <a:gd name="T11" fmla="*/ 48 h 212"/>
                  <a:gd name="T12" fmla="*/ 1 w 103"/>
                  <a:gd name="T13" fmla="*/ 46 h 212"/>
                  <a:gd name="T14" fmla="*/ 1 w 103"/>
                  <a:gd name="T15" fmla="*/ 45 h 212"/>
                  <a:gd name="T16" fmla="*/ 2 w 103"/>
                  <a:gd name="T17" fmla="*/ 43 h 212"/>
                  <a:gd name="T18" fmla="*/ 2 w 103"/>
                  <a:gd name="T19" fmla="*/ 42 h 212"/>
                  <a:gd name="T20" fmla="*/ 18 w 103"/>
                  <a:gd name="T21" fmla="*/ 8 h 212"/>
                  <a:gd name="T22" fmla="*/ 19 w 103"/>
                  <a:gd name="T23" fmla="*/ 7 h 212"/>
                  <a:gd name="T24" fmla="*/ 20 w 103"/>
                  <a:gd name="T25" fmla="*/ 6 h 212"/>
                  <a:gd name="T26" fmla="*/ 21 w 103"/>
                  <a:gd name="T27" fmla="*/ 5 h 212"/>
                  <a:gd name="T28" fmla="*/ 22 w 103"/>
                  <a:gd name="T29" fmla="*/ 4 h 212"/>
                  <a:gd name="T30" fmla="*/ 23 w 103"/>
                  <a:gd name="T31" fmla="*/ 3 h 212"/>
                  <a:gd name="T32" fmla="*/ 24 w 103"/>
                  <a:gd name="T33" fmla="*/ 2 h 212"/>
                  <a:gd name="T34" fmla="*/ 25 w 103"/>
                  <a:gd name="T35" fmla="*/ 1 h 212"/>
                  <a:gd name="T36" fmla="*/ 26 w 103"/>
                  <a:gd name="T37" fmla="*/ 0 h 2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3" h="212">
                    <a:moveTo>
                      <a:pt x="103" y="0"/>
                    </a:moveTo>
                    <a:lnTo>
                      <a:pt x="0" y="212"/>
                    </a:lnTo>
                    <a:lnTo>
                      <a:pt x="1" y="207"/>
                    </a:lnTo>
                    <a:lnTo>
                      <a:pt x="1" y="202"/>
                    </a:lnTo>
                    <a:lnTo>
                      <a:pt x="2" y="196"/>
                    </a:lnTo>
                    <a:lnTo>
                      <a:pt x="3" y="190"/>
                    </a:lnTo>
                    <a:lnTo>
                      <a:pt x="3" y="184"/>
                    </a:lnTo>
                    <a:lnTo>
                      <a:pt x="4" y="179"/>
                    </a:lnTo>
                    <a:lnTo>
                      <a:pt x="6" y="173"/>
                    </a:lnTo>
                    <a:lnTo>
                      <a:pt x="7" y="167"/>
                    </a:lnTo>
                    <a:lnTo>
                      <a:pt x="72" y="33"/>
                    </a:lnTo>
                    <a:lnTo>
                      <a:pt x="76" y="28"/>
                    </a:lnTo>
                    <a:lnTo>
                      <a:pt x="80" y="24"/>
                    </a:lnTo>
                    <a:lnTo>
                      <a:pt x="84" y="20"/>
                    </a:lnTo>
                    <a:lnTo>
                      <a:pt x="87" y="15"/>
                    </a:lnTo>
                    <a:lnTo>
                      <a:pt x="91" y="11"/>
                    </a:lnTo>
                    <a:lnTo>
                      <a:pt x="95" y="7"/>
                    </a:lnTo>
                    <a:lnTo>
                      <a:pt x="99" y="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A8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5" name="Freeform 148"/>
              <p:cNvSpPr>
                <a:spLocks/>
              </p:cNvSpPr>
              <p:nvPr/>
            </p:nvSpPr>
            <p:spPr bwMode="auto">
              <a:xfrm>
                <a:off x="4388" y="2056"/>
                <a:ext cx="21" cy="45"/>
              </a:xfrm>
              <a:custGeom>
                <a:avLst/>
                <a:gdLst>
                  <a:gd name="T0" fmla="*/ 21 w 87"/>
                  <a:gd name="T1" fmla="*/ 0 h 179"/>
                  <a:gd name="T2" fmla="*/ 0 w 87"/>
                  <a:gd name="T3" fmla="*/ 45 h 179"/>
                  <a:gd name="T4" fmla="*/ 0 w 87"/>
                  <a:gd name="T5" fmla="*/ 43 h 179"/>
                  <a:gd name="T6" fmla="*/ 1 w 87"/>
                  <a:gd name="T7" fmla="*/ 40 h 179"/>
                  <a:gd name="T8" fmla="*/ 1 w 87"/>
                  <a:gd name="T9" fmla="*/ 38 h 179"/>
                  <a:gd name="T10" fmla="*/ 2 w 87"/>
                  <a:gd name="T11" fmla="*/ 36 h 179"/>
                  <a:gd name="T12" fmla="*/ 2 w 87"/>
                  <a:gd name="T13" fmla="*/ 34 h 179"/>
                  <a:gd name="T14" fmla="*/ 3 w 87"/>
                  <a:gd name="T15" fmla="*/ 32 h 179"/>
                  <a:gd name="T16" fmla="*/ 4 w 87"/>
                  <a:gd name="T17" fmla="*/ 29 h 179"/>
                  <a:gd name="T18" fmla="*/ 5 w 87"/>
                  <a:gd name="T19" fmla="*/ 27 h 179"/>
                  <a:gd name="T20" fmla="*/ 10 w 87"/>
                  <a:gd name="T21" fmla="*/ 15 h 179"/>
                  <a:gd name="T22" fmla="*/ 12 w 87"/>
                  <a:gd name="T23" fmla="*/ 13 h 179"/>
                  <a:gd name="T24" fmla="*/ 13 w 87"/>
                  <a:gd name="T25" fmla="*/ 11 h 179"/>
                  <a:gd name="T26" fmla="*/ 14 w 87"/>
                  <a:gd name="T27" fmla="*/ 9 h 179"/>
                  <a:gd name="T28" fmla="*/ 16 w 87"/>
                  <a:gd name="T29" fmla="*/ 7 h 179"/>
                  <a:gd name="T30" fmla="*/ 17 w 87"/>
                  <a:gd name="T31" fmla="*/ 5 h 179"/>
                  <a:gd name="T32" fmla="*/ 18 w 87"/>
                  <a:gd name="T33" fmla="*/ 3 h 179"/>
                  <a:gd name="T34" fmla="*/ 20 w 87"/>
                  <a:gd name="T35" fmla="*/ 2 h 179"/>
                  <a:gd name="T36" fmla="*/ 21 w 87"/>
                  <a:gd name="T37" fmla="*/ 0 h 1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7" h="179">
                    <a:moveTo>
                      <a:pt x="87" y="0"/>
                    </a:moveTo>
                    <a:lnTo>
                      <a:pt x="0" y="179"/>
                    </a:lnTo>
                    <a:lnTo>
                      <a:pt x="1" y="170"/>
                    </a:lnTo>
                    <a:lnTo>
                      <a:pt x="3" y="161"/>
                    </a:lnTo>
                    <a:lnTo>
                      <a:pt x="5" y="153"/>
                    </a:lnTo>
                    <a:lnTo>
                      <a:pt x="7" y="144"/>
                    </a:lnTo>
                    <a:lnTo>
                      <a:pt x="10" y="136"/>
                    </a:lnTo>
                    <a:lnTo>
                      <a:pt x="14" y="127"/>
                    </a:lnTo>
                    <a:lnTo>
                      <a:pt x="17" y="117"/>
                    </a:lnTo>
                    <a:lnTo>
                      <a:pt x="20" y="108"/>
                    </a:lnTo>
                    <a:lnTo>
                      <a:pt x="43" y="59"/>
                    </a:lnTo>
                    <a:lnTo>
                      <a:pt x="48" y="51"/>
                    </a:lnTo>
                    <a:lnTo>
                      <a:pt x="53" y="42"/>
                    </a:lnTo>
                    <a:lnTo>
                      <a:pt x="59" y="35"/>
                    </a:lnTo>
                    <a:lnTo>
                      <a:pt x="65" y="27"/>
                    </a:lnTo>
                    <a:lnTo>
                      <a:pt x="70" y="19"/>
                    </a:lnTo>
                    <a:lnTo>
                      <a:pt x="76" y="12"/>
                    </a:lnTo>
                    <a:lnTo>
                      <a:pt x="81" y="6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AC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6" name="Freeform 149"/>
              <p:cNvSpPr>
                <a:spLocks/>
              </p:cNvSpPr>
              <p:nvPr/>
            </p:nvSpPr>
            <p:spPr bwMode="auto">
              <a:xfrm>
                <a:off x="4389" y="2061"/>
                <a:ext cx="16" cy="33"/>
              </a:xfrm>
              <a:custGeom>
                <a:avLst/>
                <a:gdLst>
                  <a:gd name="T0" fmla="*/ 16 w 65"/>
                  <a:gd name="T1" fmla="*/ 0 h 134"/>
                  <a:gd name="T2" fmla="*/ 0 w 65"/>
                  <a:gd name="T3" fmla="*/ 33 h 134"/>
                  <a:gd name="T4" fmla="*/ 0 w 65"/>
                  <a:gd name="T5" fmla="*/ 31 h 134"/>
                  <a:gd name="T6" fmla="*/ 1 w 65"/>
                  <a:gd name="T7" fmla="*/ 29 h 134"/>
                  <a:gd name="T8" fmla="*/ 2 w 65"/>
                  <a:gd name="T9" fmla="*/ 27 h 134"/>
                  <a:gd name="T10" fmla="*/ 3 w 65"/>
                  <a:gd name="T11" fmla="*/ 25 h 134"/>
                  <a:gd name="T12" fmla="*/ 3 w 65"/>
                  <a:gd name="T13" fmla="*/ 22 h 134"/>
                  <a:gd name="T14" fmla="*/ 4 w 65"/>
                  <a:gd name="T15" fmla="*/ 20 h 134"/>
                  <a:gd name="T16" fmla="*/ 5 w 65"/>
                  <a:gd name="T17" fmla="*/ 18 h 134"/>
                  <a:gd name="T18" fmla="*/ 6 w 65"/>
                  <a:gd name="T19" fmla="*/ 16 h 134"/>
                  <a:gd name="T20" fmla="*/ 7 w 65"/>
                  <a:gd name="T21" fmla="*/ 14 h 134"/>
                  <a:gd name="T22" fmla="*/ 9 w 65"/>
                  <a:gd name="T23" fmla="*/ 12 h 134"/>
                  <a:gd name="T24" fmla="*/ 10 w 65"/>
                  <a:gd name="T25" fmla="*/ 9 h 134"/>
                  <a:gd name="T26" fmla="*/ 11 w 65"/>
                  <a:gd name="T27" fmla="*/ 7 h 134"/>
                  <a:gd name="T28" fmla="*/ 12 w 65"/>
                  <a:gd name="T29" fmla="*/ 6 h 134"/>
                  <a:gd name="T30" fmla="*/ 13 w 65"/>
                  <a:gd name="T31" fmla="*/ 4 h 134"/>
                  <a:gd name="T32" fmla="*/ 15 w 65"/>
                  <a:gd name="T33" fmla="*/ 2 h 134"/>
                  <a:gd name="T34" fmla="*/ 16 w 65"/>
                  <a:gd name="T35" fmla="*/ 0 h 1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5" h="134">
                    <a:moveTo>
                      <a:pt x="65" y="0"/>
                    </a:moveTo>
                    <a:lnTo>
                      <a:pt x="0" y="134"/>
                    </a:lnTo>
                    <a:lnTo>
                      <a:pt x="2" y="126"/>
                    </a:lnTo>
                    <a:lnTo>
                      <a:pt x="5" y="118"/>
                    </a:lnTo>
                    <a:lnTo>
                      <a:pt x="7" y="109"/>
                    </a:lnTo>
                    <a:lnTo>
                      <a:pt x="11" y="100"/>
                    </a:lnTo>
                    <a:lnTo>
                      <a:pt x="14" y="91"/>
                    </a:lnTo>
                    <a:lnTo>
                      <a:pt x="18" y="82"/>
                    </a:lnTo>
                    <a:lnTo>
                      <a:pt x="22" y="74"/>
                    </a:lnTo>
                    <a:lnTo>
                      <a:pt x="26" y="65"/>
                    </a:lnTo>
                    <a:lnTo>
                      <a:pt x="30" y="55"/>
                    </a:lnTo>
                    <a:lnTo>
                      <a:pt x="35" y="47"/>
                    </a:lnTo>
                    <a:lnTo>
                      <a:pt x="39" y="38"/>
                    </a:lnTo>
                    <a:lnTo>
                      <a:pt x="44" y="30"/>
                    </a:lnTo>
                    <a:lnTo>
                      <a:pt x="49" y="23"/>
                    </a:lnTo>
                    <a:lnTo>
                      <a:pt x="54" y="15"/>
                    </a:lnTo>
                    <a:lnTo>
                      <a:pt x="60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B0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7" name="Freeform 150"/>
              <p:cNvSpPr>
                <a:spLocks/>
              </p:cNvSpPr>
              <p:nvPr/>
            </p:nvSpPr>
            <p:spPr bwMode="auto">
              <a:xfrm>
                <a:off x="4392" y="2071"/>
                <a:ext cx="6" cy="12"/>
              </a:xfrm>
              <a:custGeom>
                <a:avLst/>
                <a:gdLst>
                  <a:gd name="T0" fmla="*/ 6 w 23"/>
                  <a:gd name="T1" fmla="*/ 0 h 49"/>
                  <a:gd name="T2" fmla="*/ 0 w 23"/>
                  <a:gd name="T3" fmla="*/ 12 h 49"/>
                  <a:gd name="T4" fmla="*/ 1 w 23"/>
                  <a:gd name="T5" fmla="*/ 11 h 49"/>
                  <a:gd name="T6" fmla="*/ 1 w 23"/>
                  <a:gd name="T7" fmla="*/ 11 h 49"/>
                  <a:gd name="T8" fmla="*/ 1 w 23"/>
                  <a:gd name="T9" fmla="*/ 10 h 49"/>
                  <a:gd name="T10" fmla="*/ 1 w 23"/>
                  <a:gd name="T11" fmla="*/ 9 h 49"/>
                  <a:gd name="T12" fmla="*/ 2 w 23"/>
                  <a:gd name="T13" fmla="*/ 8 h 49"/>
                  <a:gd name="T14" fmla="*/ 2 w 23"/>
                  <a:gd name="T15" fmla="*/ 8 h 49"/>
                  <a:gd name="T16" fmla="*/ 2 w 23"/>
                  <a:gd name="T17" fmla="*/ 7 h 49"/>
                  <a:gd name="T18" fmla="*/ 3 w 23"/>
                  <a:gd name="T19" fmla="*/ 6 h 49"/>
                  <a:gd name="T20" fmla="*/ 3 w 23"/>
                  <a:gd name="T21" fmla="*/ 5 h 49"/>
                  <a:gd name="T22" fmla="*/ 4 w 23"/>
                  <a:gd name="T23" fmla="*/ 5 h 49"/>
                  <a:gd name="T24" fmla="*/ 4 w 23"/>
                  <a:gd name="T25" fmla="*/ 4 h 49"/>
                  <a:gd name="T26" fmla="*/ 4 w 23"/>
                  <a:gd name="T27" fmla="*/ 3 h 49"/>
                  <a:gd name="T28" fmla="*/ 5 w 23"/>
                  <a:gd name="T29" fmla="*/ 2 h 49"/>
                  <a:gd name="T30" fmla="*/ 5 w 23"/>
                  <a:gd name="T31" fmla="*/ 1 h 49"/>
                  <a:gd name="T32" fmla="*/ 6 w 23"/>
                  <a:gd name="T33" fmla="*/ 1 h 49"/>
                  <a:gd name="T34" fmla="*/ 6 w 23"/>
                  <a:gd name="T35" fmla="*/ 0 h 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" h="49">
                    <a:moveTo>
                      <a:pt x="23" y="0"/>
                    </a:moveTo>
                    <a:lnTo>
                      <a:pt x="0" y="49"/>
                    </a:lnTo>
                    <a:lnTo>
                      <a:pt x="2" y="46"/>
                    </a:lnTo>
                    <a:lnTo>
                      <a:pt x="3" y="43"/>
                    </a:lnTo>
                    <a:lnTo>
                      <a:pt x="4" y="40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8" y="31"/>
                    </a:lnTo>
                    <a:lnTo>
                      <a:pt x="9" y="28"/>
                    </a:lnTo>
                    <a:lnTo>
                      <a:pt x="11" y="25"/>
                    </a:lnTo>
                    <a:lnTo>
                      <a:pt x="12" y="22"/>
                    </a:lnTo>
                    <a:lnTo>
                      <a:pt x="14" y="19"/>
                    </a:lnTo>
                    <a:lnTo>
                      <a:pt x="15" y="15"/>
                    </a:lnTo>
                    <a:lnTo>
                      <a:pt x="17" y="12"/>
                    </a:lnTo>
                    <a:lnTo>
                      <a:pt x="18" y="9"/>
                    </a:lnTo>
                    <a:lnTo>
                      <a:pt x="20" y="6"/>
                    </a:lnTo>
                    <a:lnTo>
                      <a:pt x="22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5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8" name="Freeform 151"/>
              <p:cNvSpPr>
                <a:spLocks/>
              </p:cNvSpPr>
              <p:nvPr/>
            </p:nvSpPr>
            <p:spPr bwMode="auto">
              <a:xfrm>
                <a:off x="4391" y="2115"/>
                <a:ext cx="8" cy="4"/>
              </a:xfrm>
              <a:custGeom>
                <a:avLst/>
                <a:gdLst>
                  <a:gd name="T0" fmla="*/ 0 w 35"/>
                  <a:gd name="T1" fmla="*/ 0 h 17"/>
                  <a:gd name="T2" fmla="*/ 8 w 35"/>
                  <a:gd name="T3" fmla="*/ 4 h 17"/>
                  <a:gd name="T4" fmla="*/ 7 w 35"/>
                  <a:gd name="T5" fmla="*/ 4 h 17"/>
                  <a:gd name="T6" fmla="*/ 7 w 35"/>
                  <a:gd name="T7" fmla="*/ 4 h 17"/>
                  <a:gd name="T8" fmla="*/ 6 w 35"/>
                  <a:gd name="T9" fmla="*/ 4 h 17"/>
                  <a:gd name="T10" fmla="*/ 6 w 35"/>
                  <a:gd name="T11" fmla="*/ 4 h 17"/>
                  <a:gd name="T12" fmla="*/ 5 w 35"/>
                  <a:gd name="T13" fmla="*/ 4 h 17"/>
                  <a:gd name="T14" fmla="*/ 5 w 35"/>
                  <a:gd name="T15" fmla="*/ 4 h 17"/>
                  <a:gd name="T16" fmla="*/ 4 w 35"/>
                  <a:gd name="T17" fmla="*/ 4 h 17"/>
                  <a:gd name="T18" fmla="*/ 4 w 35"/>
                  <a:gd name="T19" fmla="*/ 3 h 17"/>
                  <a:gd name="T20" fmla="*/ 3 w 35"/>
                  <a:gd name="T21" fmla="*/ 3 h 17"/>
                  <a:gd name="T22" fmla="*/ 3 w 35"/>
                  <a:gd name="T23" fmla="*/ 3 h 17"/>
                  <a:gd name="T24" fmla="*/ 2 w 35"/>
                  <a:gd name="T25" fmla="*/ 2 h 17"/>
                  <a:gd name="T26" fmla="*/ 2 w 35"/>
                  <a:gd name="T27" fmla="*/ 2 h 17"/>
                  <a:gd name="T28" fmla="*/ 1 w 35"/>
                  <a:gd name="T29" fmla="*/ 1 h 17"/>
                  <a:gd name="T30" fmla="*/ 1 w 35"/>
                  <a:gd name="T31" fmla="*/ 1 h 17"/>
                  <a:gd name="T32" fmla="*/ 0 w 35"/>
                  <a:gd name="T33" fmla="*/ 0 h 17"/>
                  <a:gd name="T34" fmla="*/ 0 w 35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17">
                    <a:moveTo>
                      <a:pt x="0" y="0"/>
                    </a:moveTo>
                    <a:lnTo>
                      <a:pt x="35" y="16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7" y="17"/>
                    </a:lnTo>
                    <a:lnTo>
                      <a:pt x="25" y="16"/>
                    </a:lnTo>
                    <a:lnTo>
                      <a:pt x="23" y="16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9" name="Freeform 152"/>
              <p:cNvSpPr>
                <a:spLocks/>
              </p:cNvSpPr>
              <p:nvPr/>
            </p:nvSpPr>
            <p:spPr bwMode="auto">
              <a:xfrm>
                <a:off x="4389" y="2112"/>
                <a:ext cx="13" cy="7"/>
              </a:xfrm>
              <a:custGeom>
                <a:avLst/>
                <a:gdLst>
                  <a:gd name="T0" fmla="*/ 0 w 50"/>
                  <a:gd name="T1" fmla="*/ 0 h 27"/>
                  <a:gd name="T2" fmla="*/ 13 w 50"/>
                  <a:gd name="T3" fmla="*/ 6 h 27"/>
                  <a:gd name="T4" fmla="*/ 12 w 50"/>
                  <a:gd name="T5" fmla="*/ 6 h 27"/>
                  <a:gd name="T6" fmla="*/ 11 w 50"/>
                  <a:gd name="T7" fmla="*/ 7 h 27"/>
                  <a:gd name="T8" fmla="*/ 10 w 50"/>
                  <a:gd name="T9" fmla="*/ 7 h 27"/>
                  <a:gd name="T10" fmla="*/ 9 w 50"/>
                  <a:gd name="T11" fmla="*/ 7 h 27"/>
                  <a:gd name="T12" fmla="*/ 8 w 50"/>
                  <a:gd name="T13" fmla="*/ 7 h 27"/>
                  <a:gd name="T14" fmla="*/ 7 w 50"/>
                  <a:gd name="T15" fmla="*/ 7 h 27"/>
                  <a:gd name="T16" fmla="*/ 6 w 50"/>
                  <a:gd name="T17" fmla="*/ 6 h 27"/>
                  <a:gd name="T18" fmla="*/ 5 w 50"/>
                  <a:gd name="T19" fmla="*/ 6 h 27"/>
                  <a:gd name="T20" fmla="*/ 4 w 50"/>
                  <a:gd name="T21" fmla="*/ 6 h 27"/>
                  <a:gd name="T22" fmla="*/ 4 w 50"/>
                  <a:gd name="T23" fmla="*/ 5 h 27"/>
                  <a:gd name="T24" fmla="*/ 3 w 50"/>
                  <a:gd name="T25" fmla="*/ 4 h 27"/>
                  <a:gd name="T26" fmla="*/ 2 w 50"/>
                  <a:gd name="T27" fmla="*/ 4 h 27"/>
                  <a:gd name="T28" fmla="*/ 2 w 50"/>
                  <a:gd name="T29" fmla="*/ 3 h 27"/>
                  <a:gd name="T30" fmla="*/ 1 w 50"/>
                  <a:gd name="T31" fmla="*/ 2 h 27"/>
                  <a:gd name="T32" fmla="*/ 1 w 50"/>
                  <a:gd name="T33" fmla="*/ 1 h 27"/>
                  <a:gd name="T34" fmla="*/ 0 w 50"/>
                  <a:gd name="T35" fmla="*/ 0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0" h="27">
                    <a:moveTo>
                      <a:pt x="0" y="0"/>
                    </a:moveTo>
                    <a:lnTo>
                      <a:pt x="50" y="24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8" y="27"/>
                    </a:lnTo>
                    <a:lnTo>
                      <a:pt x="35" y="27"/>
                    </a:lnTo>
                    <a:lnTo>
                      <a:pt x="31" y="26"/>
                    </a:lnTo>
                    <a:lnTo>
                      <a:pt x="27" y="26"/>
                    </a:lnTo>
                    <a:lnTo>
                      <a:pt x="24" y="25"/>
                    </a:lnTo>
                    <a:lnTo>
                      <a:pt x="21" y="24"/>
                    </a:lnTo>
                    <a:lnTo>
                      <a:pt x="17" y="22"/>
                    </a:lnTo>
                    <a:lnTo>
                      <a:pt x="15" y="20"/>
                    </a:lnTo>
                    <a:lnTo>
                      <a:pt x="12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" name="Freeform 153"/>
              <p:cNvSpPr>
                <a:spLocks/>
              </p:cNvSpPr>
              <p:nvPr/>
            </p:nvSpPr>
            <p:spPr bwMode="auto">
              <a:xfrm>
                <a:off x="4389" y="2110"/>
                <a:ext cx="15" cy="9"/>
              </a:xfrm>
              <a:custGeom>
                <a:avLst/>
                <a:gdLst>
                  <a:gd name="T0" fmla="*/ 10 w 61"/>
                  <a:gd name="T1" fmla="*/ 9 h 35"/>
                  <a:gd name="T2" fmla="*/ 2 w 61"/>
                  <a:gd name="T3" fmla="*/ 5 h 35"/>
                  <a:gd name="T4" fmla="*/ 1 w 61"/>
                  <a:gd name="T5" fmla="*/ 4 h 35"/>
                  <a:gd name="T6" fmla="*/ 1 w 61"/>
                  <a:gd name="T7" fmla="*/ 4 h 35"/>
                  <a:gd name="T8" fmla="*/ 1 w 61"/>
                  <a:gd name="T9" fmla="*/ 3 h 35"/>
                  <a:gd name="T10" fmla="*/ 1 w 61"/>
                  <a:gd name="T11" fmla="*/ 3 h 35"/>
                  <a:gd name="T12" fmla="*/ 0 w 61"/>
                  <a:gd name="T13" fmla="*/ 2 h 35"/>
                  <a:gd name="T14" fmla="*/ 0 w 61"/>
                  <a:gd name="T15" fmla="*/ 1 h 35"/>
                  <a:gd name="T16" fmla="*/ 0 w 61"/>
                  <a:gd name="T17" fmla="*/ 1 h 35"/>
                  <a:gd name="T18" fmla="*/ 0 w 61"/>
                  <a:gd name="T19" fmla="*/ 0 h 35"/>
                  <a:gd name="T20" fmla="*/ 15 w 61"/>
                  <a:gd name="T21" fmla="*/ 8 h 35"/>
                  <a:gd name="T22" fmla="*/ 14 w 61"/>
                  <a:gd name="T23" fmla="*/ 8 h 35"/>
                  <a:gd name="T24" fmla="*/ 14 w 61"/>
                  <a:gd name="T25" fmla="*/ 8 h 35"/>
                  <a:gd name="T26" fmla="*/ 13 w 61"/>
                  <a:gd name="T27" fmla="*/ 8 h 35"/>
                  <a:gd name="T28" fmla="*/ 13 w 61"/>
                  <a:gd name="T29" fmla="*/ 8 h 35"/>
                  <a:gd name="T30" fmla="*/ 12 w 61"/>
                  <a:gd name="T31" fmla="*/ 9 h 35"/>
                  <a:gd name="T32" fmla="*/ 11 w 61"/>
                  <a:gd name="T33" fmla="*/ 9 h 35"/>
                  <a:gd name="T34" fmla="*/ 11 w 61"/>
                  <a:gd name="T35" fmla="*/ 9 h 35"/>
                  <a:gd name="T36" fmla="*/ 10 w 61"/>
                  <a:gd name="T37" fmla="*/ 9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1" h="35">
                    <a:moveTo>
                      <a:pt x="42" y="35"/>
                    </a:moveTo>
                    <a:lnTo>
                      <a:pt x="7" y="19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3" y="10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61" y="30"/>
                    </a:lnTo>
                    <a:lnTo>
                      <a:pt x="58" y="31"/>
                    </a:lnTo>
                    <a:lnTo>
                      <a:pt x="55" y="32"/>
                    </a:lnTo>
                    <a:lnTo>
                      <a:pt x="53" y="33"/>
                    </a:lnTo>
                    <a:lnTo>
                      <a:pt x="51" y="33"/>
                    </a:lnTo>
                    <a:lnTo>
                      <a:pt x="49" y="34"/>
                    </a:lnTo>
                    <a:lnTo>
                      <a:pt x="46" y="35"/>
                    </a:lnTo>
                    <a:lnTo>
                      <a:pt x="44" y="35"/>
                    </a:lnTo>
                    <a:lnTo>
                      <a:pt x="42" y="35"/>
                    </a:lnTo>
                    <a:close/>
                  </a:path>
                </a:pathLst>
              </a:custGeom>
              <a:solidFill>
                <a:srgbClr val="AC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" name="Freeform 154"/>
              <p:cNvSpPr>
                <a:spLocks/>
              </p:cNvSpPr>
              <p:nvPr/>
            </p:nvSpPr>
            <p:spPr bwMode="auto">
              <a:xfrm>
                <a:off x="4388" y="2108"/>
                <a:ext cx="18" cy="10"/>
              </a:xfrm>
              <a:custGeom>
                <a:avLst/>
                <a:gdLst>
                  <a:gd name="T0" fmla="*/ 14 w 70"/>
                  <a:gd name="T1" fmla="*/ 10 h 41"/>
                  <a:gd name="T2" fmla="*/ 1 w 70"/>
                  <a:gd name="T3" fmla="*/ 4 h 41"/>
                  <a:gd name="T4" fmla="*/ 1 w 70"/>
                  <a:gd name="T5" fmla="*/ 4 h 41"/>
                  <a:gd name="T6" fmla="*/ 1 w 70"/>
                  <a:gd name="T7" fmla="*/ 3 h 41"/>
                  <a:gd name="T8" fmla="*/ 1 w 70"/>
                  <a:gd name="T9" fmla="*/ 3 h 41"/>
                  <a:gd name="T10" fmla="*/ 1 w 70"/>
                  <a:gd name="T11" fmla="*/ 2 h 41"/>
                  <a:gd name="T12" fmla="*/ 1 w 70"/>
                  <a:gd name="T13" fmla="*/ 2 h 41"/>
                  <a:gd name="T14" fmla="*/ 0 w 70"/>
                  <a:gd name="T15" fmla="*/ 1 h 41"/>
                  <a:gd name="T16" fmla="*/ 0 w 70"/>
                  <a:gd name="T17" fmla="*/ 1 h 41"/>
                  <a:gd name="T18" fmla="*/ 0 w 70"/>
                  <a:gd name="T19" fmla="*/ 0 h 41"/>
                  <a:gd name="T20" fmla="*/ 18 w 70"/>
                  <a:gd name="T21" fmla="*/ 8 h 41"/>
                  <a:gd name="T22" fmla="*/ 17 w 70"/>
                  <a:gd name="T23" fmla="*/ 9 h 41"/>
                  <a:gd name="T24" fmla="*/ 17 w 70"/>
                  <a:gd name="T25" fmla="*/ 9 h 41"/>
                  <a:gd name="T26" fmla="*/ 16 w 70"/>
                  <a:gd name="T27" fmla="*/ 9 h 41"/>
                  <a:gd name="T28" fmla="*/ 16 w 70"/>
                  <a:gd name="T29" fmla="*/ 9 h 41"/>
                  <a:gd name="T30" fmla="*/ 15 w 70"/>
                  <a:gd name="T31" fmla="*/ 10 h 41"/>
                  <a:gd name="T32" fmla="*/ 15 w 70"/>
                  <a:gd name="T33" fmla="*/ 10 h 41"/>
                  <a:gd name="T34" fmla="*/ 14 w 70"/>
                  <a:gd name="T35" fmla="*/ 10 h 41"/>
                  <a:gd name="T36" fmla="*/ 14 w 70"/>
                  <a:gd name="T37" fmla="*/ 10 h 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0" h="41">
                    <a:moveTo>
                      <a:pt x="54" y="41"/>
                    </a:moveTo>
                    <a:lnTo>
                      <a:pt x="4" y="17"/>
                    </a:lnTo>
                    <a:lnTo>
                      <a:pt x="4" y="15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70" y="34"/>
                    </a:lnTo>
                    <a:lnTo>
                      <a:pt x="68" y="35"/>
                    </a:lnTo>
                    <a:lnTo>
                      <a:pt x="66" y="36"/>
                    </a:lnTo>
                    <a:lnTo>
                      <a:pt x="64" y="37"/>
                    </a:lnTo>
                    <a:lnTo>
                      <a:pt x="63" y="38"/>
                    </a:lnTo>
                    <a:lnTo>
                      <a:pt x="60" y="39"/>
                    </a:lnTo>
                    <a:lnTo>
                      <a:pt x="58" y="40"/>
                    </a:lnTo>
                    <a:lnTo>
                      <a:pt x="56" y="40"/>
                    </a:lnTo>
                    <a:lnTo>
                      <a:pt x="54" y="41"/>
                    </a:lnTo>
                    <a:close/>
                  </a:path>
                </a:pathLst>
              </a:custGeom>
              <a:solidFill>
                <a:srgbClr val="A8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2" name="Freeform 155"/>
              <p:cNvSpPr>
                <a:spLocks/>
              </p:cNvSpPr>
              <p:nvPr/>
            </p:nvSpPr>
            <p:spPr bwMode="auto">
              <a:xfrm>
                <a:off x="4388" y="2106"/>
                <a:ext cx="19" cy="11"/>
              </a:xfrm>
              <a:custGeom>
                <a:avLst/>
                <a:gdLst>
                  <a:gd name="T0" fmla="*/ 16 w 77"/>
                  <a:gd name="T1" fmla="*/ 11 h 45"/>
                  <a:gd name="T2" fmla="*/ 0 w 77"/>
                  <a:gd name="T3" fmla="*/ 4 h 45"/>
                  <a:gd name="T4" fmla="*/ 0 w 77"/>
                  <a:gd name="T5" fmla="*/ 3 h 45"/>
                  <a:gd name="T6" fmla="*/ 0 w 77"/>
                  <a:gd name="T7" fmla="*/ 3 h 45"/>
                  <a:gd name="T8" fmla="*/ 0 w 77"/>
                  <a:gd name="T9" fmla="*/ 2 h 45"/>
                  <a:gd name="T10" fmla="*/ 0 w 77"/>
                  <a:gd name="T11" fmla="*/ 2 h 45"/>
                  <a:gd name="T12" fmla="*/ 0 w 77"/>
                  <a:gd name="T13" fmla="*/ 1 h 45"/>
                  <a:gd name="T14" fmla="*/ 0 w 77"/>
                  <a:gd name="T15" fmla="*/ 1 h 45"/>
                  <a:gd name="T16" fmla="*/ 0 w 77"/>
                  <a:gd name="T17" fmla="*/ 0 h 45"/>
                  <a:gd name="T18" fmla="*/ 0 w 77"/>
                  <a:gd name="T19" fmla="*/ 0 h 45"/>
                  <a:gd name="T20" fmla="*/ 19 w 77"/>
                  <a:gd name="T21" fmla="*/ 9 h 45"/>
                  <a:gd name="T22" fmla="*/ 19 w 77"/>
                  <a:gd name="T23" fmla="*/ 9 h 45"/>
                  <a:gd name="T24" fmla="*/ 18 w 77"/>
                  <a:gd name="T25" fmla="*/ 10 h 45"/>
                  <a:gd name="T26" fmla="*/ 18 w 77"/>
                  <a:gd name="T27" fmla="*/ 10 h 45"/>
                  <a:gd name="T28" fmla="*/ 17 w 77"/>
                  <a:gd name="T29" fmla="*/ 10 h 45"/>
                  <a:gd name="T30" fmla="*/ 17 w 77"/>
                  <a:gd name="T31" fmla="*/ 10 h 45"/>
                  <a:gd name="T32" fmla="*/ 16 w 77"/>
                  <a:gd name="T33" fmla="*/ 11 h 45"/>
                  <a:gd name="T34" fmla="*/ 16 w 77"/>
                  <a:gd name="T35" fmla="*/ 11 h 45"/>
                  <a:gd name="T36" fmla="*/ 16 w 77"/>
                  <a:gd name="T37" fmla="*/ 11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7" h="45">
                    <a:moveTo>
                      <a:pt x="63" y="45"/>
                    </a:moveTo>
                    <a:lnTo>
                      <a:pt x="2" y="15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37"/>
                    </a:lnTo>
                    <a:lnTo>
                      <a:pt x="75" y="38"/>
                    </a:lnTo>
                    <a:lnTo>
                      <a:pt x="73" y="39"/>
                    </a:lnTo>
                    <a:lnTo>
                      <a:pt x="71" y="40"/>
                    </a:lnTo>
                    <a:lnTo>
                      <a:pt x="70" y="41"/>
                    </a:lnTo>
                    <a:lnTo>
                      <a:pt x="68" y="42"/>
                    </a:lnTo>
                    <a:lnTo>
                      <a:pt x="66" y="43"/>
                    </a:lnTo>
                    <a:lnTo>
                      <a:pt x="65" y="44"/>
                    </a:lnTo>
                    <a:lnTo>
                      <a:pt x="63" y="45"/>
                    </a:lnTo>
                    <a:close/>
                  </a:path>
                </a:pathLst>
              </a:custGeom>
              <a:solidFill>
                <a:srgbClr val="A5A5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3" name="Freeform 156"/>
              <p:cNvSpPr>
                <a:spLocks/>
              </p:cNvSpPr>
              <p:nvPr/>
            </p:nvSpPr>
            <p:spPr bwMode="auto">
              <a:xfrm>
                <a:off x="4388" y="2104"/>
                <a:ext cx="21" cy="12"/>
              </a:xfrm>
              <a:custGeom>
                <a:avLst/>
                <a:gdLst>
                  <a:gd name="T0" fmla="*/ 18 w 83"/>
                  <a:gd name="T1" fmla="*/ 12 h 48"/>
                  <a:gd name="T2" fmla="*/ 0 w 83"/>
                  <a:gd name="T3" fmla="*/ 4 h 48"/>
                  <a:gd name="T4" fmla="*/ 0 w 83"/>
                  <a:gd name="T5" fmla="*/ 3 h 48"/>
                  <a:gd name="T6" fmla="*/ 0 w 83"/>
                  <a:gd name="T7" fmla="*/ 3 h 48"/>
                  <a:gd name="T8" fmla="*/ 0 w 83"/>
                  <a:gd name="T9" fmla="*/ 2 h 48"/>
                  <a:gd name="T10" fmla="*/ 0 w 83"/>
                  <a:gd name="T11" fmla="*/ 2 h 48"/>
                  <a:gd name="T12" fmla="*/ 0 w 83"/>
                  <a:gd name="T13" fmla="*/ 1 h 48"/>
                  <a:gd name="T14" fmla="*/ 0 w 83"/>
                  <a:gd name="T15" fmla="*/ 1 h 48"/>
                  <a:gd name="T16" fmla="*/ 0 w 83"/>
                  <a:gd name="T17" fmla="*/ 0 h 48"/>
                  <a:gd name="T18" fmla="*/ 0 w 83"/>
                  <a:gd name="T19" fmla="*/ 0 h 48"/>
                  <a:gd name="T20" fmla="*/ 21 w 83"/>
                  <a:gd name="T21" fmla="*/ 10 h 48"/>
                  <a:gd name="T22" fmla="*/ 21 w 83"/>
                  <a:gd name="T23" fmla="*/ 10 h 48"/>
                  <a:gd name="T24" fmla="*/ 20 w 83"/>
                  <a:gd name="T25" fmla="*/ 11 h 48"/>
                  <a:gd name="T26" fmla="*/ 20 w 83"/>
                  <a:gd name="T27" fmla="*/ 11 h 48"/>
                  <a:gd name="T28" fmla="*/ 19 w 83"/>
                  <a:gd name="T29" fmla="*/ 11 h 48"/>
                  <a:gd name="T30" fmla="*/ 19 w 83"/>
                  <a:gd name="T31" fmla="*/ 11 h 48"/>
                  <a:gd name="T32" fmla="*/ 19 w 83"/>
                  <a:gd name="T33" fmla="*/ 12 h 48"/>
                  <a:gd name="T34" fmla="*/ 18 w 83"/>
                  <a:gd name="T35" fmla="*/ 12 h 48"/>
                  <a:gd name="T36" fmla="*/ 18 w 83"/>
                  <a:gd name="T37" fmla="*/ 12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3" h="48">
                    <a:moveTo>
                      <a:pt x="71" y="48"/>
                    </a:moveTo>
                    <a:lnTo>
                      <a:pt x="1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40"/>
                    </a:lnTo>
                    <a:lnTo>
                      <a:pt x="82" y="41"/>
                    </a:lnTo>
                    <a:lnTo>
                      <a:pt x="80" y="42"/>
                    </a:lnTo>
                    <a:lnTo>
                      <a:pt x="79" y="43"/>
                    </a:lnTo>
                    <a:lnTo>
                      <a:pt x="77" y="44"/>
                    </a:lnTo>
                    <a:lnTo>
                      <a:pt x="76" y="45"/>
                    </a:lnTo>
                    <a:lnTo>
                      <a:pt x="74" y="46"/>
                    </a:lnTo>
                    <a:lnTo>
                      <a:pt x="73" y="47"/>
                    </a:lnTo>
                    <a:lnTo>
                      <a:pt x="71" y="48"/>
                    </a:lnTo>
                    <a:close/>
                  </a:path>
                </a:pathLst>
              </a:custGeom>
              <a:solidFill>
                <a:srgbClr val="A2A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4" name="Freeform 157"/>
              <p:cNvSpPr>
                <a:spLocks/>
              </p:cNvSpPr>
              <p:nvPr/>
            </p:nvSpPr>
            <p:spPr bwMode="auto">
              <a:xfrm>
                <a:off x="4388" y="2102"/>
                <a:ext cx="22" cy="13"/>
              </a:xfrm>
              <a:custGeom>
                <a:avLst/>
                <a:gdLst>
                  <a:gd name="T0" fmla="*/ 19 w 89"/>
                  <a:gd name="T1" fmla="*/ 13 h 52"/>
                  <a:gd name="T2" fmla="*/ 0 w 89"/>
                  <a:gd name="T3" fmla="*/ 4 h 52"/>
                  <a:gd name="T4" fmla="*/ 0 w 89"/>
                  <a:gd name="T5" fmla="*/ 3 h 52"/>
                  <a:gd name="T6" fmla="*/ 0 w 89"/>
                  <a:gd name="T7" fmla="*/ 3 h 52"/>
                  <a:gd name="T8" fmla="*/ 0 w 89"/>
                  <a:gd name="T9" fmla="*/ 3 h 52"/>
                  <a:gd name="T10" fmla="*/ 0 w 89"/>
                  <a:gd name="T11" fmla="*/ 2 h 52"/>
                  <a:gd name="T12" fmla="*/ 0 w 89"/>
                  <a:gd name="T13" fmla="*/ 2 h 52"/>
                  <a:gd name="T14" fmla="*/ 0 w 89"/>
                  <a:gd name="T15" fmla="*/ 1 h 52"/>
                  <a:gd name="T16" fmla="*/ 0 w 89"/>
                  <a:gd name="T17" fmla="*/ 1 h 52"/>
                  <a:gd name="T18" fmla="*/ 0 w 89"/>
                  <a:gd name="T19" fmla="*/ 0 h 52"/>
                  <a:gd name="T20" fmla="*/ 22 w 89"/>
                  <a:gd name="T21" fmla="*/ 11 h 52"/>
                  <a:gd name="T22" fmla="*/ 22 w 89"/>
                  <a:gd name="T23" fmla="*/ 11 h 52"/>
                  <a:gd name="T24" fmla="*/ 21 w 89"/>
                  <a:gd name="T25" fmla="*/ 12 h 52"/>
                  <a:gd name="T26" fmla="*/ 21 w 89"/>
                  <a:gd name="T27" fmla="*/ 12 h 52"/>
                  <a:gd name="T28" fmla="*/ 21 w 89"/>
                  <a:gd name="T29" fmla="*/ 12 h 52"/>
                  <a:gd name="T30" fmla="*/ 20 w 89"/>
                  <a:gd name="T31" fmla="*/ 12 h 52"/>
                  <a:gd name="T32" fmla="*/ 20 w 89"/>
                  <a:gd name="T33" fmla="*/ 13 h 52"/>
                  <a:gd name="T34" fmla="*/ 20 w 89"/>
                  <a:gd name="T35" fmla="*/ 13 h 52"/>
                  <a:gd name="T36" fmla="*/ 19 w 89"/>
                  <a:gd name="T37" fmla="*/ 13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9" h="52">
                    <a:moveTo>
                      <a:pt x="78" y="52"/>
                    </a:move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9" y="43"/>
                    </a:lnTo>
                    <a:lnTo>
                      <a:pt x="88" y="44"/>
                    </a:lnTo>
                    <a:lnTo>
                      <a:pt x="86" y="46"/>
                    </a:lnTo>
                    <a:lnTo>
                      <a:pt x="85" y="47"/>
                    </a:lnTo>
                    <a:lnTo>
                      <a:pt x="83" y="48"/>
                    </a:lnTo>
                    <a:lnTo>
                      <a:pt x="82" y="49"/>
                    </a:lnTo>
                    <a:lnTo>
                      <a:pt x="80" y="50"/>
                    </a:lnTo>
                    <a:lnTo>
                      <a:pt x="79" y="51"/>
                    </a:lnTo>
                    <a:lnTo>
                      <a:pt x="78" y="52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5" name="Freeform 158"/>
              <p:cNvSpPr>
                <a:spLocks/>
              </p:cNvSpPr>
              <p:nvPr/>
            </p:nvSpPr>
            <p:spPr bwMode="auto">
              <a:xfrm>
                <a:off x="4388" y="2101"/>
                <a:ext cx="24" cy="13"/>
              </a:xfrm>
              <a:custGeom>
                <a:avLst/>
                <a:gdLst>
                  <a:gd name="T0" fmla="*/ 21 w 94"/>
                  <a:gd name="T1" fmla="*/ 13 h 55"/>
                  <a:gd name="T2" fmla="*/ 0 w 94"/>
                  <a:gd name="T3" fmla="*/ 4 h 55"/>
                  <a:gd name="T4" fmla="*/ 0 w 94"/>
                  <a:gd name="T5" fmla="*/ 3 h 55"/>
                  <a:gd name="T6" fmla="*/ 0 w 94"/>
                  <a:gd name="T7" fmla="*/ 3 h 55"/>
                  <a:gd name="T8" fmla="*/ 0 w 94"/>
                  <a:gd name="T9" fmla="*/ 2 h 55"/>
                  <a:gd name="T10" fmla="*/ 0 w 94"/>
                  <a:gd name="T11" fmla="*/ 2 h 55"/>
                  <a:gd name="T12" fmla="*/ 0 w 94"/>
                  <a:gd name="T13" fmla="*/ 1 h 55"/>
                  <a:gd name="T14" fmla="*/ 0 w 94"/>
                  <a:gd name="T15" fmla="*/ 1 h 55"/>
                  <a:gd name="T16" fmla="*/ 0 w 94"/>
                  <a:gd name="T17" fmla="*/ 0 h 55"/>
                  <a:gd name="T18" fmla="*/ 0 w 94"/>
                  <a:gd name="T19" fmla="*/ 0 h 55"/>
                  <a:gd name="T20" fmla="*/ 24 w 94"/>
                  <a:gd name="T21" fmla="*/ 11 h 55"/>
                  <a:gd name="T22" fmla="*/ 24 w 94"/>
                  <a:gd name="T23" fmla="*/ 11 h 55"/>
                  <a:gd name="T24" fmla="*/ 23 w 94"/>
                  <a:gd name="T25" fmla="*/ 11 h 55"/>
                  <a:gd name="T26" fmla="*/ 23 w 94"/>
                  <a:gd name="T27" fmla="*/ 12 h 55"/>
                  <a:gd name="T28" fmla="*/ 23 w 94"/>
                  <a:gd name="T29" fmla="*/ 12 h 55"/>
                  <a:gd name="T30" fmla="*/ 22 w 94"/>
                  <a:gd name="T31" fmla="*/ 12 h 55"/>
                  <a:gd name="T32" fmla="*/ 22 w 94"/>
                  <a:gd name="T33" fmla="*/ 13 h 55"/>
                  <a:gd name="T34" fmla="*/ 22 w 94"/>
                  <a:gd name="T35" fmla="*/ 13 h 55"/>
                  <a:gd name="T36" fmla="*/ 21 w 94"/>
                  <a:gd name="T37" fmla="*/ 13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4" h="55">
                    <a:moveTo>
                      <a:pt x="83" y="55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94" y="45"/>
                    </a:lnTo>
                    <a:lnTo>
                      <a:pt x="93" y="46"/>
                    </a:lnTo>
                    <a:lnTo>
                      <a:pt x="92" y="47"/>
                    </a:lnTo>
                    <a:lnTo>
                      <a:pt x="90" y="49"/>
                    </a:lnTo>
                    <a:lnTo>
                      <a:pt x="89" y="50"/>
                    </a:lnTo>
                    <a:lnTo>
                      <a:pt x="88" y="52"/>
                    </a:lnTo>
                    <a:lnTo>
                      <a:pt x="86" y="53"/>
                    </a:lnTo>
                    <a:lnTo>
                      <a:pt x="85" y="54"/>
                    </a:lnTo>
                    <a:lnTo>
                      <a:pt x="83" y="55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6" name="Freeform 159"/>
              <p:cNvSpPr>
                <a:spLocks/>
              </p:cNvSpPr>
              <p:nvPr/>
            </p:nvSpPr>
            <p:spPr bwMode="auto">
              <a:xfrm>
                <a:off x="4388" y="2099"/>
                <a:ext cx="25" cy="14"/>
              </a:xfrm>
              <a:custGeom>
                <a:avLst/>
                <a:gdLst>
                  <a:gd name="T0" fmla="*/ 22 w 99"/>
                  <a:gd name="T1" fmla="*/ 14 h 57"/>
                  <a:gd name="T2" fmla="*/ 0 w 99"/>
                  <a:gd name="T3" fmla="*/ 3 h 57"/>
                  <a:gd name="T4" fmla="*/ 0 w 99"/>
                  <a:gd name="T5" fmla="*/ 3 h 57"/>
                  <a:gd name="T6" fmla="*/ 0 w 99"/>
                  <a:gd name="T7" fmla="*/ 3 h 57"/>
                  <a:gd name="T8" fmla="*/ 0 w 99"/>
                  <a:gd name="T9" fmla="*/ 2 h 57"/>
                  <a:gd name="T10" fmla="*/ 0 w 99"/>
                  <a:gd name="T11" fmla="*/ 2 h 57"/>
                  <a:gd name="T12" fmla="*/ 0 w 99"/>
                  <a:gd name="T13" fmla="*/ 1 h 57"/>
                  <a:gd name="T14" fmla="*/ 0 w 99"/>
                  <a:gd name="T15" fmla="*/ 1 h 57"/>
                  <a:gd name="T16" fmla="*/ 0 w 99"/>
                  <a:gd name="T17" fmla="*/ 0 h 57"/>
                  <a:gd name="T18" fmla="*/ 0 w 99"/>
                  <a:gd name="T19" fmla="*/ 0 h 57"/>
                  <a:gd name="T20" fmla="*/ 25 w 99"/>
                  <a:gd name="T21" fmla="*/ 12 h 57"/>
                  <a:gd name="T22" fmla="*/ 25 w 99"/>
                  <a:gd name="T23" fmla="*/ 12 h 57"/>
                  <a:gd name="T24" fmla="*/ 24 w 99"/>
                  <a:gd name="T25" fmla="*/ 12 h 57"/>
                  <a:gd name="T26" fmla="*/ 24 w 99"/>
                  <a:gd name="T27" fmla="*/ 13 h 57"/>
                  <a:gd name="T28" fmla="*/ 24 w 99"/>
                  <a:gd name="T29" fmla="*/ 13 h 57"/>
                  <a:gd name="T30" fmla="*/ 23 w 99"/>
                  <a:gd name="T31" fmla="*/ 13 h 57"/>
                  <a:gd name="T32" fmla="*/ 23 w 99"/>
                  <a:gd name="T33" fmla="*/ 13 h 57"/>
                  <a:gd name="T34" fmla="*/ 23 w 99"/>
                  <a:gd name="T35" fmla="*/ 14 h 57"/>
                  <a:gd name="T36" fmla="*/ 22 w 99"/>
                  <a:gd name="T37" fmla="*/ 14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9" h="57">
                    <a:moveTo>
                      <a:pt x="89" y="57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99" y="47"/>
                    </a:lnTo>
                    <a:lnTo>
                      <a:pt x="98" y="48"/>
                    </a:lnTo>
                    <a:lnTo>
                      <a:pt x="97" y="49"/>
                    </a:lnTo>
                    <a:lnTo>
                      <a:pt x="95" y="51"/>
                    </a:lnTo>
                    <a:lnTo>
                      <a:pt x="94" y="52"/>
                    </a:lnTo>
                    <a:lnTo>
                      <a:pt x="93" y="53"/>
                    </a:lnTo>
                    <a:lnTo>
                      <a:pt x="92" y="54"/>
                    </a:lnTo>
                    <a:lnTo>
                      <a:pt x="90" y="56"/>
                    </a:lnTo>
                    <a:lnTo>
                      <a:pt x="89" y="57"/>
                    </a:lnTo>
                    <a:close/>
                  </a:path>
                </a:pathLst>
              </a:custGeom>
              <a:solidFill>
                <a:srgbClr val="9A9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" name="Freeform 160"/>
              <p:cNvSpPr>
                <a:spLocks/>
              </p:cNvSpPr>
              <p:nvPr/>
            </p:nvSpPr>
            <p:spPr bwMode="auto">
              <a:xfrm>
                <a:off x="4388" y="2097"/>
                <a:ext cx="26" cy="15"/>
              </a:xfrm>
              <a:custGeom>
                <a:avLst/>
                <a:gdLst>
                  <a:gd name="T0" fmla="*/ 23 w 103"/>
                  <a:gd name="T1" fmla="*/ 15 h 59"/>
                  <a:gd name="T2" fmla="*/ 0 w 103"/>
                  <a:gd name="T3" fmla="*/ 4 h 59"/>
                  <a:gd name="T4" fmla="*/ 0 w 103"/>
                  <a:gd name="T5" fmla="*/ 3 h 59"/>
                  <a:gd name="T6" fmla="*/ 0 w 103"/>
                  <a:gd name="T7" fmla="*/ 3 h 59"/>
                  <a:gd name="T8" fmla="*/ 0 w 103"/>
                  <a:gd name="T9" fmla="*/ 2 h 59"/>
                  <a:gd name="T10" fmla="*/ 0 w 103"/>
                  <a:gd name="T11" fmla="*/ 2 h 59"/>
                  <a:gd name="T12" fmla="*/ 0 w 103"/>
                  <a:gd name="T13" fmla="*/ 1 h 59"/>
                  <a:gd name="T14" fmla="*/ 0 w 103"/>
                  <a:gd name="T15" fmla="*/ 1 h 59"/>
                  <a:gd name="T16" fmla="*/ 0 w 103"/>
                  <a:gd name="T17" fmla="*/ 1 h 59"/>
                  <a:gd name="T18" fmla="*/ 0 w 103"/>
                  <a:gd name="T19" fmla="*/ 0 h 59"/>
                  <a:gd name="T20" fmla="*/ 26 w 103"/>
                  <a:gd name="T21" fmla="*/ 12 h 59"/>
                  <a:gd name="T22" fmla="*/ 26 w 103"/>
                  <a:gd name="T23" fmla="*/ 13 h 59"/>
                  <a:gd name="T24" fmla="*/ 25 w 103"/>
                  <a:gd name="T25" fmla="*/ 13 h 59"/>
                  <a:gd name="T26" fmla="*/ 25 w 103"/>
                  <a:gd name="T27" fmla="*/ 13 h 59"/>
                  <a:gd name="T28" fmla="*/ 25 w 103"/>
                  <a:gd name="T29" fmla="*/ 14 h 59"/>
                  <a:gd name="T30" fmla="*/ 24 w 103"/>
                  <a:gd name="T31" fmla="*/ 14 h 59"/>
                  <a:gd name="T32" fmla="*/ 24 w 103"/>
                  <a:gd name="T33" fmla="*/ 14 h 59"/>
                  <a:gd name="T34" fmla="*/ 24 w 103"/>
                  <a:gd name="T35" fmla="*/ 15 h 59"/>
                  <a:gd name="T36" fmla="*/ 23 w 103"/>
                  <a:gd name="T37" fmla="*/ 15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3" h="59">
                    <a:moveTo>
                      <a:pt x="93" y="59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3" y="49"/>
                    </a:lnTo>
                    <a:lnTo>
                      <a:pt x="102" y="50"/>
                    </a:lnTo>
                    <a:lnTo>
                      <a:pt x="101" y="52"/>
                    </a:lnTo>
                    <a:lnTo>
                      <a:pt x="99" y="53"/>
                    </a:lnTo>
                    <a:lnTo>
                      <a:pt x="98" y="54"/>
                    </a:lnTo>
                    <a:lnTo>
                      <a:pt x="97" y="55"/>
                    </a:lnTo>
                    <a:lnTo>
                      <a:pt x="96" y="56"/>
                    </a:lnTo>
                    <a:lnTo>
                      <a:pt x="94" y="58"/>
                    </a:lnTo>
                    <a:lnTo>
                      <a:pt x="93" y="59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8" name="Freeform 161"/>
              <p:cNvSpPr>
                <a:spLocks/>
              </p:cNvSpPr>
              <p:nvPr/>
            </p:nvSpPr>
            <p:spPr bwMode="auto">
              <a:xfrm>
                <a:off x="4388" y="2096"/>
                <a:ext cx="27" cy="15"/>
              </a:xfrm>
              <a:custGeom>
                <a:avLst/>
                <a:gdLst>
                  <a:gd name="T0" fmla="*/ 25 w 107"/>
                  <a:gd name="T1" fmla="*/ 15 h 61"/>
                  <a:gd name="T2" fmla="*/ 0 w 107"/>
                  <a:gd name="T3" fmla="*/ 3 h 61"/>
                  <a:gd name="T4" fmla="*/ 0 w 107"/>
                  <a:gd name="T5" fmla="*/ 3 h 61"/>
                  <a:gd name="T6" fmla="*/ 0 w 107"/>
                  <a:gd name="T7" fmla="*/ 2 h 61"/>
                  <a:gd name="T8" fmla="*/ 0 w 107"/>
                  <a:gd name="T9" fmla="*/ 2 h 61"/>
                  <a:gd name="T10" fmla="*/ 0 w 107"/>
                  <a:gd name="T11" fmla="*/ 2 h 61"/>
                  <a:gd name="T12" fmla="*/ 0 w 107"/>
                  <a:gd name="T13" fmla="*/ 1 h 61"/>
                  <a:gd name="T14" fmla="*/ 1 w 107"/>
                  <a:gd name="T15" fmla="*/ 1 h 61"/>
                  <a:gd name="T16" fmla="*/ 1 w 107"/>
                  <a:gd name="T17" fmla="*/ 0 h 61"/>
                  <a:gd name="T18" fmla="*/ 1 w 107"/>
                  <a:gd name="T19" fmla="*/ 0 h 61"/>
                  <a:gd name="T20" fmla="*/ 27 w 107"/>
                  <a:gd name="T21" fmla="*/ 13 h 61"/>
                  <a:gd name="T22" fmla="*/ 27 w 107"/>
                  <a:gd name="T23" fmla="*/ 13 h 61"/>
                  <a:gd name="T24" fmla="*/ 26 w 107"/>
                  <a:gd name="T25" fmla="*/ 13 h 61"/>
                  <a:gd name="T26" fmla="*/ 26 w 107"/>
                  <a:gd name="T27" fmla="*/ 14 h 61"/>
                  <a:gd name="T28" fmla="*/ 26 w 107"/>
                  <a:gd name="T29" fmla="*/ 14 h 61"/>
                  <a:gd name="T30" fmla="*/ 26 w 107"/>
                  <a:gd name="T31" fmla="*/ 14 h 61"/>
                  <a:gd name="T32" fmla="*/ 25 w 107"/>
                  <a:gd name="T33" fmla="*/ 15 h 61"/>
                  <a:gd name="T34" fmla="*/ 25 w 107"/>
                  <a:gd name="T35" fmla="*/ 15 h 61"/>
                  <a:gd name="T36" fmla="*/ 25 w 107"/>
                  <a:gd name="T37" fmla="*/ 15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7" h="61">
                    <a:moveTo>
                      <a:pt x="98" y="61"/>
                    </a:moveTo>
                    <a:lnTo>
                      <a:pt x="0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51"/>
                    </a:lnTo>
                    <a:lnTo>
                      <a:pt x="106" y="52"/>
                    </a:lnTo>
                    <a:lnTo>
                      <a:pt x="105" y="54"/>
                    </a:lnTo>
                    <a:lnTo>
                      <a:pt x="104" y="55"/>
                    </a:lnTo>
                    <a:lnTo>
                      <a:pt x="103" y="56"/>
                    </a:lnTo>
                    <a:lnTo>
                      <a:pt x="102" y="57"/>
                    </a:lnTo>
                    <a:lnTo>
                      <a:pt x="101" y="59"/>
                    </a:lnTo>
                    <a:lnTo>
                      <a:pt x="99" y="60"/>
                    </a:lnTo>
                    <a:lnTo>
                      <a:pt x="98" y="61"/>
                    </a:lnTo>
                    <a:close/>
                  </a:path>
                </a:pathLst>
              </a:custGeom>
              <a:solidFill>
                <a:srgbClr val="93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9" name="Freeform 162"/>
              <p:cNvSpPr>
                <a:spLocks/>
              </p:cNvSpPr>
              <p:nvPr/>
            </p:nvSpPr>
            <p:spPr bwMode="auto">
              <a:xfrm>
                <a:off x="4389" y="2094"/>
                <a:ext cx="27" cy="16"/>
              </a:xfrm>
              <a:custGeom>
                <a:avLst/>
                <a:gdLst>
                  <a:gd name="T0" fmla="*/ 25 w 112"/>
                  <a:gd name="T1" fmla="*/ 16 h 62"/>
                  <a:gd name="T2" fmla="*/ 0 w 112"/>
                  <a:gd name="T3" fmla="*/ 3 h 62"/>
                  <a:gd name="T4" fmla="*/ 0 w 112"/>
                  <a:gd name="T5" fmla="*/ 3 h 62"/>
                  <a:gd name="T6" fmla="*/ 0 w 112"/>
                  <a:gd name="T7" fmla="*/ 3 h 62"/>
                  <a:gd name="T8" fmla="*/ 0 w 112"/>
                  <a:gd name="T9" fmla="*/ 2 h 62"/>
                  <a:gd name="T10" fmla="*/ 0 w 112"/>
                  <a:gd name="T11" fmla="*/ 2 h 62"/>
                  <a:gd name="T12" fmla="*/ 0 w 112"/>
                  <a:gd name="T13" fmla="*/ 1 h 62"/>
                  <a:gd name="T14" fmla="*/ 0 w 112"/>
                  <a:gd name="T15" fmla="*/ 1 h 62"/>
                  <a:gd name="T16" fmla="*/ 0 w 112"/>
                  <a:gd name="T17" fmla="*/ 0 h 62"/>
                  <a:gd name="T18" fmla="*/ 1 w 112"/>
                  <a:gd name="T19" fmla="*/ 0 h 62"/>
                  <a:gd name="T20" fmla="*/ 27 w 112"/>
                  <a:gd name="T21" fmla="*/ 13 h 62"/>
                  <a:gd name="T22" fmla="*/ 27 w 112"/>
                  <a:gd name="T23" fmla="*/ 14 h 62"/>
                  <a:gd name="T24" fmla="*/ 26 w 112"/>
                  <a:gd name="T25" fmla="*/ 14 h 62"/>
                  <a:gd name="T26" fmla="*/ 26 w 112"/>
                  <a:gd name="T27" fmla="*/ 14 h 62"/>
                  <a:gd name="T28" fmla="*/ 26 w 112"/>
                  <a:gd name="T29" fmla="*/ 15 h 62"/>
                  <a:gd name="T30" fmla="*/ 25 w 112"/>
                  <a:gd name="T31" fmla="*/ 15 h 62"/>
                  <a:gd name="T32" fmla="*/ 25 w 112"/>
                  <a:gd name="T33" fmla="*/ 15 h 62"/>
                  <a:gd name="T34" fmla="*/ 25 w 112"/>
                  <a:gd name="T35" fmla="*/ 16 h 62"/>
                  <a:gd name="T36" fmla="*/ 25 w 112"/>
                  <a:gd name="T37" fmla="*/ 16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62">
                    <a:moveTo>
                      <a:pt x="102" y="62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12" y="52"/>
                    </a:lnTo>
                    <a:lnTo>
                      <a:pt x="110" y="53"/>
                    </a:lnTo>
                    <a:lnTo>
                      <a:pt x="109" y="55"/>
                    </a:lnTo>
                    <a:lnTo>
                      <a:pt x="107" y="56"/>
                    </a:lnTo>
                    <a:lnTo>
                      <a:pt x="106" y="57"/>
                    </a:lnTo>
                    <a:lnTo>
                      <a:pt x="105" y="58"/>
                    </a:lnTo>
                    <a:lnTo>
                      <a:pt x="104" y="60"/>
                    </a:lnTo>
                    <a:lnTo>
                      <a:pt x="103" y="61"/>
                    </a:lnTo>
                    <a:lnTo>
                      <a:pt x="102" y="62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" name="Freeform 163"/>
              <p:cNvSpPr>
                <a:spLocks/>
              </p:cNvSpPr>
              <p:nvPr/>
            </p:nvSpPr>
            <p:spPr bwMode="auto">
              <a:xfrm>
                <a:off x="4389" y="2092"/>
                <a:ext cx="28" cy="16"/>
              </a:xfrm>
              <a:custGeom>
                <a:avLst/>
                <a:gdLst>
                  <a:gd name="T0" fmla="*/ 26 w 115"/>
                  <a:gd name="T1" fmla="*/ 16 h 64"/>
                  <a:gd name="T2" fmla="*/ 0 w 115"/>
                  <a:gd name="T3" fmla="*/ 3 h 64"/>
                  <a:gd name="T4" fmla="*/ 0 w 115"/>
                  <a:gd name="T5" fmla="*/ 3 h 64"/>
                  <a:gd name="T6" fmla="*/ 0 w 115"/>
                  <a:gd name="T7" fmla="*/ 3 h 64"/>
                  <a:gd name="T8" fmla="*/ 0 w 115"/>
                  <a:gd name="T9" fmla="*/ 2 h 64"/>
                  <a:gd name="T10" fmla="*/ 0 w 115"/>
                  <a:gd name="T11" fmla="*/ 2 h 64"/>
                  <a:gd name="T12" fmla="*/ 0 w 115"/>
                  <a:gd name="T13" fmla="*/ 1 h 64"/>
                  <a:gd name="T14" fmla="*/ 0 w 115"/>
                  <a:gd name="T15" fmla="*/ 1 h 64"/>
                  <a:gd name="T16" fmla="*/ 1 w 115"/>
                  <a:gd name="T17" fmla="*/ 1 h 64"/>
                  <a:gd name="T18" fmla="*/ 1 w 115"/>
                  <a:gd name="T19" fmla="*/ 0 h 64"/>
                  <a:gd name="T20" fmla="*/ 28 w 115"/>
                  <a:gd name="T21" fmla="*/ 14 h 64"/>
                  <a:gd name="T22" fmla="*/ 28 w 115"/>
                  <a:gd name="T23" fmla="*/ 14 h 64"/>
                  <a:gd name="T24" fmla="*/ 28 w 115"/>
                  <a:gd name="T25" fmla="*/ 14 h 64"/>
                  <a:gd name="T26" fmla="*/ 27 w 115"/>
                  <a:gd name="T27" fmla="*/ 15 h 64"/>
                  <a:gd name="T28" fmla="*/ 27 w 115"/>
                  <a:gd name="T29" fmla="*/ 15 h 64"/>
                  <a:gd name="T30" fmla="*/ 27 w 115"/>
                  <a:gd name="T31" fmla="*/ 15 h 64"/>
                  <a:gd name="T32" fmla="*/ 26 w 115"/>
                  <a:gd name="T33" fmla="*/ 16 h 64"/>
                  <a:gd name="T34" fmla="*/ 26 w 115"/>
                  <a:gd name="T35" fmla="*/ 16 h 64"/>
                  <a:gd name="T36" fmla="*/ 26 w 115"/>
                  <a:gd name="T37" fmla="*/ 16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5" h="64">
                    <a:moveTo>
                      <a:pt x="105" y="64"/>
                    </a:moveTo>
                    <a:lnTo>
                      <a:pt x="0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15" y="54"/>
                    </a:lnTo>
                    <a:lnTo>
                      <a:pt x="114" y="55"/>
                    </a:lnTo>
                    <a:lnTo>
                      <a:pt x="113" y="57"/>
                    </a:lnTo>
                    <a:lnTo>
                      <a:pt x="112" y="58"/>
                    </a:lnTo>
                    <a:lnTo>
                      <a:pt x="111" y="59"/>
                    </a:lnTo>
                    <a:lnTo>
                      <a:pt x="109" y="60"/>
                    </a:lnTo>
                    <a:lnTo>
                      <a:pt x="108" y="62"/>
                    </a:lnTo>
                    <a:lnTo>
                      <a:pt x="107" y="63"/>
                    </a:lnTo>
                    <a:lnTo>
                      <a:pt x="105" y="64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" name="Freeform 164"/>
              <p:cNvSpPr>
                <a:spLocks/>
              </p:cNvSpPr>
              <p:nvPr/>
            </p:nvSpPr>
            <p:spPr bwMode="auto">
              <a:xfrm>
                <a:off x="4389" y="2091"/>
                <a:ext cx="29" cy="16"/>
              </a:xfrm>
              <a:custGeom>
                <a:avLst/>
                <a:gdLst>
                  <a:gd name="T0" fmla="*/ 27 w 117"/>
                  <a:gd name="T1" fmla="*/ 16 h 65"/>
                  <a:gd name="T2" fmla="*/ 0 w 117"/>
                  <a:gd name="T3" fmla="*/ 3 h 65"/>
                  <a:gd name="T4" fmla="*/ 0 w 117"/>
                  <a:gd name="T5" fmla="*/ 3 h 65"/>
                  <a:gd name="T6" fmla="*/ 0 w 117"/>
                  <a:gd name="T7" fmla="*/ 2 h 65"/>
                  <a:gd name="T8" fmla="*/ 0 w 117"/>
                  <a:gd name="T9" fmla="*/ 2 h 65"/>
                  <a:gd name="T10" fmla="*/ 0 w 117"/>
                  <a:gd name="T11" fmla="*/ 1 h 65"/>
                  <a:gd name="T12" fmla="*/ 0 w 117"/>
                  <a:gd name="T13" fmla="*/ 1 h 65"/>
                  <a:gd name="T14" fmla="*/ 0 w 117"/>
                  <a:gd name="T15" fmla="*/ 1 h 65"/>
                  <a:gd name="T16" fmla="*/ 0 w 117"/>
                  <a:gd name="T17" fmla="*/ 0 h 65"/>
                  <a:gd name="T18" fmla="*/ 1 w 117"/>
                  <a:gd name="T19" fmla="*/ 0 h 65"/>
                  <a:gd name="T20" fmla="*/ 29 w 117"/>
                  <a:gd name="T21" fmla="*/ 14 h 65"/>
                  <a:gd name="T22" fmla="*/ 29 w 117"/>
                  <a:gd name="T23" fmla="*/ 14 h 65"/>
                  <a:gd name="T24" fmla="*/ 29 w 117"/>
                  <a:gd name="T25" fmla="*/ 14 h 65"/>
                  <a:gd name="T26" fmla="*/ 28 w 117"/>
                  <a:gd name="T27" fmla="*/ 15 h 65"/>
                  <a:gd name="T28" fmla="*/ 28 w 117"/>
                  <a:gd name="T29" fmla="*/ 15 h 65"/>
                  <a:gd name="T30" fmla="*/ 28 w 117"/>
                  <a:gd name="T31" fmla="*/ 15 h 65"/>
                  <a:gd name="T32" fmla="*/ 28 w 117"/>
                  <a:gd name="T33" fmla="*/ 16 h 65"/>
                  <a:gd name="T34" fmla="*/ 27 w 117"/>
                  <a:gd name="T35" fmla="*/ 16 h 65"/>
                  <a:gd name="T36" fmla="*/ 27 w 117"/>
                  <a:gd name="T37" fmla="*/ 16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7" h="65">
                    <a:moveTo>
                      <a:pt x="109" y="65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7" y="55"/>
                    </a:lnTo>
                    <a:lnTo>
                      <a:pt x="116" y="56"/>
                    </a:lnTo>
                    <a:lnTo>
                      <a:pt x="115" y="57"/>
                    </a:lnTo>
                    <a:lnTo>
                      <a:pt x="114" y="59"/>
                    </a:lnTo>
                    <a:lnTo>
                      <a:pt x="113" y="60"/>
                    </a:lnTo>
                    <a:lnTo>
                      <a:pt x="112" y="61"/>
                    </a:lnTo>
                    <a:lnTo>
                      <a:pt x="111" y="63"/>
                    </a:lnTo>
                    <a:lnTo>
                      <a:pt x="110" y="64"/>
                    </a:lnTo>
                    <a:lnTo>
                      <a:pt x="109" y="65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" name="Freeform 165"/>
              <p:cNvSpPr>
                <a:spLocks/>
              </p:cNvSpPr>
              <p:nvPr/>
            </p:nvSpPr>
            <p:spPr bwMode="auto">
              <a:xfrm>
                <a:off x="4390" y="2089"/>
                <a:ext cx="29" cy="17"/>
              </a:xfrm>
              <a:custGeom>
                <a:avLst/>
                <a:gdLst>
                  <a:gd name="T0" fmla="*/ 27 w 120"/>
                  <a:gd name="T1" fmla="*/ 17 h 66"/>
                  <a:gd name="T2" fmla="*/ 0 w 120"/>
                  <a:gd name="T3" fmla="*/ 3 h 66"/>
                  <a:gd name="T4" fmla="*/ 0 w 120"/>
                  <a:gd name="T5" fmla="*/ 3 h 66"/>
                  <a:gd name="T6" fmla="*/ 0 w 120"/>
                  <a:gd name="T7" fmla="*/ 2 h 66"/>
                  <a:gd name="T8" fmla="*/ 0 w 120"/>
                  <a:gd name="T9" fmla="*/ 2 h 66"/>
                  <a:gd name="T10" fmla="*/ 0 w 120"/>
                  <a:gd name="T11" fmla="*/ 2 h 66"/>
                  <a:gd name="T12" fmla="*/ 0 w 120"/>
                  <a:gd name="T13" fmla="*/ 1 h 66"/>
                  <a:gd name="T14" fmla="*/ 0 w 120"/>
                  <a:gd name="T15" fmla="*/ 1 h 66"/>
                  <a:gd name="T16" fmla="*/ 1 w 120"/>
                  <a:gd name="T17" fmla="*/ 0 h 66"/>
                  <a:gd name="T18" fmla="*/ 1 w 120"/>
                  <a:gd name="T19" fmla="*/ 0 h 66"/>
                  <a:gd name="T20" fmla="*/ 29 w 120"/>
                  <a:gd name="T21" fmla="*/ 14 h 66"/>
                  <a:gd name="T22" fmla="*/ 29 w 120"/>
                  <a:gd name="T23" fmla="*/ 15 h 66"/>
                  <a:gd name="T24" fmla="*/ 29 w 120"/>
                  <a:gd name="T25" fmla="*/ 15 h 66"/>
                  <a:gd name="T26" fmla="*/ 28 w 120"/>
                  <a:gd name="T27" fmla="*/ 15 h 66"/>
                  <a:gd name="T28" fmla="*/ 28 w 120"/>
                  <a:gd name="T29" fmla="*/ 16 h 66"/>
                  <a:gd name="T30" fmla="*/ 28 w 120"/>
                  <a:gd name="T31" fmla="*/ 16 h 66"/>
                  <a:gd name="T32" fmla="*/ 28 w 120"/>
                  <a:gd name="T33" fmla="*/ 16 h 66"/>
                  <a:gd name="T34" fmla="*/ 27 w 120"/>
                  <a:gd name="T35" fmla="*/ 17 h 66"/>
                  <a:gd name="T36" fmla="*/ 27 w 120"/>
                  <a:gd name="T37" fmla="*/ 17 h 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0" h="66">
                    <a:moveTo>
                      <a:pt x="112" y="66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20" y="55"/>
                    </a:lnTo>
                    <a:lnTo>
                      <a:pt x="119" y="57"/>
                    </a:lnTo>
                    <a:lnTo>
                      <a:pt x="118" y="58"/>
                    </a:lnTo>
                    <a:lnTo>
                      <a:pt x="117" y="59"/>
                    </a:lnTo>
                    <a:lnTo>
                      <a:pt x="116" y="61"/>
                    </a:lnTo>
                    <a:lnTo>
                      <a:pt x="115" y="62"/>
                    </a:lnTo>
                    <a:lnTo>
                      <a:pt x="114" y="63"/>
                    </a:lnTo>
                    <a:lnTo>
                      <a:pt x="113" y="65"/>
                    </a:lnTo>
                    <a:lnTo>
                      <a:pt x="112" y="66"/>
                    </a:lnTo>
                    <a:close/>
                  </a:path>
                </a:pathLst>
              </a:custGeom>
              <a:solidFill>
                <a:srgbClr val="89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3" name="Freeform 166"/>
              <p:cNvSpPr>
                <a:spLocks/>
              </p:cNvSpPr>
              <p:nvPr/>
            </p:nvSpPr>
            <p:spPr bwMode="auto">
              <a:xfrm>
                <a:off x="4390" y="2087"/>
                <a:ext cx="30" cy="17"/>
              </a:xfrm>
              <a:custGeom>
                <a:avLst/>
                <a:gdLst>
                  <a:gd name="T0" fmla="*/ 28 w 122"/>
                  <a:gd name="T1" fmla="*/ 17 h 69"/>
                  <a:gd name="T2" fmla="*/ 0 w 122"/>
                  <a:gd name="T3" fmla="*/ 3 h 69"/>
                  <a:gd name="T4" fmla="*/ 0 w 122"/>
                  <a:gd name="T5" fmla="*/ 3 h 69"/>
                  <a:gd name="T6" fmla="*/ 0 w 122"/>
                  <a:gd name="T7" fmla="*/ 3 h 69"/>
                  <a:gd name="T8" fmla="*/ 0 w 122"/>
                  <a:gd name="T9" fmla="*/ 2 h 69"/>
                  <a:gd name="T10" fmla="*/ 0 w 122"/>
                  <a:gd name="T11" fmla="*/ 2 h 69"/>
                  <a:gd name="T12" fmla="*/ 0 w 122"/>
                  <a:gd name="T13" fmla="*/ 1 h 69"/>
                  <a:gd name="T14" fmla="*/ 0 w 122"/>
                  <a:gd name="T15" fmla="*/ 1 h 69"/>
                  <a:gd name="T16" fmla="*/ 1 w 122"/>
                  <a:gd name="T17" fmla="*/ 1 h 69"/>
                  <a:gd name="T18" fmla="*/ 1 w 122"/>
                  <a:gd name="T19" fmla="*/ 0 h 69"/>
                  <a:gd name="T20" fmla="*/ 30 w 122"/>
                  <a:gd name="T21" fmla="*/ 14 h 69"/>
                  <a:gd name="T22" fmla="*/ 30 w 122"/>
                  <a:gd name="T23" fmla="*/ 15 h 69"/>
                  <a:gd name="T24" fmla="*/ 30 w 122"/>
                  <a:gd name="T25" fmla="*/ 15 h 69"/>
                  <a:gd name="T26" fmla="*/ 29 w 122"/>
                  <a:gd name="T27" fmla="*/ 15 h 69"/>
                  <a:gd name="T28" fmla="*/ 29 w 122"/>
                  <a:gd name="T29" fmla="*/ 16 h 69"/>
                  <a:gd name="T30" fmla="*/ 29 w 122"/>
                  <a:gd name="T31" fmla="*/ 16 h 69"/>
                  <a:gd name="T32" fmla="*/ 29 w 122"/>
                  <a:gd name="T33" fmla="*/ 16 h 69"/>
                  <a:gd name="T34" fmla="*/ 28 w 122"/>
                  <a:gd name="T35" fmla="*/ 17 h 69"/>
                  <a:gd name="T36" fmla="*/ 28 w 122"/>
                  <a:gd name="T37" fmla="*/ 17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2" h="69">
                    <a:moveTo>
                      <a:pt x="114" y="69"/>
                    </a:move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122" y="58"/>
                    </a:lnTo>
                    <a:lnTo>
                      <a:pt x="121" y="59"/>
                    </a:lnTo>
                    <a:lnTo>
                      <a:pt x="120" y="61"/>
                    </a:lnTo>
                    <a:lnTo>
                      <a:pt x="119" y="62"/>
                    </a:lnTo>
                    <a:lnTo>
                      <a:pt x="118" y="64"/>
                    </a:lnTo>
                    <a:lnTo>
                      <a:pt x="117" y="65"/>
                    </a:lnTo>
                    <a:lnTo>
                      <a:pt x="116" y="66"/>
                    </a:lnTo>
                    <a:lnTo>
                      <a:pt x="115" y="67"/>
                    </a:lnTo>
                    <a:lnTo>
                      <a:pt x="114" y="69"/>
                    </a:lnTo>
                    <a:close/>
                  </a:path>
                </a:pathLst>
              </a:custGeom>
              <a:solidFill>
                <a:srgbClr val="8584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4" name="Freeform 167"/>
              <p:cNvSpPr>
                <a:spLocks/>
              </p:cNvSpPr>
              <p:nvPr/>
            </p:nvSpPr>
            <p:spPr bwMode="auto">
              <a:xfrm>
                <a:off x="4390" y="2086"/>
                <a:ext cx="31" cy="17"/>
              </a:xfrm>
              <a:custGeom>
                <a:avLst/>
                <a:gdLst>
                  <a:gd name="T0" fmla="*/ 29 w 124"/>
                  <a:gd name="T1" fmla="*/ 17 h 69"/>
                  <a:gd name="T2" fmla="*/ 0 w 124"/>
                  <a:gd name="T3" fmla="*/ 3 h 69"/>
                  <a:gd name="T4" fmla="*/ 0 w 124"/>
                  <a:gd name="T5" fmla="*/ 3 h 69"/>
                  <a:gd name="T6" fmla="*/ 0 w 124"/>
                  <a:gd name="T7" fmla="*/ 2 h 69"/>
                  <a:gd name="T8" fmla="*/ 1 w 124"/>
                  <a:gd name="T9" fmla="*/ 2 h 69"/>
                  <a:gd name="T10" fmla="*/ 1 w 124"/>
                  <a:gd name="T11" fmla="*/ 1 h 69"/>
                  <a:gd name="T12" fmla="*/ 1 w 124"/>
                  <a:gd name="T13" fmla="*/ 1 h 69"/>
                  <a:gd name="T14" fmla="*/ 1 w 124"/>
                  <a:gd name="T15" fmla="*/ 1 h 69"/>
                  <a:gd name="T16" fmla="*/ 1 w 124"/>
                  <a:gd name="T17" fmla="*/ 0 h 69"/>
                  <a:gd name="T18" fmla="*/ 1 w 124"/>
                  <a:gd name="T19" fmla="*/ 0 h 69"/>
                  <a:gd name="T20" fmla="*/ 31 w 124"/>
                  <a:gd name="T21" fmla="*/ 15 h 69"/>
                  <a:gd name="T22" fmla="*/ 31 w 124"/>
                  <a:gd name="T23" fmla="*/ 15 h 69"/>
                  <a:gd name="T24" fmla="*/ 31 w 124"/>
                  <a:gd name="T25" fmla="*/ 15 h 69"/>
                  <a:gd name="T26" fmla="*/ 30 w 124"/>
                  <a:gd name="T27" fmla="*/ 16 h 69"/>
                  <a:gd name="T28" fmla="*/ 30 w 124"/>
                  <a:gd name="T29" fmla="*/ 16 h 69"/>
                  <a:gd name="T30" fmla="*/ 30 w 124"/>
                  <a:gd name="T31" fmla="*/ 16 h 69"/>
                  <a:gd name="T32" fmla="*/ 30 w 124"/>
                  <a:gd name="T33" fmla="*/ 17 h 69"/>
                  <a:gd name="T34" fmla="*/ 30 w 124"/>
                  <a:gd name="T35" fmla="*/ 17 h 69"/>
                  <a:gd name="T36" fmla="*/ 29 w 124"/>
                  <a:gd name="T37" fmla="*/ 17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4" h="69">
                    <a:moveTo>
                      <a:pt x="117" y="69"/>
                    </a:moveTo>
                    <a:lnTo>
                      <a:pt x="0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124" y="59"/>
                    </a:lnTo>
                    <a:lnTo>
                      <a:pt x="123" y="60"/>
                    </a:lnTo>
                    <a:lnTo>
                      <a:pt x="122" y="61"/>
                    </a:lnTo>
                    <a:lnTo>
                      <a:pt x="121" y="63"/>
                    </a:lnTo>
                    <a:lnTo>
                      <a:pt x="121" y="64"/>
                    </a:lnTo>
                    <a:lnTo>
                      <a:pt x="120" y="65"/>
                    </a:lnTo>
                    <a:lnTo>
                      <a:pt x="119" y="67"/>
                    </a:lnTo>
                    <a:lnTo>
                      <a:pt x="118" y="68"/>
                    </a:lnTo>
                    <a:lnTo>
                      <a:pt x="117" y="69"/>
                    </a:lnTo>
                    <a:close/>
                  </a:path>
                </a:pathLst>
              </a:custGeom>
              <a:solidFill>
                <a:srgbClr val="82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5" name="Freeform 168"/>
              <p:cNvSpPr>
                <a:spLocks/>
              </p:cNvSpPr>
              <p:nvPr/>
            </p:nvSpPr>
            <p:spPr bwMode="auto">
              <a:xfrm>
                <a:off x="4391" y="2084"/>
                <a:ext cx="31" cy="18"/>
              </a:xfrm>
              <a:custGeom>
                <a:avLst/>
                <a:gdLst>
                  <a:gd name="T0" fmla="*/ 29 w 125"/>
                  <a:gd name="T1" fmla="*/ 18 h 70"/>
                  <a:gd name="T2" fmla="*/ 0 w 125"/>
                  <a:gd name="T3" fmla="*/ 3 h 70"/>
                  <a:gd name="T4" fmla="*/ 0 w 125"/>
                  <a:gd name="T5" fmla="*/ 3 h 70"/>
                  <a:gd name="T6" fmla="*/ 0 w 125"/>
                  <a:gd name="T7" fmla="*/ 2 h 70"/>
                  <a:gd name="T8" fmla="*/ 0 w 125"/>
                  <a:gd name="T9" fmla="*/ 2 h 70"/>
                  <a:gd name="T10" fmla="*/ 0 w 125"/>
                  <a:gd name="T11" fmla="*/ 2 h 70"/>
                  <a:gd name="T12" fmla="*/ 1 w 125"/>
                  <a:gd name="T13" fmla="*/ 1 h 70"/>
                  <a:gd name="T14" fmla="*/ 1 w 125"/>
                  <a:gd name="T15" fmla="*/ 1 h 70"/>
                  <a:gd name="T16" fmla="*/ 1 w 125"/>
                  <a:gd name="T17" fmla="*/ 1 h 70"/>
                  <a:gd name="T18" fmla="*/ 1 w 125"/>
                  <a:gd name="T19" fmla="*/ 0 h 70"/>
                  <a:gd name="T20" fmla="*/ 31 w 125"/>
                  <a:gd name="T21" fmla="*/ 15 h 70"/>
                  <a:gd name="T22" fmla="*/ 31 w 125"/>
                  <a:gd name="T23" fmla="*/ 15 h 70"/>
                  <a:gd name="T24" fmla="*/ 31 w 125"/>
                  <a:gd name="T25" fmla="*/ 16 h 70"/>
                  <a:gd name="T26" fmla="*/ 30 w 125"/>
                  <a:gd name="T27" fmla="*/ 16 h 70"/>
                  <a:gd name="T28" fmla="*/ 30 w 125"/>
                  <a:gd name="T29" fmla="*/ 17 h 70"/>
                  <a:gd name="T30" fmla="*/ 30 w 125"/>
                  <a:gd name="T31" fmla="*/ 17 h 70"/>
                  <a:gd name="T32" fmla="*/ 30 w 125"/>
                  <a:gd name="T33" fmla="*/ 17 h 70"/>
                  <a:gd name="T34" fmla="*/ 29 w 125"/>
                  <a:gd name="T35" fmla="*/ 18 h 70"/>
                  <a:gd name="T36" fmla="*/ 29 w 125"/>
                  <a:gd name="T37" fmla="*/ 18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" h="70">
                    <a:moveTo>
                      <a:pt x="118" y="70"/>
                    </a:moveTo>
                    <a:lnTo>
                      <a:pt x="0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125" y="58"/>
                    </a:lnTo>
                    <a:lnTo>
                      <a:pt x="124" y="60"/>
                    </a:lnTo>
                    <a:lnTo>
                      <a:pt x="123" y="61"/>
                    </a:lnTo>
                    <a:lnTo>
                      <a:pt x="122" y="62"/>
                    </a:lnTo>
                    <a:lnTo>
                      <a:pt x="121" y="65"/>
                    </a:lnTo>
                    <a:lnTo>
                      <a:pt x="120" y="66"/>
                    </a:lnTo>
                    <a:lnTo>
                      <a:pt x="119" y="67"/>
                    </a:lnTo>
                    <a:lnTo>
                      <a:pt x="118" y="69"/>
                    </a:lnTo>
                    <a:lnTo>
                      <a:pt x="118" y="70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6" name="Freeform 169"/>
              <p:cNvSpPr>
                <a:spLocks/>
              </p:cNvSpPr>
              <p:nvPr/>
            </p:nvSpPr>
            <p:spPr bwMode="auto">
              <a:xfrm>
                <a:off x="4391" y="2083"/>
                <a:ext cx="32" cy="17"/>
              </a:xfrm>
              <a:custGeom>
                <a:avLst/>
                <a:gdLst>
                  <a:gd name="T0" fmla="*/ 30 w 126"/>
                  <a:gd name="T1" fmla="*/ 17 h 71"/>
                  <a:gd name="T2" fmla="*/ 0 w 126"/>
                  <a:gd name="T3" fmla="*/ 3 h 71"/>
                  <a:gd name="T4" fmla="*/ 0 w 126"/>
                  <a:gd name="T5" fmla="*/ 3 h 71"/>
                  <a:gd name="T6" fmla="*/ 0 w 126"/>
                  <a:gd name="T7" fmla="*/ 2 h 71"/>
                  <a:gd name="T8" fmla="*/ 1 w 126"/>
                  <a:gd name="T9" fmla="*/ 2 h 71"/>
                  <a:gd name="T10" fmla="*/ 1 w 126"/>
                  <a:gd name="T11" fmla="*/ 1 h 71"/>
                  <a:gd name="T12" fmla="*/ 1 w 126"/>
                  <a:gd name="T13" fmla="*/ 1 h 71"/>
                  <a:gd name="T14" fmla="*/ 1 w 126"/>
                  <a:gd name="T15" fmla="*/ 1 h 71"/>
                  <a:gd name="T16" fmla="*/ 1 w 126"/>
                  <a:gd name="T17" fmla="*/ 0 h 71"/>
                  <a:gd name="T18" fmla="*/ 1 w 126"/>
                  <a:gd name="T19" fmla="*/ 0 h 71"/>
                  <a:gd name="T20" fmla="*/ 32 w 126"/>
                  <a:gd name="T21" fmla="*/ 14 h 71"/>
                  <a:gd name="T22" fmla="*/ 32 w 126"/>
                  <a:gd name="T23" fmla="*/ 14 h 71"/>
                  <a:gd name="T24" fmla="*/ 31 w 126"/>
                  <a:gd name="T25" fmla="*/ 15 h 71"/>
                  <a:gd name="T26" fmla="*/ 31 w 126"/>
                  <a:gd name="T27" fmla="*/ 15 h 71"/>
                  <a:gd name="T28" fmla="*/ 31 w 126"/>
                  <a:gd name="T29" fmla="*/ 15 h 71"/>
                  <a:gd name="T30" fmla="*/ 31 w 126"/>
                  <a:gd name="T31" fmla="*/ 16 h 71"/>
                  <a:gd name="T32" fmla="*/ 31 w 126"/>
                  <a:gd name="T33" fmla="*/ 16 h 71"/>
                  <a:gd name="T34" fmla="*/ 30 w 126"/>
                  <a:gd name="T35" fmla="*/ 16 h 71"/>
                  <a:gd name="T36" fmla="*/ 30 w 126"/>
                  <a:gd name="T37" fmla="*/ 17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6" h="71">
                    <a:moveTo>
                      <a:pt x="119" y="71"/>
                    </a:moveTo>
                    <a:lnTo>
                      <a:pt x="0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26" y="59"/>
                    </a:lnTo>
                    <a:lnTo>
                      <a:pt x="125" y="60"/>
                    </a:lnTo>
                    <a:lnTo>
                      <a:pt x="124" y="61"/>
                    </a:lnTo>
                    <a:lnTo>
                      <a:pt x="123" y="63"/>
                    </a:lnTo>
                    <a:lnTo>
                      <a:pt x="123" y="64"/>
                    </a:lnTo>
                    <a:lnTo>
                      <a:pt x="122" y="66"/>
                    </a:lnTo>
                    <a:lnTo>
                      <a:pt x="121" y="67"/>
                    </a:lnTo>
                    <a:lnTo>
                      <a:pt x="120" y="68"/>
                    </a:lnTo>
                    <a:lnTo>
                      <a:pt x="119" y="71"/>
                    </a:lnTo>
                    <a:close/>
                  </a:path>
                </a:pathLst>
              </a:custGeom>
              <a:solidFill>
                <a:srgbClr val="7C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7" name="Freeform 170"/>
              <p:cNvSpPr>
                <a:spLocks/>
              </p:cNvSpPr>
              <p:nvPr/>
            </p:nvSpPr>
            <p:spPr bwMode="auto">
              <a:xfrm>
                <a:off x="4392" y="2081"/>
                <a:ext cx="32" cy="18"/>
              </a:xfrm>
              <a:custGeom>
                <a:avLst/>
                <a:gdLst>
                  <a:gd name="T0" fmla="*/ 30 w 127"/>
                  <a:gd name="T1" fmla="*/ 18 h 70"/>
                  <a:gd name="T2" fmla="*/ 0 w 127"/>
                  <a:gd name="T3" fmla="*/ 3 h 70"/>
                  <a:gd name="T4" fmla="*/ 0 w 127"/>
                  <a:gd name="T5" fmla="*/ 3 h 70"/>
                  <a:gd name="T6" fmla="*/ 0 w 127"/>
                  <a:gd name="T7" fmla="*/ 2 h 70"/>
                  <a:gd name="T8" fmla="*/ 1 w 127"/>
                  <a:gd name="T9" fmla="*/ 2 h 70"/>
                  <a:gd name="T10" fmla="*/ 1 w 127"/>
                  <a:gd name="T11" fmla="*/ 2 h 70"/>
                  <a:gd name="T12" fmla="*/ 1 w 127"/>
                  <a:gd name="T13" fmla="*/ 1 h 70"/>
                  <a:gd name="T14" fmla="*/ 1 w 127"/>
                  <a:gd name="T15" fmla="*/ 1 h 70"/>
                  <a:gd name="T16" fmla="*/ 1 w 127"/>
                  <a:gd name="T17" fmla="*/ 1 h 70"/>
                  <a:gd name="T18" fmla="*/ 1 w 127"/>
                  <a:gd name="T19" fmla="*/ 0 h 70"/>
                  <a:gd name="T20" fmla="*/ 32 w 127"/>
                  <a:gd name="T21" fmla="*/ 15 h 70"/>
                  <a:gd name="T22" fmla="*/ 32 w 127"/>
                  <a:gd name="T23" fmla="*/ 16 h 70"/>
                  <a:gd name="T24" fmla="*/ 31 w 127"/>
                  <a:gd name="T25" fmla="*/ 16 h 70"/>
                  <a:gd name="T26" fmla="*/ 31 w 127"/>
                  <a:gd name="T27" fmla="*/ 16 h 70"/>
                  <a:gd name="T28" fmla="*/ 31 w 127"/>
                  <a:gd name="T29" fmla="*/ 17 h 70"/>
                  <a:gd name="T30" fmla="*/ 31 w 127"/>
                  <a:gd name="T31" fmla="*/ 17 h 70"/>
                  <a:gd name="T32" fmla="*/ 31 w 127"/>
                  <a:gd name="T33" fmla="*/ 17 h 70"/>
                  <a:gd name="T34" fmla="*/ 30 w 127"/>
                  <a:gd name="T35" fmla="*/ 18 h 70"/>
                  <a:gd name="T36" fmla="*/ 30 w 127"/>
                  <a:gd name="T37" fmla="*/ 18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7" h="70">
                    <a:moveTo>
                      <a:pt x="121" y="70"/>
                    </a:moveTo>
                    <a:lnTo>
                      <a:pt x="0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27" y="59"/>
                    </a:lnTo>
                    <a:lnTo>
                      <a:pt x="126" y="61"/>
                    </a:lnTo>
                    <a:lnTo>
                      <a:pt x="125" y="62"/>
                    </a:lnTo>
                    <a:lnTo>
                      <a:pt x="125" y="63"/>
                    </a:lnTo>
                    <a:lnTo>
                      <a:pt x="124" y="65"/>
                    </a:lnTo>
                    <a:lnTo>
                      <a:pt x="123" y="66"/>
                    </a:lnTo>
                    <a:lnTo>
                      <a:pt x="122" y="67"/>
                    </a:lnTo>
                    <a:lnTo>
                      <a:pt x="121" y="69"/>
                    </a:lnTo>
                    <a:lnTo>
                      <a:pt x="121" y="70"/>
                    </a:lnTo>
                    <a:close/>
                  </a:path>
                </a:pathLst>
              </a:custGeom>
              <a:solidFill>
                <a:srgbClr val="7B79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8" name="Freeform 171"/>
              <p:cNvSpPr>
                <a:spLocks/>
              </p:cNvSpPr>
              <p:nvPr/>
            </p:nvSpPr>
            <p:spPr bwMode="auto">
              <a:xfrm>
                <a:off x="4393" y="2080"/>
                <a:ext cx="32" cy="18"/>
              </a:xfrm>
              <a:custGeom>
                <a:avLst/>
                <a:gdLst>
                  <a:gd name="T0" fmla="*/ 30 w 127"/>
                  <a:gd name="T1" fmla="*/ 18 h 71"/>
                  <a:gd name="T2" fmla="*/ 0 w 127"/>
                  <a:gd name="T3" fmla="*/ 3 h 71"/>
                  <a:gd name="T4" fmla="*/ 0 w 127"/>
                  <a:gd name="T5" fmla="*/ 3 h 71"/>
                  <a:gd name="T6" fmla="*/ 0 w 127"/>
                  <a:gd name="T7" fmla="*/ 2 h 71"/>
                  <a:gd name="T8" fmla="*/ 0 w 127"/>
                  <a:gd name="T9" fmla="*/ 2 h 71"/>
                  <a:gd name="T10" fmla="*/ 1 w 127"/>
                  <a:gd name="T11" fmla="*/ 2 h 71"/>
                  <a:gd name="T12" fmla="*/ 1 w 127"/>
                  <a:gd name="T13" fmla="*/ 1 h 71"/>
                  <a:gd name="T14" fmla="*/ 1 w 127"/>
                  <a:gd name="T15" fmla="*/ 1 h 71"/>
                  <a:gd name="T16" fmla="*/ 1 w 127"/>
                  <a:gd name="T17" fmla="*/ 1 h 71"/>
                  <a:gd name="T18" fmla="*/ 1 w 127"/>
                  <a:gd name="T19" fmla="*/ 0 h 71"/>
                  <a:gd name="T20" fmla="*/ 32 w 127"/>
                  <a:gd name="T21" fmla="*/ 15 h 71"/>
                  <a:gd name="T22" fmla="*/ 32 w 127"/>
                  <a:gd name="T23" fmla="*/ 15 h 71"/>
                  <a:gd name="T24" fmla="*/ 32 w 127"/>
                  <a:gd name="T25" fmla="*/ 16 h 71"/>
                  <a:gd name="T26" fmla="*/ 31 w 127"/>
                  <a:gd name="T27" fmla="*/ 16 h 71"/>
                  <a:gd name="T28" fmla="*/ 31 w 127"/>
                  <a:gd name="T29" fmla="*/ 16 h 71"/>
                  <a:gd name="T30" fmla="*/ 31 w 127"/>
                  <a:gd name="T31" fmla="*/ 17 h 71"/>
                  <a:gd name="T32" fmla="*/ 31 w 127"/>
                  <a:gd name="T33" fmla="*/ 17 h 71"/>
                  <a:gd name="T34" fmla="*/ 31 w 127"/>
                  <a:gd name="T35" fmla="*/ 17 h 71"/>
                  <a:gd name="T36" fmla="*/ 30 w 127"/>
                  <a:gd name="T37" fmla="*/ 18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7" h="71">
                    <a:moveTo>
                      <a:pt x="121" y="71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27" y="59"/>
                    </a:lnTo>
                    <a:lnTo>
                      <a:pt x="126" y="61"/>
                    </a:lnTo>
                    <a:lnTo>
                      <a:pt x="126" y="62"/>
                    </a:lnTo>
                    <a:lnTo>
                      <a:pt x="125" y="64"/>
                    </a:lnTo>
                    <a:lnTo>
                      <a:pt x="124" y="65"/>
                    </a:lnTo>
                    <a:lnTo>
                      <a:pt x="123" y="67"/>
                    </a:lnTo>
                    <a:lnTo>
                      <a:pt x="122" y="68"/>
                    </a:lnTo>
                    <a:lnTo>
                      <a:pt x="122" y="69"/>
                    </a:lnTo>
                    <a:lnTo>
                      <a:pt x="121" y="71"/>
                    </a:lnTo>
                    <a:close/>
                  </a:path>
                </a:pathLst>
              </a:custGeom>
              <a:solidFill>
                <a:srgbClr val="77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9" name="Freeform 172"/>
              <p:cNvSpPr>
                <a:spLocks/>
              </p:cNvSpPr>
              <p:nvPr/>
            </p:nvSpPr>
            <p:spPr bwMode="auto">
              <a:xfrm>
                <a:off x="4393" y="2078"/>
                <a:ext cx="32" cy="18"/>
              </a:xfrm>
              <a:custGeom>
                <a:avLst/>
                <a:gdLst>
                  <a:gd name="T0" fmla="*/ 31 w 128"/>
                  <a:gd name="T1" fmla="*/ 18 h 71"/>
                  <a:gd name="T2" fmla="*/ 0 w 128"/>
                  <a:gd name="T3" fmla="*/ 3 h 71"/>
                  <a:gd name="T4" fmla="*/ 0 w 128"/>
                  <a:gd name="T5" fmla="*/ 3 h 71"/>
                  <a:gd name="T6" fmla="*/ 0 w 128"/>
                  <a:gd name="T7" fmla="*/ 2 h 71"/>
                  <a:gd name="T8" fmla="*/ 1 w 128"/>
                  <a:gd name="T9" fmla="*/ 2 h 71"/>
                  <a:gd name="T10" fmla="*/ 1 w 128"/>
                  <a:gd name="T11" fmla="*/ 2 h 71"/>
                  <a:gd name="T12" fmla="*/ 1 w 128"/>
                  <a:gd name="T13" fmla="*/ 1 h 71"/>
                  <a:gd name="T14" fmla="*/ 1 w 128"/>
                  <a:gd name="T15" fmla="*/ 1 h 71"/>
                  <a:gd name="T16" fmla="*/ 1 w 128"/>
                  <a:gd name="T17" fmla="*/ 1 h 71"/>
                  <a:gd name="T18" fmla="*/ 1 w 128"/>
                  <a:gd name="T19" fmla="*/ 0 h 71"/>
                  <a:gd name="T20" fmla="*/ 32 w 128"/>
                  <a:gd name="T21" fmla="*/ 15 h 71"/>
                  <a:gd name="T22" fmla="*/ 32 w 128"/>
                  <a:gd name="T23" fmla="*/ 15 h 71"/>
                  <a:gd name="T24" fmla="*/ 32 w 128"/>
                  <a:gd name="T25" fmla="*/ 16 h 71"/>
                  <a:gd name="T26" fmla="*/ 32 w 128"/>
                  <a:gd name="T27" fmla="*/ 16 h 71"/>
                  <a:gd name="T28" fmla="*/ 31 w 128"/>
                  <a:gd name="T29" fmla="*/ 16 h 71"/>
                  <a:gd name="T30" fmla="*/ 31 w 128"/>
                  <a:gd name="T31" fmla="*/ 17 h 71"/>
                  <a:gd name="T32" fmla="*/ 31 w 128"/>
                  <a:gd name="T33" fmla="*/ 17 h 71"/>
                  <a:gd name="T34" fmla="*/ 31 w 128"/>
                  <a:gd name="T35" fmla="*/ 18 h 71"/>
                  <a:gd name="T36" fmla="*/ 31 w 128"/>
                  <a:gd name="T37" fmla="*/ 18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8" h="71">
                    <a:moveTo>
                      <a:pt x="122" y="71"/>
                    </a:moveTo>
                    <a:lnTo>
                      <a:pt x="0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28" y="60"/>
                    </a:lnTo>
                    <a:lnTo>
                      <a:pt x="127" y="61"/>
                    </a:lnTo>
                    <a:lnTo>
                      <a:pt x="127" y="63"/>
                    </a:lnTo>
                    <a:lnTo>
                      <a:pt x="126" y="64"/>
                    </a:lnTo>
                    <a:lnTo>
                      <a:pt x="125" y="65"/>
                    </a:lnTo>
                    <a:lnTo>
                      <a:pt x="124" y="67"/>
                    </a:lnTo>
                    <a:lnTo>
                      <a:pt x="124" y="68"/>
                    </a:lnTo>
                    <a:lnTo>
                      <a:pt x="123" y="70"/>
                    </a:lnTo>
                    <a:lnTo>
                      <a:pt x="122" y="71"/>
                    </a:lnTo>
                    <a:close/>
                  </a:path>
                </a:pathLst>
              </a:custGeom>
              <a:solidFill>
                <a:srgbClr val="75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0" name="Freeform 173"/>
              <p:cNvSpPr>
                <a:spLocks/>
              </p:cNvSpPr>
              <p:nvPr/>
            </p:nvSpPr>
            <p:spPr bwMode="auto">
              <a:xfrm>
                <a:off x="4394" y="2077"/>
                <a:ext cx="32" cy="18"/>
              </a:xfrm>
              <a:custGeom>
                <a:avLst/>
                <a:gdLst>
                  <a:gd name="T0" fmla="*/ 31 w 128"/>
                  <a:gd name="T1" fmla="*/ 18 h 71"/>
                  <a:gd name="T2" fmla="*/ 0 w 128"/>
                  <a:gd name="T3" fmla="*/ 3 h 71"/>
                  <a:gd name="T4" fmla="*/ 0 w 128"/>
                  <a:gd name="T5" fmla="*/ 3 h 71"/>
                  <a:gd name="T6" fmla="*/ 0 w 128"/>
                  <a:gd name="T7" fmla="*/ 2 h 71"/>
                  <a:gd name="T8" fmla="*/ 0 w 128"/>
                  <a:gd name="T9" fmla="*/ 2 h 71"/>
                  <a:gd name="T10" fmla="*/ 1 w 128"/>
                  <a:gd name="T11" fmla="*/ 2 h 71"/>
                  <a:gd name="T12" fmla="*/ 1 w 128"/>
                  <a:gd name="T13" fmla="*/ 1 h 71"/>
                  <a:gd name="T14" fmla="*/ 1 w 128"/>
                  <a:gd name="T15" fmla="*/ 1 h 71"/>
                  <a:gd name="T16" fmla="*/ 1 w 128"/>
                  <a:gd name="T17" fmla="*/ 1 h 71"/>
                  <a:gd name="T18" fmla="*/ 1 w 128"/>
                  <a:gd name="T19" fmla="*/ 0 h 71"/>
                  <a:gd name="T20" fmla="*/ 1 w 128"/>
                  <a:gd name="T21" fmla="*/ 0 h 71"/>
                  <a:gd name="T22" fmla="*/ 1 w 128"/>
                  <a:gd name="T23" fmla="*/ 0 h 71"/>
                  <a:gd name="T24" fmla="*/ 1 w 128"/>
                  <a:gd name="T25" fmla="*/ 0 h 71"/>
                  <a:gd name="T26" fmla="*/ 1 w 128"/>
                  <a:gd name="T27" fmla="*/ 0 h 71"/>
                  <a:gd name="T28" fmla="*/ 1 w 128"/>
                  <a:gd name="T29" fmla="*/ 0 h 71"/>
                  <a:gd name="T30" fmla="*/ 1 w 128"/>
                  <a:gd name="T31" fmla="*/ 0 h 71"/>
                  <a:gd name="T32" fmla="*/ 1 w 128"/>
                  <a:gd name="T33" fmla="*/ 0 h 71"/>
                  <a:gd name="T34" fmla="*/ 1 w 128"/>
                  <a:gd name="T35" fmla="*/ 0 h 71"/>
                  <a:gd name="T36" fmla="*/ 32 w 128"/>
                  <a:gd name="T37" fmla="*/ 15 h 71"/>
                  <a:gd name="T38" fmla="*/ 32 w 128"/>
                  <a:gd name="T39" fmla="*/ 15 h 71"/>
                  <a:gd name="T40" fmla="*/ 32 w 128"/>
                  <a:gd name="T41" fmla="*/ 16 h 71"/>
                  <a:gd name="T42" fmla="*/ 32 w 128"/>
                  <a:gd name="T43" fmla="*/ 16 h 71"/>
                  <a:gd name="T44" fmla="*/ 31 w 128"/>
                  <a:gd name="T45" fmla="*/ 17 h 71"/>
                  <a:gd name="T46" fmla="*/ 31 w 128"/>
                  <a:gd name="T47" fmla="*/ 17 h 71"/>
                  <a:gd name="T48" fmla="*/ 31 w 128"/>
                  <a:gd name="T49" fmla="*/ 17 h 71"/>
                  <a:gd name="T50" fmla="*/ 31 w 128"/>
                  <a:gd name="T51" fmla="*/ 18 h 71"/>
                  <a:gd name="T52" fmla="*/ 31 w 128"/>
                  <a:gd name="T53" fmla="*/ 18 h 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8" h="71">
                    <a:moveTo>
                      <a:pt x="122" y="71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128" y="60"/>
                    </a:lnTo>
                    <a:lnTo>
                      <a:pt x="127" y="61"/>
                    </a:lnTo>
                    <a:lnTo>
                      <a:pt x="127" y="63"/>
                    </a:lnTo>
                    <a:lnTo>
                      <a:pt x="126" y="64"/>
                    </a:lnTo>
                    <a:lnTo>
                      <a:pt x="125" y="66"/>
                    </a:lnTo>
                    <a:lnTo>
                      <a:pt x="124" y="67"/>
                    </a:lnTo>
                    <a:lnTo>
                      <a:pt x="124" y="69"/>
                    </a:lnTo>
                    <a:lnTo>
                      <a:pt x="123" y="70"/>
                    </a:lnTo>
                    <a:lnTo>
                      <a:pt x="122" y="71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" name="Freeform 174"/>
              <p:cNvSpPr>
                <a:spLocks/>
              </p:cNvSpPr>
              <p:nvPr/>
            </p:nvSpPr>
            <p:spPr bwMode="auto">
              <a:xfrm>
                <a:off x="4394" y="2075"/>
                <a:ext cx="33" cy="18"/>
              </a:xfrm>
              <a:custGeom>
                <a:avLst/>
                <a:gdLst>
                  <a:gd name="T0" fmla="*/ 31 w 129"/>
                  <a:gd name="T1" fmla="*/ 18 h 71"/>
                  <a:gd name="T2" fmla="*/ 0 w 129"/>
                  <a:gd name="T3" fmla="*/ 3 h 71"/>
                  <a:gd name="T4" fmla="*/ 0 w 129"/>
                  <a:gd name="T5" fmla="*/ 3 h 71"/>
                  <a:gd name="T6" fmla="*/ 0 w 129"/>
                  <a:gd name="T7" fmla="*/ 3 h 71"/>
                  <a:gd name="T8" fmla="*/ 0 w 129"/>
                  <a:gd name="T9" fmla="*/ 2 h 71"/>
                  <a:gd name="T10" fmla="*/ 0 w 129"/>
                  <a:gd name="T11" fmla="*/ 2 h 71"/>
                  <a:gd name="T12" fmla="*/ 1 w 129"/>
                  <a:gd name="T13" fmla="*/ 2 h 71"/>
                  <a:gd name="T14" fmla="*/ 1 w 129"/>
                  <a:gd name="T15" fmla="*/ 2 h 71"/>
                  <a:gd name="T16" fmla="*/ 1 w 129"/>
                  <a:gd name="T17" fmla="*/ 2 h 71"/>
                  <a:gd name="T18" fmla="*/ 1 w 129"/>
                  <a:gd name="T19" fmla="*/ 2 h 71"/>
                  <a:gd name="T20" fmla="*/ 1 w 129"/>
                  <a:gd name="T21" fmla="*/ 1 h 71"/>
                  <a:gd name="T22" fmla="*/ 1 w 129"/>
                  <a:gd name="T23" fmla="*/ 1 h 71"/>
                  <a:gd name="T24" fmla="*/ 1 w 129"/>
                  <a:gd name="T25" fmla="*/ 1 h 71"/>
                  <a:gd name="T26" fmla="*/ 1 w 129"/>
                  <a:gd name="T27" fmla="*/ 1 h 71"/>
                  <a:gd name="T28" fmla="*/ 1 w 129"/>
                  <a:gd name="T29" fmla="*/ 1 h 71"/>
                  <a:gd name="T30" fmla="*/ 1 w 129"/>
                  <a:gd name="T31" fmla="*/ 0 h 71"/>
                  <a:gd name="T32" fmla="*/ 1 w 129"/>
                  <a:gd name="T33" fmla="*/ 0 h 71"/>
                  <a:gd name="T34" fmla="*/ 2 w 129"/>
                  <a:gd name="T35" fmla="*/ 0 h 71"/>
                  <a:gd name="T36" fmla="*/ 33 w 129"/>
                  <a:gd name="T37" fmla="*/ 15 h 71"/>
                  <a:gd name="T38" fmla="*/ 33 w 129"/>
                  <a:gd name="T39" fmla="*/ 15 h 71"/>
                  <a:gd name="T40" fmla="*/ 33 w 129"/>
                  <a:gd name="T41" fmla="*/ 15 h 71"/>
                  <a:gd name="T42" fmla="*/ 33 w 129"/>
                  <a:gd name="T43" fmla="*/ 15 h 71"/>
                  <a:gd name="T44" fmla="*/ 33 w 129"/>
                  <a:gd name="T45" fmla="*/ 16 h 71"/>
                  <a:gd name="T46" fmla="*/ 32 w 129"/>
                  <a:gd name="T47" fmla="*/ 16 h 71"/>
                  <a:gd name="T48" fmla="*/ 32 w 129"/>
                  <a:gd name="T49" fmla="*/ 16 h 71"/>
                  <a:gd name="T50" fmla="*/ 32 w 129"/>
                  <a:gd name="T51" fmla="*/ 16 h 71"/>
                  <a:gd name="T52" fmla="*/ 32 w 129"/>
                  <a:gd name="T53" fmla="*/ 16 h 71"/>
                  <a:gd name="T54" fmla="*/ 32 w 129"/>
                  <a:gd name="T55" fmla="*/ 16 h 71"/>
                  <a:gd name="T56" fmla="*/ 32 w 129"/>
                  <a:gd name="T57" fmla="*/ 17 h 71"/>
                  <a:gd name="T58" fmla="*/ 32 w 129"/>
                  <a:gd name="T59" fmla="*/ 17 h 71"/>
                  <a:gd name="T60" fmla="*/ 32 w 129"/>
                  <a:gd name="T61" fmla="*/ 17 h 71"/>
                  <a:gd name="T62" fmla="*/ 32 w 129"/>
                  <a:gd name="T63" fmla="*/ 17 h 71"/>
                  <a:gd name="T64" fmla="*/ 32 w 129"/>
                  <a:gd name="T65" fmla="*/ 17 h 71"/>
                  <a:gd name="T66" fmla="*/ 32 w 129"/>
                  <a:gd name="T67" fmla="*/ 18 h 71"/>
                  <a:gd name="T68" fmla="*/ 31 w 129"/>
                  <a:gd name="T69" fmla="*/ 18 h 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" h="71">
                    <a:moveTo>
                      <a:pt x="123" y="71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29" y="59"/>
                    </a:lnTo>
                    <a:lnTo>
                      <a:pt x="128" y="60"/>
                    </a:lnTo>
                    <a:lnTo>
                      <a:pt x="128" y="61"/>
                    </a:lnTo>
                    <a:lnTo>
                      <a:pt x="128" y="62"/>
                    </a:lnTo>
                    <a:lnTo>
                      <a:pt x="127" y="62"/>
                    </a:lnTo>
                    <a:lnTo>
                      <a:pt x="127" y="63"/>
                    </a:lnTo>
                    <a:lnTo>
                      <a:pt x="127" y="64"/>
                    </a:lnTo>
                    <a:lnTo>
                      <a:pt x="126" y="64"/>
                    </a:lnTo>
                    <a:lnTo>
                      <a:pt x="126" y="65"/>
                    </a:lnTo>
                    <a:lnTo>
                      <a:pt x="126" y="66"/>
                    </a:lnTo>
                    <a:lnTo>
                      <a:pt x="125" y="67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4" y="69"/>
                    </a:lnTo>
                    <a:lnTo>
                      <a:pt x="124" y="70"/>
                    </a:lnTo>
                    <a:lnTo>
                      <a:pt x="123" y="71"/>
                    </a:lnTo>
                    <a:close/>
                  </a:path>
                </a:pathLst>
              </a:custGeom>
              <a:solidFill>
                <a:srgbClr val="6F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" name="Freeform 175"/>
              <p:cNvSpPr>
                <a:spLocks/>
              </p:cNvSpPr>
              <p:nvPr/>
            </p:nvSpPr>
            <p:spPr bwMode="auto">
              <a:xfrm>
                <a:off x="4395" y="2074"/>
                <a:ext cx="32" cy="18"/>
              </a:xfrm>
              <a:custGeom>
                <a:avLst/>
                <a:gdLst>
                  <a:gd name="T0" fmla="*/ 31 w 128"/>
                  <a:gd name="T1" fmla="*/ 18 h 72"/>
                  <a:gd name="T2" fmla="*/ 0 w 128"/>
                  <a:gd name="T3" fmla="*/ 3 h 72"/>
                  <a:gd name="T4" fmla="*/ 0 w 128"/>
                  <a:gd name="T5" fmla="*/ 3 h 72"/>
                  <a:gd name="T6" fmla="*/ 0 w 128"/>
                  <a:gd name="T7" fmla="*/ 3 h 72"/>
                  <a:gd name="T8" fmla="*/ 1 w 128"/>
                  <a:gd name="T9" fmla="*/ 2 h 72"/>
                  <a:gd name="T10" fmla="*/ 1 w 128"/>
                  <a:gd name="T11" fmla="*/ 2 h 72"/>
                  <a:gd name="T12" fmla="*/ 1 w 128"/>
                  <a:gd name="T13" fmla="*/ 1 h 72"/>
                  <a:gd name="T14" fmla="*/ 1 w 128"/>
                  <a:gd name="T15" fmla="*/ 1 h 72"/>
                  <a:gd name="T16" fmla="*/ 1 w 128"/>
                  <a:gd name="T17" fmla="*/ 0 h 72"/>
                  <a:gd name="T18" fmla="*/ 2 w 128"/>
                  <a:gd name="T19" fmla="*/ 0 h 72"/>
                  <a:gd name="T20" fmla="*/ 32 w 128"/>
                  <a:gd name="T21" fmla="*/ 15 h 72"/>
                  <a:gd name="T22" fmla="*/ 32 w 128"/>
                  <a:gd name="T23" fmla="*/ 16 h 72"/>
                  <a:gd name="T24" fmla="*/ 32 w 128"/>
                  <a:gd name="T25" fmla="*/ 16 h 72"/>
                  <a:gd name="T26" fmla="*/ 32 w 128"/>
                  <a:gd name="T27" fmla="*/ 16 h 72"/>
                  <a:gd name="T28" fmla="*/ 32 w 128"/>
                  <a:gd name="T29" fmla="*/ 17 h 72"/>
                  <a:gd name="T30" fmla="*/ 31 w 128"/>
                  <a:gd name="T31" fmla="*/ 17 h 72"/>
                  <a:gd name="T32" fmla="*/ 31 w 128"/>
                  <a:gd name="T33" fmla="*/ 17 h 72"/>
                  <a:gd name="T34" fmla="*/ 31 w 128"/>
                  <a:gd name="T35" fmla="*/ 18 h 72"/>
                  <a:gd name="T36" fmla="*/ 31 w 128"/>
                  <a:gd name="T37" fmla="*/ 18 h 72"/>
                  <a:gd name="T38" fmla="*/ 31 w 128"/>
                  <a:gd name="T39" fmla="*/ 18 h 72"/>
                  <a:gd name="T40" fmla="*/ 31 w 128"/>
                  <a:gd name="T41" fmla="*/ 18 h 72"/>
                  <a:gd name="T42" fmla="*/ 31 w 128"/>
                  <a:gd name="T43" fmla="*/ 18 h 72"/>
                  <a:gd name="T44" fmla="*/ 31 w 128"/>
                  <a:gd name="T45" fmla="*/ 18 h 72"/>
                  <a:gd name="T46" fmla="*/ 31 w 128"/>
                  <a:gd name="T47" fmla="*/ 18 h 72"/>
                  <a:gd name="T48" fmla="*/ 31 w 128"/>
                  <a:gd name="T49" fmla="*/ 18 h 72"/>
                  <a:gd name="T50" fmla="*/ 31 w 128"/>
                  <a:gd name="T51" fmla="*/ 18 h 72"/>
                  <a:gd name="T52" fmla="*/ 31 w 128"/>
                  <a:gd name="T53" fmla="*/ 18 h 7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8" h="72">
                    <a:moveTo>
                      <a:pt x="123" y="72"/>
                    </a:moveTo>
                    <a:lnTo>
                      <a:pt x="0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28" y="60"/>
                    </a:lnTo>
                    <a:lnTo>
                      <a:pt x="128" y="62"/>
                    </a:lnTo>
                    <a:lnTo>
                      <a:pt x="127" y="63"/>
                    </a:lnTo>
                    <a:lnTo>
                      <a:pt x="127" y="64"/>
                    </a:lnTo>
                    <a:lnTo>
                      <a:pt x="126" y="66"/>
                    </a:lnTo>
                    <a:lnTo>
                      <a:pt x="125" y="67"/>
                    </a:lnTo>
                    <a:lnTo>
                      <a:pt x="125" y="69"/>
                    </a:lnTo>
                    <a:lnTo>
                      <a:pt x="124" y="70"/>
                    </a:lnTo>
                    <a:lnTo>
                      <a:pt x="123" y="71"/>
                    </a:lnTo>
                    <a:lnTo>
                      <a:pt x="123" y="72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3" name="Freeform 176"/>
              <p:cNvSpPr>
                <a:spLocks/>
              </p:cNvSpPr>
              <p:nvPr/>
            </p:nvSpPr>
            <p:spPr bwMode="auto">
              <a:xfrm>
                <a:off x="4396" y="2072"/>
                <a:ext cx="32" cy="18"/>
              </a:xfrm>
              <a:custGeom>
                <a:avLst/>
                <a:gdLst>
                  <a:gd name="T0" fmla="*/ 31 w 128"/>
                  <a:gd name="T1" fmla="*/ 18 h 72"/>
                  <a:gd name="T2" fmla="*/ 0 w 128"/>
                  <a:gd name="T3" fmla="*/ 3 h 72"/>
                  <a:gd name="T4" fmla="*/ 0 w 128"/>
                  <a:gd name="T5" fmla="*/ 3 h 72"/>
                  <a:gd name="T6" fmla="*/ 0 w 128"/>
                  <a:gd name="T7" fmla="*/ 2 h 72"/>
                  <a:gd name="T8" fmla="*/ 1 w 128"/>
                  <a:gd name="T9" fmla="*/ 2 h 72"/>
                  <a:gd name="T10" fmla="*/ 1 w 128"/>
                  <a:gd name="T11" fmla="*/ 2 h 72"/>
                  <a:gd name="T12" fmla="*/ 1 w 128"/>
                  <a:gd name="T13" fmla="*/ 1 h 72"/>
                  <a:gd name="T14" fmla="*/ 1 w 128"/>
                  <a:gd name="T15" fmla="*/ 1 h 72"/>
                  <a:gd name="T16" fmla="*/ 1 w 128"/>
                  <a:gd name="T17" fmla="*/ 1 h 72"/>
                  <a:gd name="T18" fmla="*/ 2 w 128"/>
                  <a:gd name="T19" fmla="*/ 0 h 72"/>
                  <a:gd name="T20" fmla="*/ 32 w 128"/>
                  <a:gd name="T21" fmla="*/ 15 h 72"/>
                  <a:gd name="T22" fmla="*/ 32 w 128"/>
                  <a:gd name="T23" fmla="*/ 16 h 72"/>
                  <a:gd name="T24" fmla="*/ 32 w 128"/>
                  <a:gd name="T25" fmla="*/ 16 h 72"/>
                  <a:gd name="T26" fmla="*/ 32 w 128"/>
                  <a:gd name="T27" fmla="*/ 16 h 72"/>
                  <a:gd name="T28" fmla="*/ 31 w 128"/>
                  <a:gd name="T29" fmla="*/ 17 h 72"/>
                  <a:gd name="T30" fmla="*/ 31 w 128"/>
                  <a:gd name="T31" fmla="*/ 17 h 72"/>
                  <a:gd name="T32" fmla="*/ 31 w 128"/>
                  <a:gd name="T33" fmla="*/ 17 h 72"/>
                  <a:gd name="T34" fmla="*/ 31 w 128"/>
                  <a:gd name="T35" fmla="*/ 18 h 72"/>
                  <a:gd name="T36" fmla="*/ 31 w 128"/>
                  <a:gd name="T37" fmla="*/ 18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8" h="72">
                    <a:moveTo>
                      <a:pt x="123" y="72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128" y="59"/>
                    </a:lnTo>
                    <a:lnTo>
                      <a:pt x="127" y="62"/>
                    </a:lnTo>
                    <a:lnTo>
                      <a:pt x="127" y="63"/>
                    </a:lnTo>
                    <a:lnTo>
                      <a:pt x="126" y="65"/>
                    </a:lnTo>
                    <a:lnTo>
                      <a:pt x="125" y="66"/>
                    </a:lnTo>
                    <a:lnTo>
                      <a:pt x="125" y="68"/>
                    </a:lnTo>
                    <a:lnTo>
                      <a:pt x="124" y="69"/>
                    </a:lnTo>
                    <a:lnTo>
                      <a:pt x="123" y="71"/>
                    </a:lnTo>
                    <a:lnTo>
                      <a:pt x="123" y="72"/>
                    </a:lnTo>
                    <a:close/>
                  </a:path>
                </a:pathLst>
              </a:custGeom>
              <a:solidFill>
                <a:srgbClr val="6B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4" name="Freeform 177"/>
              <p:cNvSpPr>
                <a:spLocks/>
              </p:cNvSpPr>
              <p:nvPr/>
            </p:nvSpPr>
            <p:spPr bwMode="auto">
              <a:xfrm>
                <a:off x="4397" y="2071"/>
                <a:ext cx="32" cy="18"/>
              </a:xfrm>
              <a:custGeom>
                <a:avLst/>
                <a:gdLst>
                  <a:gd name="T0" fmla="*/ 31 w 127"/>
                  <a:gd name="T1" fmla="*/ 18 h 71"/>
                  <a:gd name="T2" fmla="*/ 0 w 127"/>
                  <a:gd name="T3" fmla="*/ 3 h 71"/>
                  <a:gd name="T4" fmla="*/ 0 w 127"/>
                  <a:gd name="T5" fmla="*/ 3 h 71"/>
                  <a:gd name="T6" fmla="*/ 0 w 127"/>
                  <a:gd name="T7" fmla="*/ 2 h 71"/>
                  <a:gd name="T8" fmla="*/ 1 w 127"/>
                  <a:gd name="T9" fmla="*/ 2 h 71"/>
                  <a:gd name="T10" fmla="*/ 1 w 127"/>
                  <a:gd name="T11" fmla="*/ 1 h 71"/>
                  <a:gd name="T12" fmla="*/ 1 w 127"/>
                  <a:gd name="T13" fmla="*/ 1 h 71"/>
                  <a:gd name="T14" fmla="*/ 1 w 127"/>
                  <a:gd name="T15" fmla="*/ 1 h 71"/>
                  <a:gd name="T16" fmla="*/ 1 w 127"/>
                  <a:gd name="T17" fmla="*/ 0 h 71"/>
                  <a:gd name="T18" fmla="*/ 2 w 127"/>
                  <a:gd name="T19" fmla="*/ 0 h 71"/>
                  <a:gd name="T20" fmla="*/ 32 w 127"/>
                  <a:gd name="T21" fmla="*/ 15 h 71"/>
                  <a:gd name="T22" fmla="*/ 32 w 127"/>
                  <a:gd name="T23" fmla="*/ 15 h 71"/>
                  <a:gd name="T24" fmla="*/ 32 w 127"/>
                  <a:gd name="T25" fmla="*/ 15 h 71"/>
                  <a:gd name="T26" fmla="*/ 31 w 127"/>
                  <a:gd name="T27" fmla="*/ 16 h 71"/>
                  <a:gd name="T28" fmla="*/ 31 w 127"/>
                  <a:gd name="T29" fmla="*/ 16 h 71"/>
                  <a:gd name="T30" fmla="*/ 31 w 127"/>
                  <a:gd name="T31" fmla="*/ 17 h 71"/>
                  <a:gd name="T32" fmla="*/ 31 w 127"/>
                  <a:gd name="T33" fmla="*/ 17 h 71"/>
                  <a:gd name="T34" fmla="*/ 31 w 127"/>
                  <a:gd name="T35" fmla="*/ 18 h 71"/>
                  <a:gd name="T36" fmla="*/ 31 w 127"/>
                  <a:gd name="T37" fmla="*/ 18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7" h="71">
                    <a:moveTo>
                      <a:pt x="122" y="71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27" y="58"/>
                    </a:lnTo>
                    <a:lnTo>
                      <a:pt x="127" y="60"/>
                    </a:lnTo>
                    <a:lnTo>
                      <a:pt x="126" y="61"/>
                    </a:lnTo>
                    <a:lnTo>
                      <a:pt x="125" y="63"/>
                    </a:lnTo>
                    <a:lnTo>
                      <a:pt x="125" y="64"/>
                    </a:lnTo>
                    <a:lnTo>
                      <a:pt x="124" y="67"/>
                    </a:lnTo>
                    <a:lnTo>
                      <a:pt x="124" y="68"/>
                    </a:lnTo>
                    <a:lnTo>
                      <a:pt x="123" y="70"/>
                    </a:lnTo>
                    <a:lnTo>
                      <a:pt x="122" y="71"/>
                    </a:lnTo>
                    <a:close/>
                  </a:path>
                </a:pathLst>
              </a:custGeom>
              <a:solidFill>
                <a:srgbClr val="6765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5" name="Freeform 178"/>
              <p:cNvSpPr>
                <a:spLocks/>
              </p:cNvSpPr>
              <p:nvPr/>
            </p:nvSpPr>
            <p:spPr bwMode="auto">
              <a:xfrm>
                <a:off x="4398" y="2070"/>
                <a:ext cx="31" cy="17"/>
              </a:xfrm>
              <a:custGeom>
                <a:avLst/>
                <a:gdLst>
                  <a:gd name="T0" fmla="*/ 30 w 128"/>
                  <a:gd name="T1" fmla="*/ 17 h 70"/>
                  <a:gd name="T2" fmla="*/ 0 w 128"/>
                  <a:gd name="T3" fmla="*/ 3 h 70"/>
                  <a:gd name="T4" fmla="*/ 0 w 128"/>
                  <a:gd name="T5" fmla="*/ 2 h 70"/>
                  <a:gd name="T6" fmla="*/ 0 w 128"/>
                  <a:gd name="T7" fmla="*/ 2 h 70"/>
                  <a:gd name="T8" fmla="*/ 0 w 128"/>
                  <a:gd name="T9" fmla="*/ 2 h 70"/>
                  <a:gd name="T10" fmla="*/ 1 w 128"/>
                  <a:gd name="T11" fmla="*/ 1 h 70"/>
                  <a:gd name="T12" fmla="*/ 1 w 128"/>
                  <a:gd name="T13" fmla="*/ 1 h 70"/>
                  <a:gd name="T14" fmla="*/ 1 w 128"/>
                  <a:gd name="T15" fmla="*/ 1 h 70"/>
                  <a:gd name="T16" fmla="*/ 1 w 128"/>
                  <a:gd name="T17" fmla="*/ 0 h 70"/>
                  <a:gd name="T18" fmla="*/ 1 w 128"/>
                  <a:gd name="T19" fmla="*/ 0 h 70"/>
                  <a:gd name="T20" fmla="*/ 31 w 128"/>
                  <a:gd name="T21" fmla="*/ 14 h 70"/>
                  <a:gd name="T22" fmla="*/ 31 w 128"/>
                  <a:gd name="T23" fmla="*/ 15 h 70"/>
                  <a:gd name="T24" fmla="*/ 30 w 128"/>
                  <a:gd name="T25" fmla="*/ 15 h 70"/>
                  <a:gd name="T26" fmla="*/ 30 w 128"/>
                  <a:gd name="T27" fmla="*/ 15 h 70"/>
                  <a:gd name="T28" fmla="*/ 30 w 128"/>
                  <a:gd name="T29" fmla="*/ 16 h 70"/>
                  <a:gd name="T30" fmla="*/ 30 w 128"/>
                  <a:gd name="T31" fmla="*/ 16 h 70"/>
                  <a:gd name="T32" fmla="*/ 30 w 128"/>
                  <a:gd name="T33" fmla="*/ 16 h 70"/>
                  <a:gd name="T34" fmla="*/ 30 w 128"/>
                  <a:gd name="T35" fmla="*/ 17 h 70"/>
                  <a:gd name="T36" fmla="*/ 30 w 128"/>
                  <a:gd name="T37" fmla="*/ 17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8" h="70">
                    <a:moveTo>
                      <a:pt x="122" y="70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128" y="58"/>
                    </a:lnTo>
                    <a:lnTo>
                      <a:pt x="127" y="60"/>
                    </a:lnTo>
                    <a:lnTo>
                      <a:pt x="125" y="61"/>
                    </a:lnTo>
                    <a:lnTo>
                      <a:pt x="125" y="63"/>
                    </a:lnTo>
                    <a:lnTo>
                      <a:pt x="124" y="64"/>
                    </a:lnTo>
                    <a:lnTo>
                      <a:pt x="124" y="66"/>
                    </a:lnTo>
                    <a:lnTo>
                      <a:pt x="123" y="67"/>
                    </a:lnTo>
                    <a:lnTo>
                      <a:pt x="122" y="69"/>
                    </a:lnTo>
                    <a:lnTo>
                      <a:pt x="122" y="70"/>
                    </a:lnTo>
                    <a:close/>
                  </a:path>
                </a:pathLst>
              </a:custGeom>
              <a:solidFill>
                <a:srgbClr val="6563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6" name="Freeform 179"/>
              <p:cNvSpPr>
                <a:spLocks/>
              </p:cNvSpPr>
              <p:nvPr/>
            </p:nvSpPr>
            <p:spPr bwMode="auto">
              <a:xfrm>
                <a:off x="4398" y="2068"/>
                <a:ext cx="32" cy="18"/>
              </a:xfrm>
              <a:custGeom>
                <a:avLst/>
                <a:gdLst>
                  <a:gd name="T0" fmla="*/ 30 w 127"/>
                  <a:gd name="T1" fmla="*/ 18 h 69"/>
                  <a:gd name="T2" fmla="*/ 0 w 127"/>
                  <a:gd name="T3" fmla="*/ 3 h 69"/>
                  <a:gd name="T4" fmla="*/ 0 w 127"/>
                  <a:gd name="T5" fmla="*/ 2 h 69"/>
                  <a:gd name="T6" fmla="*/ 1 w 127"/>
                  <a:gd name="T7" fmla="*/ 2 h 69"/>
                  <a:gd name="T8" fmla="*/ 1 w 127"/>
                  <a:gd name="T9" fmla="*/ 2 h 69"/>
                  <a:gd name="T10" fmla="*/ 1 w 127"/>
                  <a:gd name="T11" fmla="*/ 1 h 69"/>
                  <a:gd name="T12" fmla="*/ 1 w 127"/>
                  <a:gd name="T13" fmla="*/ 1 h 69"/>
                  <a:gd name="T14" fmla="*/ 1 w 127"/>
                  <a:gd name="T15" fmla="*/ 1 h 69"/>
                  <a:gd name="T16" fmla="*/ 2 w 127"/>
                  <a:gd name="T17" fmla="*/ 0 h 69"/>
                  <a:gd name="T18" fmla="*/ 2 w 127"/>
                  <a:gd name="T19" fmla="*/ 0 h 69"/>
                  <a:gd name="T20" fmla="*/ 32 w 127"/>
                  <a:gd name="T21" fmla="*/ 15 h 69"/>
                  <a:gd name="T22" fmla="*/ 32 w 127"/>
                  <a:gd name="T23" fmla="*/ 15 h 69"/>
                  <a:gd name="T24" fmla="*/ 32 w 127"/>
                  <a:gd name="T25" fmla="*/ 16 h 69"/>
                  <a:gd name="T26" fmla="*/ 31 w 127"/>
                  <a:gd name="T27" fmla="*/ 16 h 69"/>
                  <a:gd name="T28" fmla="*/ 31 w 127"/>
                  <a:gd name="T29" fmla="*/ 16 h 69"/>
                  <a:gd name="T30" fmla="*/ 31 w 127"/>
                  <a:gd name="T31" fmla="*/ 17 h 69"/>
                  <a:gd name="T32" fmla="*/ 31 w 127"/>
                  <a:gd name="T33" fmla="*/ 17 h 69"/>
                  <a:gd name="T34" fmla="*/ 31 w 127"/>
                  <a:gd name="T35" fmla="*/ 18 h 69"/>
                  <a:gd name="T36" fmla="*/ 30 w 127"/>
                  <a:gd name="T37" fmla="*/ 18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7" h="69">
                    <a:moveTo>
                      <a:pt x="121" y="69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27" y="57"/>
                    </a:lnTo>
                    <a:lnTo>
                      <a:pt x="126" y="59"/>
                    </a:lnTo>
                    <a:lnTo>
                      <a:pt x="126" y="60"/>
                    </a:lnTo>
                    <a:lnTo>
                      <a:pt x="125" y="62"/>
                    </a:lnTo>
                    <a:lnTo>
                      <a:pt x="125" y="63"/>
                    </a:lnTo>
                    <a:lnTo>
                      <a:pt x="124" y="65"/>
                    </a:lnTo>
                    <a:lnTo>
                      <a:pt x="122" y="66"/>
                    </a:lnTo>
                    <a:lnTo>
                      <a:pt x="122" y="68"/>
                    </a:lnTo>
                    <a:lnTo>
                      <a:pt x="121" y="69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" name="Freeform 180"/>
              <p:cNvSpPr>
                <a:spLocks/>
              </p:cNvSpPr>
              <p:nvPr/>
            </p:nvSpPr>
            <p:spPr bwMode="auto">
              <a:xfrm>
                <a:off x="4399" y="2067"/>
                <a:ext cx="31" cy="17"/>
              </a:xfrm>
              <a:custGeom>
                <a:avLst/>
                <a:gdLst>
                  <a:gd name="T0" fmla="*/ 30 w 126"/>
                  <a:gd name="T1" fmla="*/ 17 h 69"/>
                  <a:gd name="T2" fmla="*/ 0 w 126"/>
                  <a:gd name="T3" fmla="*/ 3 h 69"/>
                  <a:gd name="T4" fmla="*/ 0 w 126"/>
                  <a:gd name="T5" fmla="*/ 2 h 69"/>
                  <a:gd name="T6" fmla="*/ 0 w 126"/>
                  <a:gd name="T7" fmla="*/ 2 h 69"/>
                  <a:gd name="T8" fmla="*/ 1 w 126"/>
                  <a:gd name="T9" fmla="*/ 2 h 69"/>
                  <a:gd name="T10" fmla="*/ 1 w 126"/>
                  <a:gd name="T11" fmla="*/ 1 h 69"/>
                  <a:gd name="T12" fmla="*/ 1 w 126"/>
                  <a:gd name="T13" fmla="*/ 1 h 69"/>
                  <a:gd name="T14" fmla="*/ 1 w 126"/>
                  <a:gd name="T15" fmla="*/ 1 h 69"/>
                  <a:gd name="T16" fmla="*/ 1 w 126"/>
                  <a:gd name="T17" fmla="*/ 0 h 69"/>
                  <a:gd name="T18" fmla="*/ 2 w 126"/>
                  <a:gd name="T19" fmla="*/ 0 h 69"/>
                  <a:gd name="T20" fmla="*/ 31 w 126"/>
                  <a:gd name="T21" fmla="*/ 14 h 69"/>
                  <a:gd name="T22" fmla="*/ 31 w 126"/>
                  <a:gd name="T23" fmla="*/ 15 h 69"/>
                  <a:gd name="T24" fmla="*/ 31 w 126"/>
                  <a:gd name="T25" fmla="*/ 15 h 69"/>
                  <a:gd name="T26" fmla="*/ 31 w 126"/>
                  <a:gd name="T27" fmla="*/ 15 h 69"/>
                  <a:gd name="T28" fmla="*/ 31 w 126"/>
                  <a:gd name="T29" fmla="*/ 16 h 69"/>
                  <a:gd name="T30" fmla="*/ 30 w 126"/>
                  <a:gd name="T31" fmla="*/ 16 h 69"/>
                  <a:gd name="T32" fmla="*/ 30 w 126"/>
                  <a:gd name="T33" fmla="*/ 16 h 69"/>
                  <a:gd name="T34" fmla="*/ 30 w 126"/>
                  <a:gd name="T35" fmla="*/ 17 h 69"/>
                  <a:gd name="T36" fmla="*/ 30 w 126"/>
                  <a:gd name="T37" fmla="*/ 17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6" h="69">
                    <a:moveTo>
                      <a:pt x="122" y="69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26" y="57"/>
                    </a:lnTo>
                    <a:lnTo>
                      <a:pt x="125" y="59"/>
                    </a:lnTo>
                    <a:lnTo>
                      <a:pt x="125" y="60"/>
                    </a:lnTo>
                    <a:lnTo>
                      <a:pt x="124" y="62"/>
                    </a:lnTo>
                    <a:lnTo>
                      <a:pt x="124" y="63"/>
                    </a:lnTo>
                    <a:lnTo>
                      <a:pt x="123" y="65"/>
                    </a:lnTo>
                    <a:lnTo>
                      <a:pt x="123" y="66"/>
                    </a:lnTo>
                    <a:lnTo>
                      <a:pt x="122" y="68"/>
                    </a:lnTo>
                    <a:lnTo>
                      <a:pt x="122" y="69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" name="Freeform 181"/>
              <p:cNvSpPr>
                <a:spLocks/>
              </p:cNvSpPr>
              <p:nvPr/>
            </p:nvSpPr>
            <p:spPr bwMode="auto">
              <a:xfrm>
                <a:off x="4400" y="2065"/>
                <a:ext cx="31" cy="18"/>
              </a:xfrm>
              <a:custGeom>
                <a:avLst/>
                <a:gdLst>
                  <a:gd name="T0" fmla="*/ 30 w 124"/>
                  <a:gd name="T1" fmla="*/ 18 h 68"/>
                  <a:gd name="T2" fmla="*/ 0 w 124"/>
                  <a:gd name="T3" fmla="*/ 3 h 68"/>
                  <a:gd name="T4" fmla="*/ 0 w 124"/>
                  <a:gd name="T5" fmla="*/ 2 h 68"/>
                  <a:gd name="T6" fmla="*/ 1 w 124"/>
                  <a:gd name="T7" fmla="*/ 2 h 68"/>
                  <a:gd name="T8" fmla="*/ 1 w 124"/>
                  <a:gd name="T9" fmla="*/ 2 h 68"/>
                  <a:gd name="T10" fmla="*/ 1 w 124"/>
                  <a:gd name="T11" fmla="*/ 1 h 68"/>
                  <a:gd name="T12" fmla="*/ 1 w 124"/>
                  <a:gd name="T13" fmla="*/ 1 h 68"/>
                  <a:gd name="T14" fmla="*/ 1 w 124"/>
                  <a:gd name="T15" fmla="*/ 1 h 68"/>
                  <a:gd name="T16" fmla="*/ 2 w 124"/>
                  <a:gd name="T17" fmla="*/ 0 h 68"/>
                  <a:gd name="T18" fmla="*/ 2 w 124"/>
                  <a:gd name="T19" fmla="*/ 0 h 68"/>
                  <a:gd name="T20" fmla="*/ 31 w 124"/>
                  <a:gd name="T21" fmla="*/ 15 h 68"/>
                  <a:gd name="T22" fmla="*/ 31 w 124"/>
                  <a:gd name="T23" fmla="*/ 15 h 68"/>
                  <a:gd name="T24" fmla="*/ 31 w 124"/>
                  <a:gd name="T25" fmla="*/ 16 h 68"/>
                  <a:gd name="T26" fmla="*/ 31 w 124"/>
                  <a:gd name="T27" fmla="*/ 16 h 68"/>
                  <a:gd name="T28" fmla="*/ 31 w 124"/>
                  <a:gd name="T29" fmla="*/ 16 h 68"/>
                  <a:gd name="T30" fmla="*/ 30 w 124"/>
                  <a:gd name="T31" fmla="*/ 17 h 68"/>
                  <a:gd name="T32" fmla="*/ 30 w 124"/>
                  <a:gd name="T33" fmla="*/ 17 h 68"/>
                  <a:gd name="T34" fmla="*/ 30 w 124"/>
                  <a:gd name="T35" fmla="*/ 18 h 68"/>
                  <a:gd name="T36" fmla="*/ 30 w 124"/>
                  <a:gd name="T37" fmla="*/ 18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4" h="68">
                    <a:moveTo>
                      <a:pt x="120" y="68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24" y="56"/>
                    </a:lnTo>
                    <a:lnTo>
                      <a:pt x="123" y="57"/>
                    </a:lnTo>
                    <a:lnTo>
                      <a:pt x="123" y="59"/>
                    </a:lnTo>
                    <a:lnTo>
                      <a:pt x="122" y="60"/>
                    </a:lnTo>
                    <a:lnTo>
                      <a:pt x="122" y="62"/>
                    </a:lnTo>
                    <a:lnTo>
                      <a:pt x="121" y="64"/>
                    </a:lnTo>
                    <a:lnTo>
                      <a:pt x="121" y="65"/>
                    </a:lnTo>
                    <a:lnTo>
                      <a:pt x="120" y="67"/>
                    </a:lnTo>
                    <a:lnTo>
                      <a:pt x="120" y="68"/>
                    </a:lnTo>
                    <a:close/>
                  </a:path>
                </a:pathLst>
              </a:custGeom>
              <a:solidFill>
                <a:srgbClr val="5C5A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9" name="Freeform 182"/>
              <p:cNvSpPr>
                <a:spLocks/>
              </p:cNvSpPr>
              <p:nvPr/>
            </p:nvSpPr>
            <p:spPr bwMode="auto">
              <a:xfrm>
                <a:off x="4401" y="2064"/>
                <a:ext cx="30" cy="17"/>
              </a:xfrm>
              <a:custGeom>
                <a:avLst/>
                <a:gdLst>
                  <a:gd name="T0" fmla="*/ 29 w 122"/>
                  <a:gd name="T1" fmla="*/ 17 h 67"/>
                  <a:gd name="T2" fmla="*/ 0 w 122"/>
                  <a:gd name="T3" fmla="*/ 3 h 67"/>
                  <a:gd name="T4" fmla="*/ 0 w 122"/>
                  <a:gd name="T5" fmla="*/ 2 h 67"/>
                  <a:gd name="T6" fmla="*/ 0 w 122"/>
                  <a:gd name="T7" fmla="*/ 2 h 67"/>
                  <a:gd name="T8" fmla="*/ 1 w 122"/>
                  <a:gd name="T9" fmla="*/ 2 h 67"/>
                  <a:gd name="T10" fmla="*/ 1 w 122"/>
                  <a:gd name="T11" fmla="*/ 1 h 67"/>
                  <a:gd name="T12" fmla="*/ 1 w 122"/>
                  <a:gd name="T13" fmla="*/ 1 h 67"/>
                  <a:gd name="T14" fmla="*/ 1 w 122"/>
                  <a:gd name="T15" fmla="*/ 1 h 67"/>
                  <a:gd name="T16" fmla="*/ 2 w 122"/>
                  <a:gd name="T17" fmla="*/ 0 h 67"/>
                  <a:gd name="T18" fmla="*/ 2 w 122"/>
                  <a:gd name="T19" fmla="*/ 0 h 67"/>
                  <a:gd name="T20" fmla="*/ 30 w 122"/>
                  <a:gd name="T21" fmla="*/ 14 h 67"/>
                  <a:gd name="T22" fmla="*/ 30 w 122"/>
                  <a:gd name="T23" fmla="*/ 14 h 67"/>
                  <a:gd name="T24" fmla="*/ 30 w 122"/>
                  <a:gd name="T25" fmla="*/ 15 h 67"/>
                  <a:gd name="T26" fmla="*/ 30 w 122"/>
                  <a:gd name="T27" fmla="*/ 15 h 67"/>
                  <a:gd name="T28" fmla="*/ 30 w 122"/>
                  <a:gd name="T29" fmla="*/ 15 h 67"/>
                  <a:gd name="T30" fmla="*/ 30 w 122"/>
                  <a:gd name="T31" fmla="*/ 16 h 67"/>
                  <a:gd name="T32" fmla="*/ 30 w 122"/>
                  <a:gd name="T33" fmla="*/ 16 h 67"/>
                  <a:gd name="T34" fmla="*/ 29 w 122"/>
                  <a:gd name="T35" fmla="*/ 16 h 67"/>
                  <a:gd name="T36" fmla="*/ 29 w 122"/>
                  <a:gd name="T37" fmla="*/ 17 h 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2" h="67">
                    <a:moveTo>
                      <a:pt x="119" y="67"/>
                    </a:moveTo>
                    <a:lnTo>
                      <a:pt x="0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22" y="54"/>
                    </a:lnTo>
                    <a:lnTo>
                      <a:pt x="122" y="56"/>
                    </a:lnTo>
                    <a:lnTo>
                      <a:pt x="121" y="58"/>
                    </a:lnTo>
                    <a:lnTo>
                      <a:pt x="121" y="59"/>
                    </a:lnTo>
                    <a:lnTo>
                      <a:pt x="121" y="61"/>
                    </a:lnTo>
                    <a:lnTo>
                      <a:pt x="120" y="62"/>
                    </a:lnTo>
                    <a:lnTo>
                      <a:pt x="120" y="64"/>
                    </a:lnTo>
                    <a:lnTo>
                      <a:pt x="119" y="65"/>
                    </a:lnTo>
                    <a:lnTo>
                      <a:pt x="119" y="67"/>
                    </a:lnTo>
                    <a:close/>
                  </a:path>
                </a:pathLst>
              </a:custGeom>
              <a:solidFill>
                <a:srgbClr val="5B58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0" name="Freeform 183"/>
              <p:cNvSpPr>
                <a:spLocks/>
              </p:cNvSpPr>
              <p:nvPr/>
            </p:nvSpPr>
            <p:spPr bwMode="auto">
              <a:xfrm>
                <a:off x="4402" y="2063"/>
                <a:ext cx="30" cy="16"/>
              </a:xfrm>
              <a:custGeom>
                <a:avLst/>
                <a:gdLst>
                  <a:gd name="T0" fmla="*/ 29 w 120"/>
                  <a:gd name="T1" fmla="*/ 16 h 67"/>
                  <a:gd name="T2" fmla="*/ 0 w 120"/>
                  <a:gd name="T3" fmla="*/ 3 h 67"/>
                  <a:gd name="T4" fmla="*/ 0 w 120"/>
                  <a:gd name="T5" fmla="*/ 2 h 67"/>
                  <a:gd name="T6" fmla="*/ 1 w 120"/>
                  <a:gd name="T7" fmla="*/ 2 h 67"/>
                  <a:gd name="T8" fmla="*/ 1 w 120"/>
                  <a:gd name="T9" fmla="*/ 2 h 67"/>
                  <a:gd name="T10" fmla="*/ 1 w 120"/>
                  <a:gd name="T11" fmla="*/ 1 h 67"/>
                  <a:gd name="T12" fmla="*/ 1 w 120"/>
                  <a:gd name="T13" fmla="*/ 1 h 67"/>
                  <a:gd name="T14" fmla="*/ 2 w 120"/>
                  <a:gd name="T15" fmla="*/ 1 h 67"/>
                  <a:gd name="T16" fmla="*/ 2 w 120"/>
                  <a:gd name="T17" fmla="*/ 0 h 67"/>
                  <a:gd name="T18" fmla="*/ 2 w 120"/>
                  <a:gd name="T19" fmla="*/ 0 h 67"/>
                  <a:gd name="T20" fmla="*/ 30 w 120"/>
                  <a:gd name="T21" fmla="*/ 13 h 67"/>
                  <a:gd name="T22" fmla="*/ 30 w 120"/>
                  <a:gd name="T23" fmla="*/ 13 h 67"/>
                  <a:gd name="T24" fmla="*/ 30 w 120"/>
                  <a:gd name="T25" fmla="*/ 14 h 67"/>
                  <a:gd name="T26" fmla="*/ 30 w 120"/>
                  <a:gd name="T27" fmla="*/ 14 h 67"/>
                  <a:gd name="T28" fmla="*/ 30 w 120"/>
                  <a:gd name="T29" fmla="*/ 14 h 67"/>
                  <a:gd name="T30" fmla="*/ 30 w 120"/>
                  <a:gd name="T31" fmla="*/ 15 h 67"/>
                  <a:gd name="T32" fmla="*/ 29 w 120"/>
                  <a:gd name="T33" fmla="*/ 15 h 67"/>
                  <a:gd name="T34" fmla="*/ 29 w 120"/>
                  <a:gd name="T35" fmla="*/ 16 h 67"/>
                  <a:gd name="T36" fmla="*/ 29 w 120"/>
                  <a:gd name="T37" fmla="*/ 16 h 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0" h="67">
                    <a:moveTo>
                      <a:pt x="117" y="67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20" y="54"/>
                    </a:lnTo>
                    <a:lnTo>
                      <a:pt x="119" y="56"/>
                    </a:lnTo>
                    <a:lnTo>
                      <a:pt x="119" y="57"/>
                    </a:lnTo>
                    <a:lnTo>
                      <a:pt x="119" y="59"/>
                    </a:lnTo>
                    <a:lnTo>
                      <a:pt x="118" y="60"/>
                    </a:lnTo>
                    <a:lnTo>
                      <a:pt x="118" y="62"/>
                    </a:lnTo>
                    <a:lnTo>
                      <a:pt x="117" y="64"/>
                    </a:lnTo>
                    <a:lnTo>
                      <a:pt x="117" y="65"/>
                    </a:lnTo>
                    <a:lnTo>
                      <a:pt x="117" y="67"/>
                    </a:lnTo>
                    <a:close/>
                  </a:path>
                </a:pathLst>
              </a:custGeom>
              <a:solidFill>
                <a:srgbClr val="5754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" name="Freeform 184"/>
              <p:cNvSpPr>
                <a:spLocks/>
              </p:cNvSpPr>
              <p:nvPr/>
            </p:nvSpPr>
            <p:spPr bwMode="auto">
              <a:xfrm>
                <a:off x="4403" y="2061"/>
                <a:ext cx="29" cy="17"/>
              </a:xfrm>
              <a:custGeom>
                <a:avLst/>
                <a:gdLst>
                  <a:gd name="T0" fmla="*/ 28 w 117"/>
                  <a:gd name="T1" fmla="*/ 17 h 66"/>
                  <a:gd name="T2" fmla="*/ 0 w 117"/>
                  <a:gd name="T3" fmla="*/ 3 h 66"/>
                  <a:gd name="T4" fmla="*/ 0 w 117"/>
                  <a:gd name="T5" fmla="*/ 3 h 66"/>
                  <a:gd name="T6" fmla="*/ 0 w 117"/>
                  <a:gd name="T7" fmla="*/ 2 h 66"/>
                  <a:gd name="T8" fmla="*/ 1 w 117"/>
                  <a:gd name="T9" fmla="*/ 2 h 66"/>
                  <a:gd name="T10" fmla="*/ 1 w 117"/>
                  <a:gd name="T11" fmla="*/ 2 h 66"/>
                  <a:gd name="T12" fmla="*/ 1 w 117"/>
                  <a:gd name="T13" fmla="*/ 1 h 66"/>
                  <a:gd name="T14" fmla="*/ 2 w 117"/>
                  <a:gd name="T15" fmla="*/ 1 h 66"/>
                  <a:gd name="T16" fmla="*/ 2 w 117"/>
                  <a:gd name="T17" fmla="*/ 1 h 66"/>
                  <a:gd name="T18" fmla="*/ 2 w 117"/>
                  <a:gd name="T19" fmla="*/ 0 h 66"/>
                  <a:gd name="T20" fmla="*/ 29 w 117"/>
                  <a:gd name="T21" fmla="*/ 14 h 66"/>
                  <a:gd name="T22" fmla="*/ 29 w 117"/>
                  <a:gd name="T23" fmla="*/ 14 h 66"/>
                  <a:gd name="T24" fmla="*/ 29 w 117"/>
                  <a:gd name="T25" fmla="*/ 15 h 66"/>
                  <a:gd name="T26" fmla="*/ 29 w 117"/>
                  <a:gd name="T27" fmla="*/ 15 h 66"/>
                  <a:gd name="T28" fmla="*/ 29 w 117"/>
                  <a:gd name="T29" fmla="*/ 15 h 66"/>
                  <a:gd name="T30" fmla="*/ 29 w 117"/>
                  <a:gd name="T31" fmla="*/ 16 h 66"/>
                  <a:gd name="T32" fmla="*/ 29 w 117"/>
                  <a:gd name="T33" fmla="*/ 16 h 66"/>
                  <a:gd name="T34" fmla="*/ 29 w 117"/>
                  <a:gd name="T35" fmla="*/ 17 h 66"/>
                  <a:gd name="T36" fmla="*/ 28 w 117"/>
                  <a:gd name="T37" fmla="*/ 17 h 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7" h="66">
                    <a:moveTo>
                      <a:pt x="114" y="66"/>
                    </a:moveTo>
                    <a:lnTo>
                      <a:pt x="0" y="12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17" y="53"/>
                    </a:lnTo>
                    <a:lnTo>
                      <a:pt x="117" y="54"/>
                    </a:lnTo>
                    <a:lnTo>
                      <a:pt x="117" y="57"/>
                    </a:lnTo>
                    <a:lnTo>
                      <a:pt x="116" y="58"/>
                    </a:lnTo>
                    <a:lnTo>
                      <a:pt x="116" y="60"/>
                    </a:lnTo>
                    <a:lnTo>
                      <a:pt x="116" y="62"/>
                    </a:lnTo>
                    <a:lnTo>
                      <a:pt x="115" y="63"/>
                    </a:lnTo>
                    <a:lnTo>
                      <a:pt x="115" y="65"/>
                    </a:lnTo>
                    <a:lnTo>
                      <a:pt x="114" y="66"/>
                    </a:lnTo>
                    <a:close/>
                  </a:path>
                </a:pathLst>
              </a:custGeom>
              <a:solidFill>
                <a:srgbClr val="535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" name="Freeform 185"/>
              <p:cNvSpPr>
                <a:spLocks/>
              </p:cNvSpPr>
              <p:nvPr/>
            </p:nvSpPr>
            <p:spPr bwMode="auto">
              <a:xfrm>
                <a:off x="4404" y="2060"/>
                <a:ext cx="28" cy="16"/>
              </a:xfrm>
              <a:custGeom>
                <a:avLst/>
                <a:gdLst>
                  <a:gd name="T0" fmla="*/ 27 w 114"/>
                  <a:gd name="T1" fmla="*/ 16 h 65"/>
                  <a:gd name="T2" fmla="*/ 0 w 114"/>
                  <a:gd name="T3" fmla="*/ 3 h 65"/>
                  <a:gd name="T4" fmla="*/ 0 w 114"/>
                  <a:gd name="T5" fmla="*/ 2 h 65"/>
                  <a:gd name="T6" fmla="*/ 0 w 114"/>
                  <a:gd name="T7" fmla="*/ 2 h 65"/>
                  <a:gd name="T8" fmla="*/ 1 w 114"/>
                  <a:gd name="T9" fmla="*/ 2 h 65"/>
                  <a:gd name="T10" fmla="*/ 1 w 114"/>
                  <a:gd name="T11" fmla="*/ 1 h 65"/>
                  <a:gd name="T12" fmla="*/ 1 w 114"/>
                  <a:gd name="T13" fmla="*/ 1 h 65"/>
                  <a:gd name="T14" fmla="*/ 1 w 114"/>
                  <a:gd name="T15" fmla="*/ 1 h 65"/>
                  <a:gd name="T16" fmla="*/ 2 w 114"/>
                  <a:gd name="T17" fmla="*/ 0 h 65"/>
                  <a:gd name="T18" fmla="*/ 2 w 114"/>
                  <a:gd name="T19" fmla="*/ 0 h 65"/>
                  <a:gd name="T20" fmla="*/ 28 w 114"/>
                  <a:gd name="T21" fmla="*/ 13 h 65"/>
                  <a:gd name="T22" fmla="*/ 28 w 114"/>
                  <a:gd name="T23" fmla="*/ 13 h 65"/>
                  <a:gd name="T24" fmla="*/ 28 w 114"/>
                  <a:gd name="T25" fmla="*/ 13 h 65"/>
                  <a:gd name="T26" fmla="*/ 28 w 114"/>
                  <a:gd name="T27" fmla="*/ 14 h 65"/>
                  <a:gd name="T28" fmla="*/ 28 w 114"/>
                  <a:gd name="T29" fmla="*/ 14 h 65"/>
                  <a:gd name="T30" fmla="*/ 28 w 114"/>
                  <a:gd name="T31" fmla="*/ 15 h 65"/>
                  <a:gd name="T32" fmla="*/ 28 w 114"/>
                  <a:gd name="T33" fmla="*/ 15 h 65"/>
                  <a:gd name="T34" fmla="*/ 27 w 114"/>
                  <a:gd name="T35" fmla="*/ 16 h 65"/>
                  <a:gd name="T36" fmla="*/ 27 w 114"/>
                  <a:gd name="T37" fmla="*/ 16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4" h="65">
                    <a:moveTo>
                      <a:pt x="111" y="65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14" y="51"/>
                    </a:lnTo>
                    <a:lnTo>
                      <a:pt x="113" y="53"/>
                    </a:lnTo>
                    <a:lnTo>
                      <a:pt x="113" y="54"/>
                    </a:lnTo>
                    <a:lnTo>
                      <a:pt x="113" y="56"/>
                    </a:lnTo>
                    <a:lnTo>
                      <a:pt x="112" y="58"/>
                    </a:lnTo>
                    <a:lnTo>
                      <a:pt x="112" y="59"/>
                    </a:lnTo>
                    <a:lnTo>
                      <a:pt x="112" y="62"/>
                    </a:lnTo>
                    <a:lnTo>
                      <a:pt x="111" y="63"/>
                    </a:lnTo>
                    <a:lnTo>
                      <a:pt x="111" y="65"/>
                    </a:lnTo>
                    <a:close/>
                  </a:path>
                </a:pathLst>
              </a:custGeom>
              <a:solidFill>
                <a:srgbClr val="514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3" name="Freeform 186"/>
              <p:cNvSpPr>
                <a:spLocks/>
              </p:cNvSpPr>
              <p:nvPr/>
            </p:nvSpPr>
            <p:spPr bwMode="auto">
              <a:xfrm>
                <a:off x="4405" y="2059"/>
                <a:ext cx="28" cy="16"/>
              </a:xfrm>
              <a:custGeom>
                <a:avLst/>
                <a:gdLst>
                  <a:gd name="T0" fmla="*/ 27 w 111"/>
                  <a:gd name="T1" fmla="*/ 16 h 63"/>
                  <a:gd name="T2" fmla="*/ 0 w 111"/>
                  <a:gd name="T3" fmla="*/ 3 h 63"/>
                  <a:gd name="T4" fmla="*/ 0 w 111"/>
                  <a:gd name="T5" fmla="*/ 2 h 63"/>
                  <a:gd name="T6" fmla="*/ 1 w 111"/>
                  <a:gd name="T7" fmla="*/ 2 h 63"/>
                  <a:gd name="T8" fmla="*/ 1 w 111"/>
                  <a:gd name="T9" fmla="*/ 2 h 63"/>
                  <a:gd name="T10" fmla="*/ 1 w 111"/>
                  <a:gd name="T11" fmla="*/ 1 h 63"/>
                  <a:gd name="T12" fmla="*/ 2 w 111"/>
                  <a:gd name="T13" fmla="*/ 1 h 63"/>
                  <a:gd name="T14" fmla="*/ 2 w 111"/>
                  <a:gd name="T15" fmla="*/ 1 h 63"/>
                  <a:gd name="T16" fmla="*/ 2 w 111"/>
                  <a:gd name="T17" fmla="*/ 1 h 63"/>
                  <a:gd name="T18" fmla="*/ 2 w 111"/>
                  <a:gd name="T19" fmla="*/ 0 h 63"/>
                  <a:gd name="T20" fmla="*/ 28 w 111"/>
                  <a:gd name="T21" fmla="*/ 13 h 63"/>
                  <a:gd name="T22" fmla="*/ 28 w 111"/>
                  <a:gd name="T23" fmla="*/ 13 h 63"/>
                  <a:gd name="T24" fmla="*/ 28 w 111"/>
                  <a:gd name="T25" fmla="*/ 13 h 63"/>
                  <a:gd name="T26" fmla="*/ 28 w 111"/>
                  <a:gd name="T27" fmla="*/ 14 h 63"/>
                  <a:gd name="T28" fmla="*/ 28 w 111"/>
                  <a:gd name="T29" fmla="*/ 14 h 63"/>
                  <a:gd name="T30" fmla="*/ 27 w 111"/>
                  <a:gd name="T31" fmla="*/ 15 h 63"/>
                  <a:gd name="T32" fmla="*/ 27 w 111"/>
                  <a:gd name="T33" fmla="*/ 15 h 63"/>
                  <a:gd name="T34" fmla="*/ 27 w 111"/>
                  <a:gd name="T35" fmla="*/ 15 h 63"/>
                  <a:gd name="T36" fmla="*/ 27 w 111"/>
                  <a:gd name="T37" fmla="*/ 16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1" h="63">
                    <a:moveTo>
                      <a:pt x="108" y="63"/>
                    </a:moveTo>
                    <a:lnTo>
                      <a:pt x="0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11" y="50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0" y="54"/>
                    </a:lnTo>
                    <a:lnTo>
                      <a:pt x="110" y="56"/>
                    </a:lnTo>
                    <a:lnTo>
                      <a:pt x="109" y="58"/>
                    </a:lnTo>
                    <a:lnTo>
                      <a:pt x="109" y="59"/>
                    </a:lnTo>
                    <a:lnTo>
                      <a:pt x="109" y="61"/>
                    </a:lnTo>
                    <a:lnTo>
                      <a:pt x="108" y="63"/>
                    </a:lnTo>
                    <a:close/>
                  </a:path>
                </a:pathLst>
              </a:custGeom>
              <a:solidFill>
                <a:srgbClr val="4D4A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4" name="Freeform 187"/>
              <p:cNvSpPr>
                <a:spLocks/>
              </p:cNvSpPr>
              <p:nvPr/>
            </p:nvSpPr>
            <p:spPr bwMode="auto">
              <a:xfrm>
                <a:off x="4406" y="2058"/>
                <a:ext cx="27" cy="15"/>
              </a:xfrm>
              <a:custGeom>
                <a:avLst/>
                <a:gdLst>
                  <a:gd name="T0" fmla="*/ 27 w 107"/>
                  <a:gd name="T1" fmla="*/ 15 h 61"/>
                  <a:gd name="T2" fmla="*/ 0 w 107"/>
                  <a:gd name="T3" fmla="*/ 2 h 61"/>
                  <a:gd name="T4" fmla="*/ 1 w 107"/>
                  <a:gd name="T5" fmla="*/ 2 h 61"/>
                  <a:gd name="T6" fmla="*/ 1 w 107"/>
                  <a:gd name="T7" fmla="*/ 2 h 61"/>
                  <a:gd name="T8" fmla="*/ 1 w 107"/>
                  <a:gd name="T9" fmla="*/ 1 h 61"/>
                  <a:gd name="T10" fmla="*/ 1 w 107"/>
                  <a:gd name="T11" fmla="*/ 1 h 61"/>
                  <a:gd name="T12" fmla="*/ 2 w 107"/>
                  <a:gd name="T13" fmla="*/ 1 h 61"/>
                  <a:gd name="T14" fmla="*/ 2 w 107"/>
                  <a:gd name="T15" fmla="*/ 1 h 61"/>
                  <a:gd name="T16" fmla="*/ 2 w 107"/>
                  <a:gd name="T17" fmla="*/ 0 h 61"/>
                  <a:gd name="T18" fmla="*/ 3 w 107"/>
                  <a:gd name="T19" fmla="*/ 0 h 61"/>
                  <a:gd name="T20" fmla="*/ 27 w 107"/>
                  <a:gd name="T21" fmla="*/ 12 h 61"/>
                  <a:gd name="T22" fmla="*/ 27 w 107"/>
                  <a:gd name="T23" fmla="*/ 12 h 61"/>
                  <a:gd name="T24" fmla="*/ 27 w 107"/>
                  <a:gd name="T25" fmla="*/ 13 h 61"/>
                  <a:gd name="T26" fmla="*/ 27 w 107"/>
                  <a:gd name="T27" fmla="*/ 13 h 61"/>
                  <a:gd name="T28" fmla="*/ 27 w 107"/>
                  <a:gd name="T29" fmla="*/ 13 h 61"/>
                  <a:gd name="T30" fmla="*/ 27 w 107"/>
                  <a:gd name="T31" fmla="*/ 14 h 61"/>
                  <a:gd name="T32" fmla="*/ 27 w 107"/>
                  <a:gd name="T33" fmla="*/ 14 h 61"/>
                  <a:gd name="T34" fmla="*/ 27 w 107"/>
                  <a:gd name="T35" fmla="*/ 15 h 61"/>
                  <a:gd name="T36" fmla="*/ 27 w 107"/>
                  <a:gd name="T37" fmla="*/ 15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7" h="61">
                    <a:moveTo>
                      <a:pt x="106" y="61"/>
                    </a:moveTo>
                    <a:lnTo>
                      <a:pt x="0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07" y="48"/>
                    </a:lnTo>
                    <a:lnTo>
                      <a:pt x="107" y="49"/>
                    </a:lnTo>
                    <a:lnTo>
                      <a:pt x="107" y="51"/>
                    </a:lnTo>
                    <a:lnTo>
                      <a:pt x="107" y="53"/>
                    </a:lnTo>
                    <a:lnTo>
                      <a:pt x="107" y="54"/>
                    </a:lnTo>
                    <a:lnTo>
                      <a:pt x="106" y="56"/>
                    </a:lnTo>
                    <a:lnTo>
                      <a:pt x="106" y="58"/>
                    </a:lnTo>
                    <a:lnTo>
                      <a:pt x="106" y="59"/>
                    </a:lnTo>
                    <a:lnTo>
                      <a:pt x="106" y="61"/>
                    </a:lnTo>
                    <a:close/>
                  </a:path>
                </a:pathLst>
              </a:custGeom>
              <a:solidFill>
                <a:srgbClr val="4B47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5" name="Freeform 188"/>
              <p:cNvSpPr>
                <a:spLocks/>
              </p:cNvSpPr>
              <p:nvPr/>
            </p:nvSpPr>
            <p:spPr bwMode="auto">
              <a:xfrm>
                <a:off x="4407" y="2057"/>
                <a:ext cx="26" cy="14"/>
              </a:xfrm>
              <a:custGeom>
                <a:avLst/>
                <a:gdLst>
                  <a:gd name="T0" fmla="*/ 26 w 103"/>
                  <a:gd name="T1" fmla="*/ 14 h 59"/>
                  <a:gd name="T2" fmla="*/ 0 w 103"/>
                  <a:gd name="T3" fmla="*/ 2 h 59"/>
                  <a:gd name="T4" fmla="*/ 0 w 103"/>
                  <a:gd name="T5" fmla="*/ 2 h 59"/>
                  <a:gd name="T6" fmla="*/ 1 w 103"/>
                  <a:gd name="T7" fmla="*/ 2 h 59"/>
                  <a:gd name="T8" fmla="*/ 1 w 103"/>
                  <a:gd name="T9" fmla="*/ 1 h 59"/>
                  <a:gd name="T10" fmla="*/ 1 w 103"/>
                  <a:gd name="T11" fmla="*/ 1 h 59"/>
                  <a:gd name="T12" fmla="*/ 2 w 103"/>
                  <a:gd name="T13" fmla="*/ 1 h 59"/>
                  <a:gd name="T14" fmla="*/ 2 w 103"/>
                  <a:gd name="T15" fmla="*/ 0 h 59"/>
                  <a:gd name="T16" fmla="*/ 2 w 103"/>
                  <a:gd name="T17" fmla="*/ 0 h 59"/>
                  <a:gd name="T18" fmla="*/ 3 w 103"/>
                  <a:gd name="T19" fmla="*/ 0 h 59"/>
                  <a:gd name="T20" fmla="*/ 26 w 103"/>
                  <a:gd name="T21" fmla="*/ 11 h 59"/>
                  <a:gd name="T22" fmla="*/ 26 w 103"/>
                  <a:gd name="T23" fmla="*/ 11 h 59"/>
                  <a:gd name="T24" fmla="*/ 26 w 103"/>
                  <a:gd name="T25" fmla="*/ 11 h 59"/>
                  <a:gd name="T26" fmla="*/ 26 w 103"/>
                  <a:gd name="T27" fmla="*/ 12 h 59"/>
                  <a:gd name="T28" fmla="*/ 26 w 103"/>
                  <a:gd name="T29" fmla="*/ 12 h 59"/>
                  <a:gd name="T30" fmla="*/ 26 w 103"/>
                  <a:gd name="T31" fmla="*/ 13 h 59"/>
                  <a:gd name="T32" fmla="*/ 26 w 103"/>
                  <a:gd name="T33" fmla="*/ 13 h 59"/>
                  <a:gd name="T34" fmla="*/ 26 w 103"/>
                  <a:gd name="T35" fmla="*/ 14 h 59"/>
                  <a:gd name="T36" fmla="*/ 26 w 103"/>
                  <a:gd name="T37" fmla="*/ 14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3" h="59">
                    <a:moveTo>
                      <a:pt x="102" y="59"/>
                    </a:moveTo>
                    <a:lnTo>
                      <a:pt x="0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03" y="45"/>
                    </a:lnTo>
                    <a:lnTo>
                      <a:pt x="103" y="47"/>
                    </a:lnTo>
                    <a:lnTo>
                      <a:pt x="103" y="48"/>
                    </a:lnTo>
                    <a:lnTo>
                      <a:pt x="103" y="50"/>
                    </a:lnTo>
                    <a:lnTo>
                      <a:pt x="103" y="52"/>
                    </a:lnTo>
                    <a:lnTo>
                      <a:pt x="102" y="53"/>
                    </a:lnTo>
                    <a:lnTo>
                      <a:pt x="102" y="55"/>
                    </a:lnTo>
                    <a:lnTo>
                      <a:pt x="102" y="57"/>
                    </a:lnTo>
                    <a:lnTo>
                      <a:pt x="102" y="59"/>
                    </a:lnTo>
                    <a:close/>
                  </a:path>
                </a:pathLst>
              </a:custGeom>
              <a:solidFill>
                <a:srgbClr val="4743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6" name="Freeform 189"/>
              <p:cNvSpPr>
                <a:spLocks/>
              </p:cNvSpPr>
              <p:nvPr/>
            </p:nvSpPr>
            <p:spPr bwMode="auto">
              <a:xfrm>
                <a:off x="4408" y="2055"/>
                <a:ext cx="25" cy="15"/>
              </a:xfrm>
              <a:custGeom>
                <a:avLst/>
                <a:gdLst>
                  <a:gd name="T0" fmla="*/ 25 w 98"/>
                  <a:gd name="T1" fmla="*/ 15 h 57"/>
                  <a:gd name="T2" fmla="*/ 0 w 98"/>
                  <a:gd name="T3" fmla="*/ 2 h 57"/>
                  <a:gd name="T4" fmla="*/ 0 w 98"/>
                  <a:gd name="T5" fmla="*/ 2 h 57"/>
                  <a:gd name="T6" fmla="*/ 1 w 98"/>
                  <a:gd name="T7" fmla="*/ 2 h 57"/>
                  <a:gd name="T8" fmla="*/ 1 w 98"/>
                  <a:gd name="T9" fmla="*/ 2 h 57"/>
                  <a:gd name="T10" fmla="*/ 1 w 98"/>
                  <a:gd name="T11" fmla="*/ 1 h 57"/>
                  <a:gd name="T12" fmla="*/ 2 w 98"/>
                  <a:gd name="T13" fmla="*/ 1 h 57"/>
                  <a:gd name="T14" fmla="*/ 2 w 98"/>
                  <a:gd name="T15" fmla="*/ 1 h 57"/>
                  <a:gd name="T16" fmla="*/ 2 w 98"/>
                  <a:gd name="T17" fmla="*/ 0 h 57"/>
                  <a:gd name="T18" fmla="*/ 3 w 98"/>
                  <a:gd name="T19" fmla="*/ 0 h 57"/>
                  <a:gd name="T20" fmla="*/ 25 w 98"/>
                  <a:gd name="T21" fmla="*/ 11 h 57"/>
                  <a:gd name="T22" fmla="*/ 25 w 98"/>
                  <a:gd name="T23" fmla="*/ 12 h 57"/>
                  <a:gd name="T24" fmla="*/ 25 w 98"/>
                  <a:gd name="T25" fmla="*/ 12 h 57"/>
                  <a:gd name="T26" fmla="*/ 25 w 98"/>
                  <a:gd name="T27" fmla="*/ 13 h 57"/>
                  <a:gd name="T28" fmla="*/ 25 w 98"/>
                  <a:gd name="T29" fmla="*/ 13 h 57"/>
                  <a:gd name="T30" fmla="*/ 25 w 98"/>
                  <a:gd name="T31" fmla="*/ 14 h 57"/>
                  <a:gd name="T32" fmla="*/ 25 w 98"/>
                  <a:gd name="T33" fmla="*/ 14 h 57"/>
                  <a:gd name="T34" fmla="*/ 25 w 98"/>
                  <a:gd name="T35" fmla="*/ 14 h 57"/>
                  <a:gd name="T36" fmla="*/ 25 w 98"/>
                  <a:gd name="T37" fmla="*/ 15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" h="57">
                    <a:moveTo>
                      <a:pt x="97" y="57"/>
                    </a:moveTo>
                    <a:lnTo>
                      <a:pt x="0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98" y="43"/>
                    </a:lnTo>
                    <a:lnTo>
                      <a:pt x="98" y="45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0"/>
                    </a:lnTo>
                    <a:lnTo>
                      <a:pt x="98" y="52"/>
                    </a:lnTo>
                    <a:lnTo>
                      <a:pt x="98" y="53"/>
                    </a:lnTo>
                    <a:lnTo>
                      <a:pt x="98" y="55"/>
                    </a:lnTo>
                    <a:lnTo>
                      <a:pt x="97" y="57"/>
                    </a:lnTo>
                    <a:close/>
                  </a:path>
                </a:pathLst>
              </a:custGeom>
              <a:solidFill>
                <a:srgbClr val="454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7" name="Freeform 190"/>
              <p:cNvSpPr>
                <a:spLocks/>
              </p:cNvSpPr>
              <p:nvPr/>
            </p:nvSpPr>
            <p:spPr bwMode="auto">
              <a:xfrm>
                <a:off x="4410" y="2054"/>
                <a:ext cx="23" cy="14"/>
              </a:xfrm>
              <a:custGeom>
                <a:avLst/>
                <a:gdLst>
                  <a:gd name="T0" fmla="*/ 23 w 94"/>
                  <a:gd name="T1" fmla="*/ 14 h 54"/>
                  <a:gd name="T2" fmla="*/ 0 w 94"/>
                  <a:gd name="T3" fmla="*/ 2 h 54"/>
                  <a:gd name="T4" fmla="*/ 0 w 94"/>
                  <a:gd name="T5" fmla="*/ 2 h 54"/>
                  <a:gd name="T6" fmla="*/ 0 w 94"/>
                  <a:gd name="T7" fmla="*/ 2 h 54"/>
                  <a:gd name="T8" fmla="*/ 1 w 94"/>
                  <a:gd name="T9" fmla="*/ 1 h 54"/>
                  <a:gd name="T10" fmla="*/ 1 w 94"/>
                  <a:gd name="T11" fmla="*/ 1 h 54"/>
                  <a:gd name="T12" fmla="*/ 1 w 94"/>
                  <a:gd name="T13" fmla="*/ 1 h 54"/>
                  <a:gd name="T14" fmla="*/ 2 w 94"/>
                  <a:gd name="T15" fmla="*/ 1 h 54"/>
                  <a:gd name="T16" fmla="*/ 2 w 94"/>
                  <a:gd name="T17" fmla="*/ 0 h 54"/>
                  <a:gd name="T18" fmla="*/ 2 w 94"/>
                  <a:gd name="T19" fmla="*/ 0 h 54"/>
                  <a:gd name="T20" fmla="*/ 23 w 94"/>
                  <a:gd name="T21" fmla="*/ 10 h 54"/>
                  <a:gd name="T22" fmla="*/ 23 w 94"/>
                  <a:gd name="T23" fmla="*/ 11 h 54"/>
                  <a:gd name="T24" fmla="*/ 23 w 94"/>
                  <a:gd name="T25" fmla="*/ 11 h 54"/>
                  <a:gd name="T26" fmla="*/ 23 w 94"/>
                  <a:gd name="T27" fmla="*/ 12 h 54"/>
                  <a:gd name="T28" fmla="*/ 23 w 94"/>
                  <a:gd name="T29" fmla="*/ 12 h 54"/>
                  <a:gd name="T30" fmla="*/ 23 w 94"/>
                  <a:gd name="T31" fmla="*/ 13 h 54"/>
                  <a:gd name="T32" fmla="*/ 23 w 94"/>
                  <a:gd name="T33" fmla="*/ 13 h 54"/>
                  <a:gd name="T34" fmla="*/ 23 w 94"/>
                  <a:gd name="T35" fmla="*/ 13 h 54"/>
                  <a:gd name="T36" fmla="*/ 23 w 94"/>
                  <a:gd name="T37" fmla="*/ 14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4" h="54">
                    <a:moveTo>
                      <a:pt x="93" y="54"/>
                    </a:moveTo>
                    <a:lnTo>
                      <a:pt x="0" y="9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4" y="43"/>
                    </a:lnTo>
                    <a:lnTo>
                      <a:pt x="94" y="45"/>
                    </a:lnTo>
                    <a:lnTo>
                      <a:pt x="93" y="47"/>
                    </a:lnTo>
                    <a:lnTo>
                      <a:pt x="93" y="49"/>
                    </a:lnTo>
                    <a:lnTo>
                      <a:pt x="93" y="50"/>
                    </a:lnTo>
                    <a:lnTo>
                      <a:pt x="93" y="52"/>
                    </a:lnTo>
                    <a:lnTo>
                      <a:pt x="93" y="54"/>
                    </a:lnTo>
                    <a:close/>
                  </a:path>
                </a:pathLst>
              </a:custGeom>
              <a:solidFill>
                <a:srgbClr val="413E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8" name="Freeform 191"/>
              <p:cNvSpPr>
                <a:spLocks/>
              </p:cNvSpPr>
              <p:nvPr/>
            </p:nvSpPr>
            <p:spPr bwMode="auto">
              <a:xfrm>
                <a:off x="4411" y="2053"/>
                <a:ext cx="22" cy="13"/>
              </a:xfrm>
              <a:custGeom>
                <a:avLst/>
                <a:gdLst>
                  <a:gd name="T0" fmla="*/ 22 w 89"/>
                  <a:gd name="T1" fmla="*/ 13 h 52"/>
                  <a:gd name="T2" fmla="*/ 0 w 89"/>
                  <a:gd name="T3" fmla="*/ 2 h 52"/>
                  <a:gd name="T4" fmla="*/ 0 w 89"/>
                  <a:gd name="T5" fmla="*/ 2 h 52"/>
                  <a:gd name="T6" fmla="*/ 1 w 89"/>
                  <a:gd name="T7" fmla="*/ 2 h 52"/>
                  <a:gd name="T8" fmla="*/ 1 w 89"/>
                  <a:gd name="T9" fmla="*/ 2 h 52"/>
                  <a:gd name="T10" fmla="*/ 1 w 89"/>
                  <a:gd name="T11" fmla="*/ 1 h 52"/>
                  <a:gd name="T12" fmla="*/ 2 w 89"/>
                  <a:gd name="T13" fmla="*/ 1 h 52"/>
                  <a:gd name="T14" fmla="*/ 2 w 89"/>
                  <a:gd name="T15" fmla="*/ 1 h 52"/>
                  <a:gd name="T16" fmla="*/ 2 w 89"/>
                  <a:gd name="T17" fmla="*/ 0 h 52"/>
                  <a:gd name="T18" fmla="*/ 3 w 89"/>
                  <a:gd name="T19" fmla="*/ 0 h 52"/>
                  <a:gd name="T20" fmla="*/ 22 w 89"/>
                  <a:gd name="T21" fmla="*/ 9 h 52"/>
                  <a:gd name="T22" fmla="*/ 22 w 89"/>
                  <a:gd name="T23" fmla="*/ 10 h 52"/>
                  <a:gd name="T24" fmla="*/ 22 w 89"/>
                  <a:gd name="T25" fmla="*/ 10 h 52"/>
                  <a:gd name="T26" fmla="*/ 22 w 89"/>
                  <a:gd name="T27" fmla="*/ 11 h 52"/>
                  <a:gd name="T28" fmla="*/ 22 w 89"/>
                  <a:gd name="T29" fmla="*/ 11 h 52"/>
                  <a:gd name="T30" fmla="*/ 22 w 89"/>
                  <a:gd name="T31" fmla="*/ 12 h 52"/>
                  <a:gd name="T32" fmla="*/ 22 w 89"/>
                  <a:gd name="T33" fmla="*/ 12 h 52"/>
                  <a:gd name="T34" fmla="*/ 22 w 89"/>
                  <a:gd name="T35" fmla="*/ 13 h 52"/>
                  <a:gd name="T36" fmla="*/ 22 w 89"/>
                  <a:gd name="T37" fmla="*/ 13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9" h="52">
                    <a:moveTo>
                      <a:pt x="88" y="52"/>
                    </a:moveTo>
                    <a:lnTo>
                      <a:pt x="0" y="9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88" y="37"/>
                    </a:lnTo>
                    <a:lnTo>
                      <a:pt x="88" y="39"/>
                    </a:lnTo>
                    <a:lnTo>
                      <a:pt x="88" y="41"/>
                    </a:lnTo>
                    <a:lnTo>
                      <a:pt x="88" y="43"/>
                    </a:lnTo>
                    <a:lnTo>
                      <a:pt x="89" y="45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88" y="52"/>
                    </a:lnTo>
                    <a:close/>
                  </a:path>
                </a:pathLst>
              </a:custGeom>
              <a:solidFill>
                <a:srgbClr val="3E3B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9" name="Freeform 192"/>
              <p:cNvSpPr>
                <a:spLocks/>
              </p:cNvSpPr>
              <p:nvPr/>
            </p:nvSpPr>
            <p:spPr bwMode="auto">
              <a:xfrm>
                <a:off x="4412" y="2052"/>
                <a:ext cx="21" cy="12"/>
              </a:xfrm>
              <a:custGeom>
                <a:avLst/>
                <a:gdLst>
                  <a:gd name="T0" fmla="*/ 21 w 84"/>
                  <a:gd name="T1" fmla="*/ 12 h 49"/>
                  <a:gd name="T2" fmla="*/ 0 w 84"/>
                  <a:gd name="T3" fmla="*/ 2 h 49"/>
                  <a:gd name="T4" fmla="*/ 1 w 84"/>
                  <a:gd name="T5" fmla="*/ 2 h 49"/>
                  <a:gd name="T6" fmla="*/ 1 w 84"/>
                  <a:gd name="T7" fmla="*/ 1 h 49"/>
                  <a:gd name="T8" fmla="*/ 1 w 84"/>
                  <a:gd name="T9" fmla="*/ 1 h 49"/>
                  <a:gd name="T10" fmla="*/ 2 w 84"/>
                  <a:gd name="T11" fmla="*/ 1 h 49"/>
                  <a:gd name="T12" fmla="*/ 2 w 84"/>
                  <a:gd name="T13" fmla="*/ 1 h 49"/>
                  <a:gd name="T14" fmla="*/ 3 w 84"/>
                  <a:gd name="T15" fmla="*/ 0 h 49"/>
                  <a:gd name="T16" fmla="*/ 3 w 84"/>
                  <a:gd name="T17" fmla="*/ 0 h 49"/>
                  <a:gd name="T18" fmla="*/ 3 w 84"/>
                  <a:gd name="T19" fmla="*/ 0 h 49"/>
                  <a:gd name="T20" fmla="*/ 21 w 84"/>
                  <a:gd name="T21" fmla="*/ 8 h 49"/>
                  <a:gd name="T22" fmla="*/ 21 w 84"/>
                  <a:gd name="T23" fmla="*/ 9 h 49"/>
                  <a:gd name="T24" fmla="*/ 21 w 84"/>
                  <a:gd name="T25" fmla="*/ 9 h 49"/>
                  <a:gd name="T26" fmla="*/ 21 w 84"/>
                  <a:gd name="T27" fmla="*/ 9 h 49"/>
                  <a:gd name="T28" fmla="*/ 21 w 84"/>
                  <a:gd name="T29" fmla="*/ 10 h 49"/>
                  <a:gd name="T30" fmla="*/ 21 w 84"/>
                  <a:gd name="T31" fmla="*/ 11 h 49"/>
                  <a:gd name="T32" fmla="*/ 21 w 84"/>
                  <a:gd name="T33" fmla="*/ 11 h 49"/>
                  <a:gd name="T34" fmla="*/ 21 w 84"/>
                  <a:gd name="T35" fmla="*/ 12 h 49"/>
                  <a:gd name="T36" fmla="*/ 21 w 84"/>
                  <a:gd name="T37" fmla="*/ 12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4" h="49">
                    <a:moveTo>
                      <a:pt x="84" y="49"/>
                    </a:moveTo>
                    <a:lnTo>
                      <a:pt x="0" y="9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82" y="33"/>
                    </a:lnTo>
                    <a:lnTo>
                      <a:pt x="83" y="35"/>
                    </a:lnTo>
                    <a:lnTo>
                      <a:pt x="83" y="37"/>
                    </a:lnTo>
                    <a:lnTo>
                      <a:pt x="83" y="38"/>
                    </a:lnTo>
                    <a:lnTo>
                      <a:pt x="83" y="40"/>
                    </a:lnTo>
                    <a:lnTo>
                      <a:pt x="83" y="43"/>
                    </a:lnTo>
                    <a:lnTo>
                      <a:pt x="83" y="45"/>
                    </a:lnTo>
                    <a:lnTo>
                      <a:pt x="83" y="47"/>
                    </a:lnTo>
                    <a:lnTo>
                      <a:pt x="84" y="49"/>
                    </a:lnTo>
                    <a:close/>
                  </a:path>
                </a:pathLst>
              </a:custGeom>
              <a:solidFill>
                <a:srgbClr val="3A3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0" name="Freeform 193"/>
              <p:cNvSpPr>
                <a:spLocks/>
              </p:cNvSpPr>
              <p:nvPr/>
            </p:nvSpPr>
            <p:spPr bwMode="auto">
              <a:xfrm>
                <a:off x="4414" y="2051"/>
                <a:ext cx="19" cy="11"/>
              </a:xfrm>
              <a:custGeom>
                <a:avLst/>
                <a:gdLst>
                  <a:gd name="T0" fmla="*/ 19 w 77"/>
                  <a:gd name="T1" fmla="*/ 11 h 44"/>
                  <a:gd name="T2" fmla="*/ 0 w 77"/>
                  <a:gd name="T3" fmla="*/ 2 h 44"/>
                  <a:gd name="T4" fmla="*/ 0 w 77"/>
                  <a:gd name="T5" fmla="*/ 2 h 44"/>
                  <a:gd name="T6" fmla="*/ 1 w 77"/>
                  <a:gd name="T7" fmla="*/ 1 h 44"/>
                  <a:gd name="T8" fmla="*/ 1 w 77"/>
                  <a:gd name="T9" fmla="*/ 1 h 44"/>
                  <a:gd name="T10" fmla="*/ 2 w 77"/>
                  <a:gd name="T11" fmla="*/ 1 h 44"/>
                  <a:gd name="T12" fmla="*/ 2 w 77"/>
                  <a:gd name="T13" fmla="*/ 1 h 44"/>
                  <a:gd name="T14" fmla="*/ 3 w 77"/>
                  <a:gd name="T15" fmla="*/ 0 h 44"/>
                  <a:gd name="T16" fmla="*/ 3 w 77"/>
                  <a:gd name="T17" fmla="*/ 0 h 44"/>
                  <a:gd name="T18" fmla="*/ 4 w 77"/>
                  <a:gd name="T19" fmla="*/ 0 h 44"/>
                  <a:gd name="T20" fmla="*/ 19 w 77"/>
                  <a:gd name="T21" fmla="*/ 7 h 44"/>
                  <a:gd name="T22" fmla="*/ 19 w 77"/>
                  <a:gd name="T23" fmla="*/ 8 h 44"/>
                  <a:gd name="T24" fmla="*/ 19 w 77"/>
                  <a:gd name="T25" fmla="*/ 8 h 44"/>
                  <a:gd name="T26" fmla="*/ 19 w 77"/>
                  <a:gd name="T27" fmla="*/ 9 h 44"/>
                  <a:gd name="T28" fmla="*/ 19 w 77"/>
                  <a:gd name="T29" fmla="*/ 9 h 44"/>
                  <a:gd name="T30" fmla="*/ 19 w 77"/>
                  <a:gd name="T31" fmla="*/ 10 h 44"/>
                  <a:gd name="T32" fmla="*/ 19 w 77"/>
                  <a:gd name="T33" fmla="*/ 10 h 44"/>
                  <a:gd name="T34" fmla="*/ 19 w 77"/>
                  <a:gd name="T35" fmla="*/ 11 h 44"/>
                  <a:gd name="T36" fmla="*/ 19 w 77"/>
                  <a:gd name="T37" fmla="*/ 11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7" h="44">
                    <a:moveTo>
                      <a:pt x="77" y="44"/>
                    </a:moveTo>
                    <a:lnTo>
                      <a:pt x="0" y="7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75" y="28"/>
                    </a:lnTo>
                    <a:lnTo>
                      <a:pt x="75" y="30"/>
                    </a:lnTo>
                    <a:lnTo>
                      <a:pt x="76" y="32"/>
                    </a:lnTo>
                    <a:lnTo>
                      <a:pt x="76" y="34"/>
                    </a:lnTo>
                    <a:lnTo>
                      <a:pt x="76" y="36"/>
                    </a:lnTo>
                    <a:lnTo>
                      <a:pt x="77" y="38"/>
                    </a:lnTo>
                    <a:lnTo>
                      <a:pt x="77" y="40"/>
                    </a:lnTo>
                    <a:lnTo>
                      <a:pt x="77" y="42"/>
                    </a:lnTo>
                    <a:lnTo>
                      <a:pt x="77" y="44"/>
                    </a:lnTo>
                    <a:close/>
                  </a:path>
                </a:pathLst>
              </a:custGeom>
              <a:solidFill>
                <a:srgbClr val="3733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" name="Freeform 194"/>
              <p:cNvSpPr>
                <a:spLocks/>
              </p:cNvSpPr>
              <p:nvPr/>
            </p:nvSpPr>
            <p:spPr bwMode="auto">
              <a:xfrm>
                <a:off x="4416" y="2050"/>
                <a:ext cx="17" cy="10"/>
              </a:xfrm>
              <a:custGeom>
                <a:avLst/>
                <a:gdLst>
                  <a:gd name="T0" fmla="*/ 17 w 69"/>
                  <a:gd name="T1" fmla="*/ 10 h 40"/>
                  <a:gd name="T2" fmla="*/ 0 w 69"/>
                  <a:gd name="T3" fmla="*/ 2 h 40"/>
                  <a:gd name="T4" fmla="*/ 0 w 69"/>
                  <a:gd name="T5" fmla="*/ 2 h 40"/>
                  <a:gd name="T6" fmla="*/ 1 w 69"/>
                  <a:gd name="T7" fmla="*/ 1 h 40"/>
                  <a:gd name="T8" fmla="*/ 2 w 69"/>
                  <a:gd name="T9" fmla="*/ 1 h 40"/>
                  <a:gd name="T10" fmla="*/ 2 w 69"/>
                  <a:gd name="T11" fmla="*/ 1 h 40"/>
                  <a:gd name="T12" fmla="*/ 2 w 69"/>
                  <a:gd name="T13" fmla="*/ 1 h 40"/>
                  <a:gd name="T14" fmla="*/ 3 w 69"/>
                  <a:gd name="T15" fmla="*/ 1 h 40"/>
                  <a:gd name="T16" fmla="*/ 3 w 69"/>
                  <a:gd name="T17" fmla="*/ 0 h 40"/>
                  <a:gd name="T18" fmla="*/ 4 w 69"/>
                  <a:gd name="T19" fmla="*/ 0 h 40"/>
                  <a:gd name="T20" fmla="*/ 16 w 69"/>
                  <a:gd name="T21" fmla="*/ 6 h 40"/>
                  <a:gd name="T22" fmla="*/ 16 w 69"/>
                  <a:gd name="T23" fmla="*/ 7 h 40"/>
                  <a:gd name="T24" fmla="*/ 17 w 69"/>
                  <a:gd name="T25" fmla="*/ 7 h 40"/>
                  <a:gd name="T26" fmla="*/ 17 w 69"/>
                  <a:gd name="T27" fmla="*/ 8 h 40"/>
                  <a:gd name="T28" fmla="*/ 17 w 69"/>
                  <a:gd name="T29" fmla="*/ 8 h 40"/>
                  <a:gd name="T30" fmla="*/ 17 w 69"/>
                  <a:gd name="T31" fmla="*/ 9 h 40"/>
                  <a:gd name="T32" fmla="*/ 17 w 69"/>
                  <a:gd name="T33" fmla="*/ 9 h 40"/>
                  <a:gd name="T34" fmla="*/ 17 w 69"/>
                  <a:gd name="T35" fmla="*/ 10 h 40"/>
                  <a:gd name="T36" fmla="*/ 17 w 69"/>
                  <a:gd name="T37" fmla="*/ 10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9" h="40">
                    <a:moveTo>
                      <a:pt x="69" y="40"/>
                    </a:moveTo>
                    <a:lnTo>
                      <a:pt x="0" y="7"/>
                    </a:lnTo>
                    <a:lnTo>
                      <a:pt x="2" y="6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65" y="24"/>
                    </a:lnTo>
                    <a:lnTo>
                      <a:pt x="66" y="26"/>
                    </a:lnTo>
                    <a:lnTo>
                      <a:pt x="67" y="28"/>
                    </a:lnTo>
                    <a:lnTo>
                      <a:pt x="67" y="30"/>
                    </a:lnTo>
                    <a:lnTo>
                      <a:pt x="68" y="32"/>
                    </a:lnTo>
                    <a:lnTo>
                      <a:pt x="68" y="34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69" y="40"/>
                    </a:lnTo>
                    <a:close/>
                  </a:path>
                </a:pathLst>
              </a:custGeom>
              <a:solidFill>
                <a:srgbClr val="322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" name="Freeform 195"/>
              <p:cNvSpPr>
                <a:spLocks/>
              </p:cNvSpPr>
              <p:nvPr/>
            </p:nvSpPr>
            <p:spPr bwMode="auto">
              <a:xfrm>
                <a:off x="4417" y="2050"/>
                <a:ext cx="15" cy="8"/>
              </a:xfrm>
              <a:custGeom>
                <a:avLst/>
                <a:gdLst>
                  <a:gd name="T0" fmla="*/ 15 w 60"/>
                  <a:gd name="T1" fmla="*/ 8 h 35"/>
                  <a:gd name="T2" fmla="*/ 0 w 60"/>
                  <a:gd name="T3" fmla="*/ 2 h 35"/>
                  <a:gd name="T4" fmla="*/ 1 w 60"/>
                  <a:gd name="T5" fmla="*/ 1 h 35"/>
                  <a:gd name="T6" fmla="*/ 1 w 60"/>
                  <a:gd name="T7" fmla="*/ 1 h 35"/>
                  <a:gd name="T8" fmla="*/ 2 w 60"/>
                  <a:gd name="T9" fmla="*/ 1 h 35"/>
                  <a:gd name="T10" fmla="*/ 2 w 60"/>
                  <a:gd name="T11" fmla="*/ 1 h 35"/>
                  <a:gd name="T12" fmla="*/ 3 w 60"/>
                  <a:gd name="T13" fmla="*/ 0 h 35"/>
                  <a:gd name="T14" fmla="*/ 4 w 60"/>
                  <a:gd name="T15" fmla="*/ 0 h 35"/>
                  <a:gd name="T16" fmla="*/ 4 w 60"/>
                  <a:gd name="T17" fmla="*/ 0 h 35"/>
                  <a:gd name="T18" fmla="*/ 5 w 60"/>
                  <a:gd name="T19" fmla="*/ 0 h 35"/>
                  <a:gd name="T20" fmla="*/ 13 w 60"/>
                  <a:gd name="T21" fmla="*/ 4 h 35"/>
                  <a:gd name="T22" fmla="*/ 14 w 60"/>
                  <a:gd name="T23" fmla="*/ 4 h 35"/>
                  <a:gd name="T24" fmla="*/ 14 w 60"/>
                  <a:gd name="T25" fmla="*/ 5 h 35"/>
                  <a:gd name="T26" fmla="*/ 14 w 60"/>
                  <a:gd name="T27" fmla="*/ 5 h 35"/>
                  <a:gd name="T28" fmla="*/ 14 w 60"/>
                  <a:gd name="T29" fmla="*/ 6 h 35"/>
                  <a:gd name="T30" fmla="*/ 15 w 60"/>
                  <a:gd name="T31" fmla="*/ 6 h 35"/>
                  <a:gd name="T32" fmla="*/ 15 w 60"/>
                  <a:gd name="T33" fmla="*/ 7 h 35"/>
                  <a:gd name="T34" fmla="*/ 15 w 60"/>
                  <a:gd name="T35" fmla="*/ 8 h 35"/>
                  <a:gd name="T36" fmla="*/ 15 w 60"/>
                  <a:gd name="T37" fmla="*/ 8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0" h="35">
                    <a:moveTo>
                      <a:pt x="60" y="35"/>
                    </a:moveTo>
                    <a:lnTo>
                      <a:pt x="0" y="7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53" y="18"/>
                    </a:lnTo>
                    <a:lnTo>
                      <a:pt x="54" y="19"/>
                    </a:lnTo>
                    <a:lnTo>
                      <a:pt x="55" y="21"/>
                    </a:lnTo>
                    <a:lnTo>
                      <a:pt x="56" y="24"/>
                    </a:lnTo>
                    <a:lnTo>
                      <a:pt x="57" y="26"/>
                    </a:lnTo>
                    <a:lnTo>
                      <a:pt x="58" y="28"/>
                    </a:lnTo>
                    <a:lnTo>
                      <a:pt x="59" y="30"/>
                    </a:lnTo>
                    <a:lnTo>
                      <a:pt x="59" y="33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302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" name="Freeform 196"/>
              <p:cNvSpPr>
                <a:spLocks/>
              </p:cNvSpPr>
              <p:nvPr/>
            </p:nvSpPr>
            <p:spPr bwMode="auto">
              <a:xfrm>
                <a:off x="4419" y="2050"/>
                <a:ext cx="13" cy="6"/>
              </a:xfrm>
              <a:custGeom>
                <a:avLst/>
                <a:gdLst>
                  <a:gd name="T0" fmla="*/ 13 w 49"/>
                  <a:gd name="T1" fmla="*/ 6 h 27"/>
                  <a:gd name="T2" fmla="*/ 0 w 49"/>
                  <a:gd name="T3" fmla="*/ 1 h 27"/>
                  <a:gd name="T4" fmla="*/ 1 w 49"/>
                  <a:gd name="T5" fmla="*/ 0 h 27"/>
                  <a:gd name="T6" fmla="*/ 2 w 49"/>
                  <a:gd name="T7" fmla="*/ 0 h 27"/>
                  <a:gd name="T8" fmla="*/ 3 w 49"/>
                  <a:gd name="T9" fmla="*/ 0 h 27"/>
                  <a:gd name="T10" fmla="*/ 4 w 49"/>
                  <a:gd name="T11" fmla="*/ 0 h 27"/>
                  <a:gd name="T12" fmla="*/ 5 w 49"/>
                  <a:gd name="T13" fmla="*/ 0 h 27"/>
                  <a:gd name="T14" fmla="*/ 6 w 49"/>
                  <a:gd name="T15" fmla="*/ 0 h 27"/>
                  <a:gd name="T16" fmla="*/ 7 w 49"/>
                  <a:gd name="T17" fmla="*/ 0 h 27"/>
                  <a:gd name="T18" fmla="*/ 8 w 49"/>
                  <a:gd name="T19" fmla="*/ 1 h 27"/>
                  <a:gd name="T20" fmla="*/ 8 w 49"/>
                  <a:gd name="T21" fmla="*/ 1 h 27"/>
                  <a:gd name="T22" fmla="*/ 9 w 49"/>
                  <a:gd name="T23" fmla="*/ 2 h 27"/>
                  <a:gd name="T24" fmla="*/ 10 w 49"/>
                  <a:gd name="T25" fmla="*/ 2 h 27"/>
                  <a:gd name="T26" fmla="*/ 11 w 49"/>
                  <a:gd name="T27" fmla="*/ 3 h 27"/>
                  <a:gd name="T28" fmla="*/ 12 w 49"/>
                  <a:gd name="T29" fmla="*/ 4 h 27"/>
                  <a:gd name="T30" fmla="*/ 12 w 49"/>
                  <a:gd name="T31" fmla="*/ 4 h 27"/>
                  <a:gd name="T32" fmla="*/ 13 w 49"/>
                  <a:gd name="T33" fmla="*/ 5 h 27"/>
                  <a:gd name="T34" fmla="*/ 13 w 49"/>
                  <a:gd name="T35" fmla="*/ 6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9" h="27">
                    <a:moveTo>
                      <a:pt x="49" y="27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2" y="6"/>
                    </a:lnTo>
                    <a:lnTo>
                      <a:pt x="35" y="8"/>
                    </a:lnTo>
                    <a:lnTo>
                      <a:pt x="39" y="10"/>
                    </a:lnTo>
                    <a:lnTo>
                      <a:pt x="42" y="13"/>
                    </a:lnTo>
                    <a:lnTo>
                      <a:pt x="44" y="16"/>
                    </a:lnTo>
                    <a:lnTo>
                      <a:pt x="46" y="19"/>
                    </a:lnTo>
                    <a:lnTo>
                      <a:pt x="48" y="23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" name="Freeform 197"/>
              <p:cNvSpPr>
                <a:spLocks/>
              </p:cNvSpPr>
              <p:nvPr/>
            </p:nvSpPr>
            <p:spPr bwMode="auto">
              <a:xfrm>
                <a:off x="4422" y="2050"/>
                <a:ext cx="9" cy="4"/>
              </a:xfrm>
              <a:custGeom>
                <a:avLst/>
                <a:gdLst>
                  <a:gd name="T0" fmla="*/ 9 w 35"/>
                  <a:gd name="T1" fmla="*/ 4 h 18"/>
                  <a:gd name="T2" fmla="*/ 0 w 35"/>
                  <a:gd name="T3" fmla="*/ 0 h 18"/>
                  <a:gd name="T4" fmla="*/ 1 w 35"/>
                  <a:gd name="T5" fmla="*/ 0 h 18"/>
                  <a:gd name="T6" fmla="*/ 1 w 35"/>
                  <a:gd name="T7" fmla="*/ 0 h 18"/>
                  <a:gd name="T8" fmla="*/ 2 w 35"/>
                  <a:gd name="T9" fmla="*/ 0 h 18"/>
                  <a:gd name="T10" fmla="*/ 3 w 35"/>
                  <a:gd name="T11" fmla="*/ 0 h 18"/>
                  <a:gd name="T12" fmla="*/ 3 w 35"/>
                  <a:gd name="T13" fmla="*/ 0 h 18"/>
                  <a:gd name="T14" fmla="*/ 4 w 35"/>
                  <a:gd name="T15" fmla="*/ 0 h 18"/>
                  <a:gd name="T16" fmla="*/ 4 w 35"/>
                  <a:gd name="T17" fmla="*/ 1 h 18"/>
                  <a:gd name="T18" fmla="*/ 5 w 35"/>
                  <a:gd name="T19" fmla="*/ 1 h 18"/>
                  <a:gd name="T20" fmla="*/ 5 w 35"/>
                  <a:gd name="T21" fmla="*/ 1 h 18"/>
                  <a:gd name="T22" fmla="*/ 6 w 35"/>
                  <a:gd name="T23" fmla="*/ 1 h 18"/>
                  <a:gd name="T24" fmla="*/ 7 w 35"/>
                  <a:gd name="T25" fmla="*/ 2 h 18"/>
                  <a:gd name="T26" fmla="*/ 7 w 35"/>
                  <a:gd name="T27" fmla="*/ 2 h 18"/>
                  <a:gd name="T28" fmla="*/ 8 w 35"/>
                  <a:gd name="T29" fmla="*/ 2 h 18"/>
                  <a:gd name="T30" fmla="*/ 8 w 35"/>
                  <a:gd name="T31" fmla="*/ 3 h 18"/>
                  <a:gd name="T32" fmla="*/ 9 w 35"/>
                  <a:gd name="T33" fmla="*/ 3 h 18"/>
                  <a:gd name="T34" fmla="*/ 9 w 35"/>
                  <a:gd name="T35" fmla="*/ 4 h 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18">
                    <a:moveTo>
                      <a:pt x="35" y="1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21" y="5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7" y="9"/>
                    </a:lnTo>
                    <a:lnTo>
                      <a:pt x="30" y="11"/>
                    </a:lnTo>
                    <a:lnTo>
                      <a:pt x="32" y="13"/>
                    </a:lnTo>
                    <a:lnTo>
                      <a:pt x="34" y="15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2824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" name="Freeform 198"/>
              <p:cNvSpPr>
                <a:spLocks/>
              </p:cNvSpPr>
              <p:nvPr/>
            </p:nvSpPr>
            <p:spPr bwMode="auto">
              <a:xfrm>
                <a:off x="4389" y="2053"/>
                <a:ext cx="40" cy="61"/>
              </a:xfrm>
              <a:custGeom>
                <a:avLst/>
                <a:gdLst>
                  <a:gd name="T0" fmla="*/ 33 w 160"/>
                  <a:gd name="T1" fmla="*/ 0 h 246"/>
                  <a:gd name="T2" fmla="*/ 30 w 160"/>
                  <a:gd name="T3" fmla="*/ 0 h 246"/>
                  <a:gd name="T4" fmla="*/ 26 w 160"/>
                  <a:gd name="T5" fmla="*/ 1 h 246"/>
                  <a:gd name="T6" fmla="*/ 23 w 160"/>
                  <a:gd name="T7" fmla="*/ 3 h 246"/>
                  <a:gd name="T8" fmla="*/ 19 w 160"/>
                  <a:gd name="T9" fmla="*/ 6 h 246"/>
                  <a:gd name="T10" fmla="*/ 15 w 160"/>
                  <a:gd name="T11" fmla="*/ 11 h 246"/>
                  <a:gd name="T12" fmla="*/ 11 w 160"/>
                  <a:gd name="T13" fmla="*/ 15 h 246"/>
                  <a:gd name="T14" fmla="*/ 8 w 160"/>
                  <a:gd name="T15" fmla="*/ 21 h 246"/>
                  <a:gd name="T16" fmla="*/ 5 w 160"/>
                  <a:gd name="T17" fmla="*/ 27 h 246"/>
                  <a:gd name="T18" fmla="*/ 3 w 160"/>
                  <a:gd name="T19" fmla="*/ 33 h 246"/>
                  <a:gd name="T20" fmla="*/ 1 w 160"/>
                  <a:gd name="T21" fmla="*/ 39 h 246"/>
                  <a:gd name="T22" fmla="*/ 0 w 160"/>
                  <a:gd name="T23" fmla="*/ 44 h 246"/>
                  <a:gd name="T24" fmla="*/ 0 w 160"/>
                  <a:gd name="T25" fmla="*/ 49 h 246"/>
                  <a:gd name="T26" fmla="*/ 1 w 160"/>
                  <a:gd name="T27" fmla="*/ 54 h 246"/>
                  <a:gd name="T28" fmla="*/ 2 w 160"/>
                  <a:gd name="T29" fmla="*/ 57 h 246"/>
                  <a:gd name="T30" fmla="*/ 5 w 160"/>
                  <a:gd name="T31" fmla="*/ 59 h 246"/>
                  <a:gd name="T32" fmla="*/ 7 w 160"/>
                  <a:gd name="T33" fmla="*/ 61 h 246"/>
                  <a:gd name="T34" fmla="*/ 11 w 160"/>
                  <a:gd name="T35" fmla="*/ 61 h 246"/>
                  <a:gd name="T36" fmla="*/ 14 w 160"/>
                  <a:gd name="T37" fmla="*/ 60 h 246"/>
                  <a:gd name="T38" fmla="*/ 18 w 160"/>
                  <a:gd name="T39" fmla="*/ 58 h 246"/>
                  <a:gd name="T40" fmla="*/ 22 w 160"/>
                  <a:gd name="T41" fmla="*/ 54 h 246"/>
                  <a:gd name="T42" fmla="*/ 25 w 160"/>
                  <a:gd name="T43" fmla="*/ 50 h 246"/>
                  <a:gd name="T44" fmla="*/ 29 w 160"/>
                  <a:gd name="T45" fmla="*/ 45 h 246"/>
                  <a:gd name="T46" fmla="*/ 32 w 160"/>
                  <a:gd name="T47" fmla="*/ 40 h 246"/>
                  <a:gd name="T48" fmla="*/ 35 w 160"/>
                  <a:gd name="T49" fmla="*/ 34 h 246"/>
                  <a:gd name="T50" fmla="*/ 38 w 160"/>
                  <a:gd name="T51" fmla="*/ 28 h 246"/>
                  <a:gd name="T52" fmla="*/ 39 w 160"/>
                  <a:gd name="T53" fmla="*/ 22 h 246"/>
                  <a:gd name="T54" fmla="*/ 40 w 160"/>
                  <a:gd name="T55" fmla="*/ 16 h 246"/>
                  <a:gd name="T56" fmla="*/ 40 w 160"/>
                  <a:gd name="T57" fmla="*/ 12 h 246"/>
                  <a:gd name="T58" fmla="*/ 39 w 160"/>
                  <a:gd name="T59" fmla="*/ 7 h 246"/>
                  <a:gd name="T60" fmla="*/ 38 w 160"/>
                  <a:gd name="T61" fmla="*/ 4 h 246"/>
                  <a:gd name="T62" fmla="*/ 36 w 160"/>
                  <a:gd name="T63" fmla="*/ 1 h 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0" h="246">
                    <a:moveTo>
                      <a:pt x="138" y="3"/>
                    </a:moveTo>
                    <a:lnTo>
                      <a:pt x="132" y="1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13" y="2"/>
                    </a:lnTo>
                    <a:lnTo>
                      <a:pt x="105" y="5"/>
                    </a:lnTo>
                    <a:lnTo>
                      <a:pt x="97" y="9"/>
                    </a:lnTo>
                    <a:lnTo>
                      <a:pt x="90" y="13"/>
                    </a:lnTo>
                    <a:lnTo>
                      <a:pt x="82" y="19"/>
                    </a:lnTo>
                    <a:lnTo>
                      <a:pt x="75" y="26"/>
                    </a:lnTo>
                    <a:lnTo>
                      <a:pt x="67" y="34"/>
                    </a:lnTo>
                    <a:lnTo>
                      <a:pt x="60" y="43"/>
                    </a:lnTo>
                    <a:lnTo>
                      <a:pt x="52" y="52"/>
                    </a:lnTo>
                    <a:lnTo>
                      <a:pt x="45" y="62"/>
                    </a:lnTo>
                    <a:lnTo>
                      <a:pt x="38" y="73"/>
                    </a:lnTo>
                    <a:lnTo>
                      <a:pt x="32" y="84"/>
                    </a:lnTo>
                    <a:lnTo>
                      <a:pt x="26" y="97"/>
                    </a:lnTo>
                    <a:lnTo>
                      <a:pt x="20" y="109"/>
                    </a:lnTo>
                    <a:lnTo>
                      <a:pt x="15" y="121"/>
                    </a:lnTo>
                    <a:lnTo>
                      <a:pt x="11" y="133"/>
                    </a:lnTo>
                    <a:lnTo>
                      <a:pt x="7" y="146"/>
                    </a:lnTo>
                    <a:lnTo>
                      <a:pt x="4" y="157"/>
                    </a:lnTo>
                    <a:lnTo>
                      <a:pt x="2" y="168"/>
                    </a:lnTo>
                    <a:lnTo>
                      <a:pt x="1" y="179"/>
                    </a:lnTo>
                    <a:lnTo>
                      <a:pt x="0" y="189"/>
                    </a:lnTo>
                    <a:lnTo>
                      <a:pt x="1" y="199"/>
                    </a:lnTo>
                    <a:lnTo>
                      <a:pt x="1" y="208"/>
                    </a:lnTo>
                    <a:lnTo>
                      <a:pt x="3" y="216"/>
                    </a:lnTo>
                    <a:lnTo>
                      <a:pt x="5" y="223"/>
                    </a:lnTo>
                    <a:lnTo>
                      <a:pt x="9" y="230"/>
                    </a:lnTo>
                    <a:lnTo>
                      <a:pt x="13" y="235"/>
                    </a:lnTo>
                    <a:lnTo>
                      <a:pt x="18" y="239"/>
                    </a:lnTo>
                    <a:lnTo>
                      <a:pt x="23" y="243"/>
                    </a:lnTo>
                    <a:lnTo>
                      <a:pt x="29" y="245"/>
                    </a:lnTo>
                    <a:lnTo>
                      <a:pt x="35" y="246"/>
                    </a:lnTo>
                    <a:lnTo>
                      <a:pt x="42" y="246"/>
                    </a:lnTo>
                    <a:lnTo>
                      <a:pt x="48" y="244"/>
                    </a:lnTo>
                    <a:lnTo>
                      <a:pt x="55" y="241"/>
                    </a:lnTo>
                    <a:lnTo>
                      <a:pt x="64" y="236"/>
                    </a:lnTo>
                    <a:lnTo>
                      <a:pt x="71" y="232"/>
                    </a:lnTo>
                    <a:lnTo>
                      <a:pt x="79" y="226"/>
                    </a:lnTo>
                    <a:lnTo>
                      <a:pt x="86" y="219"/>
                    </a:lnTo>
                    <a:lnTo>
                      <a:pt x="94" y="211"/>
                    </a:lnTo>
                    <a:lnTo>
                      <a:pt x="101" y="203"/>
                    </a:lnTo>
                    <a:lnTo>
                      <a:pt x="108" y="194"/>
                    </a:lnTo>
                    <a:lnTo>
                      <a:pt x="116" y="183"/>
                    </a:lnTo>
                    <a:lnTo>
                      <a:pt x="123" y="172"/>
                    </a:lnTo>
                    <a:lnTo>
                      <a:pt x="129" y="161"/>
                    </a:lnTo>
                    <a:lnTo>
                      <a:pt x="136" y="149"/>
                    </a:lnTo>
                    <a:lnTo>
                      <a:pt x="141" y="136"/>
                    </a:lnTo>
                    <a:lnTo>
                      <a:pt x="146" y="124"/>
                    </a:lnTo>
                    <a:lnTo>
                      <a:pt x="150" y="112"/>
                    </a:lnTo>
                    <a:lnTo>
                      <a:pt x="153" y="100"/>
                    </a:lnTo>
                    <a:lnTo>
                      <a:pt x="156" y="88"/>
                    </a:lnTo>
                    <a:lnTo>
                      <a:pt x="158" y="77"/>
                    </a:lnTo>
                    <a:lnTo>
                      <a:pt x="159" y="66"/>
                    </a:lnTo>
                    <a:lnTo>
                      <a:pt x="160" y="56"/>
                    </a:lnTo>
                    <a:lnTo>
                      <a:pt x="159" y="47"/>
                    </a:lnTo>
                    <a:lnTo>
                      <a:pt x="159" y="37"/>
                    </a:lnTo>
                    <a:lnTo>
                      <a:pt x="157" y="29"/>
                    </a:lnTo>
                    <a:lnTo>
                      <a:pt x="155" y="22"/>
                    </a:lnTo>
                    <a:lnTo>
                      <a:pt x="152" y="15"/>
                    </a:lnTo>
                    <a:lnTo>
                      <a:pt x="148" y="10"/>
                    </a:lnTo>
                    <a:lnTo>
                      <a:pt x="143" y="6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6" name="Freeform 199"/>
              <p:cNvSpPr>
                <a:spLocks/>
              </p:cNvSpPr>
              <p:nvPr/>
            </p:nvSpPr>
            <p:spPr bwMode="auto">
              <a:xfrm>
                <a:off x="3245" y="1463"/>
                <a:ext cx="393" cy="241"/>
              </a:xfrm>
              <a:custGeom>
                <a:avLst/>
                <a:gdLst>
                  <a:gd name="T0" fmla="*/ 14 w 1569"/>
                  <a:gd name="T1" fmla="*/ 75 h 962"/>
                  <a:gd name="T2" fmla="*/ 393 w 1569"/>
                  <a:gd name="T3" fmla="*/ 241 h 962"/>
                  <a:gd name="T4" fmla="*/ 393 w 1569"/>
                  <a:gd name="T5" fmla="*/ 155 h 962"/>
                  <a:gd name="T6" fmla="*/ 0 w 1569"/>
                  <a:gd name="T7" fmla="*/ 0 h 962"/>
                  <a:gd name="T8" fmla="*/ 14 w 1569"/>
                  <a:gd name="T9" fmla="*/ 75 h 9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9" h="962">
                    <a:moveTo>
                      <a:pt x="55" y="300"/>
                    </a:moveTo>
                    <a:lnTo>
                      <a:pt x="1569" y="962"/>
                    </a:lnTo>
                    <a:lnTo>
                      <a:pt x="1569" y="619"/>
                    </a:lnTo>
                    <a:lnTo>
                      <a:pt x="0" y="0"/>
                    </a:lnTo>
                    <a:lnTo>
                      <a:pt x="55" y="3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7" name="Freeform 200"/>
              <p:cNvSpPr>
                <a:spLocks/>
              </p:cNvSpPr>
              <p:nvPr/>
            </p:nvSpPr>
            <p:spPr bwMode="auto">
              <a:xfrm>
                <a:off x="3245" y="1463"/>
                <a:ext cx="393" cy="241"/>
              </a:xfrm>
              <a:custGeom>
                <a:avLst/>
                <a:gdLst>
                  <a:gd name="T0" fmla="*/ 14 w 1569"/>
                  <a:gd name="T1" fmla="*/ 75 h 962"/>
                  <a:gd name="T2" fmla="*/ 393 w 1569"/>
                  <a:gd name="T3" fmla="*/ 241 h 962"/>
                  <a:gd name="T4" fmla="*/ 393 w 1569"/>
                  <a:gd name="T5" fmla="*/ 155 h 962"/>
                  <a:gd name="T6" fmla="*/ 0 w 1569"/>
                  <a:gd name="T7" fmla="*/ 0 h 962"/>
                  <a:gd name="T8" fmla="*/ 14 w 1569"/>
                  <a:gd name="T9" fmla="*/ 75 h 9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9" h="962">
                    <a:moveTo>
                      <a:pt x="55" y="300"/>
                    </a:moveTo>
                    <a:lnTo>
                      <a:pt x="1569" y="962"/>
                    </a:lnTo>
                    <a:lnTo>
                      <a:pt x="1569" y="619"/>
                    </a:lnTo>
                    <a:lnTo>
                      <a:pt x="0" y="0"/>
                    </a:lnTo>
                    <a:lnTo>
                      <a:pt x="55" y="30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8" name="Freeform 201"/>
              <p:cNvSpPr>
                <a:spLocks/>
              </p:cNvSpPr>
              <p:nvPr/>
            </p:nvSpPr>
            <p:spPr bwMode="auto">
              <a:xfrm>
                <a:off x="3290" y="1554"/>
                <a:ext cx="381" cy="540"/>
              </a:xfrm>
              <a:custGeom>
                <a:avLst/>
                <a:gdLst>
                  <a:gd name="T0" fmla="*/ 7 w 1524"/>
                  <a:gd name="T1" fmla="*/ 1 h 2161"/>
                  <a:gd name="T2" fmla="*/ 307 w 1524"/>
                  <a:gd name="T3" fmla="*/ 131 h 2161"/>
                  <a:gd name="T4" fmla="*/ 308 w 1524"/>
                  <a:gd name="T5" fmla="*/ 132 h 2161"/>
                  <a:gd name="T6" fmla="*/ 310 w 1524"/>
                  <a:gd name="T7" fmla="*/ 133 h 2161"/>
                  <a:gd name="T8" fmla="*/ 311 w 1524"/>
                  <a:gd name="T9" fmla="*/ 134 h 2161"/>
                  <a:gd name="T10" fmla="*/ 313 w 1524"/>
                  <a:gd name="T11" fmla="*/ 136 h 2161"/>
                  <a:gd name="T12" fmla="*/ 314 w 1524"/>
                  <a:gd name="T13" fmla="*/ 138 h 2161"/>
                  <a:gd name="T14" fmla="*/ 315 w 1524"/>
                  <a:gd name="T15" fmla="*/ 139 h 2161"/>
                  <a:gd name="T16" fmla="*/ 316 w 1524"/>
                  <a:gd name="T17" fmla="*/ 141 h 2161"/>
                  <a:gd name="T18" fmla="*/ 316 w 1524"/>
                  <a:gd name="T19" fmla="*/ 143 h 2161"/>
                  <a:gd name="T20" fmla="*/ 381 w 1524"/>
                  <a:gd name="T21" fmla="*/ 535 h 2161"/>
                  <a:gd name="T22" fmla="*/ 381 w 1524"/>
                  <a:gd name="T23" fmla="*/ 536 h 2161"/>
                  <a:gd name="T24" fmla="*/ 381 w 1524"/>
                  <a:gd name="T25" fmla="*/ 538 h 2161"/>
                  <a:gd name="T26" fmla="*/ 380 w 1524"/>
                  <a:gd name="T27" fmla="*/ 539 h 2161"/>
                  <a:gd name="T28" fmla="*/ 380 w 1524"/>
                  <a:gd name="T29" fmla="*/ 539 h 2161"/>
                  <a:gd name="T30" fmla="*/ 379 w 1524"/>
                  <a:gd name="T31" fmla="*/ 540 h 2161"/>
                  <a:gd name="T32" fmla="*/ 377 w 1524"/>
                  <a:gd name="T33" fmla="*/ 540 h 2161"/>
                  <a:gd name="T34" fmla="*/ 376 w 1524"/>
                  <a:gd name="T35" fmla="*/ 540 h 2161"/>
                  <a:gd name="T36" fmla="*/ 374 w 1524"/>
                  <a:gd name="T37" fmla="*/ 539 h 2161"/>
                  <a:gd name="T38" fmla="*/ 75 w 1524"/>
                  <a:gd name="T39" fmla="*/ 409 h 2161"/>
                  <a:gd name="T40" fmla="*/ 73 w 1524"/>
                  <a:gd name="T41" fmla="*/ 408 h 2161"/>
                  <a:gd name="T42" fmla="*/ 71 w 1524"/>
                  <a:gd name="T43" fmla="*/ 407 h 2161"/>
                  <a:gd name="T44" fmla="*/ 70 w 1524"/>
                  <a:gd name="T45" fmla="*/ 406 h 2161"/>
                  <a:gd name="T46" fmla="*/ 68 w 1524"/>
                  <a:gd name="T47" fmla="*/ 404 h 2161"/>
                  <a:gd name="T48" fmla="*/ 67 w 1524"/>
                  <a:gd name="T49" fmla="*/ 403 h 2161"/>
                  <a:gd name="T50" fmla="*/ 66 w 1524"/>
                  <a:gd name="T51" fmla="*/ 401 h 2161"/>
                  <a:gd name="T52" fmla="*/ 66 w 1524"/>
                  <a:gd name="T53" fmla="*/ 399 h 2161"/>
                  <a:gd name="T54" fmla="*/ 65 w 1524"/>
                  <a:gd name="T55" fmla="*/ 397 h 2161"/>
                  <a:gd name="T56" fmla="*/ 0 w 1524"/>
                  <a:gd name="T57" fmla="*/ 5 h 2161"/>
                  <a:gd name="T58" fmla="*/ 0 w 1524"/>
                  <a:gd name="T59" fmla="*/ 4 h 2161"/>
                  <a:gd name="T60" fmla="*/ 0 w 1524"/>
                  <a:gd name="T61" fmla="*/ 3 h 2161"/>
                  <a:gd name="T62" fmla="*/ 1 w 1524"/>
                  <a:gd name="T63" fmla="*/ 1 h 2161"/>
                  <a:gd name="T64" fmla="*/ 2 w 1524"/>
                  <a:gd name="T65" fmla="*/ 1 h 2161"/>
                  <a:gd name="T66" fmla="*/ 3 w 1524"/>
                  <a:gd name="T67" fmla="*/ 0 h 2161"/>
                  <a:gd name="T68" fmla="*/ 4 w 1524"/>
                  <a:gd name="T69" fmla="*/ 0 h 2161"/>
                  <a:gd name="T70" fmla="*/ 5 w 1524"/>
                  <a:gd name="T71" fmla="*/ 0 h 2161"/>
                  <a:gd name="T72" fmla="*/ 7 w 1524"/>
                  <a:gd name="T73" fmla="*/ 1 h 21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24" h="2161">
                    <a:moveTo>
                      <a:pt x="27" y="3"/>
                    </a:moveTo>
                    <a:lnTo>
                      <a:pt x="1226" y="524"/>
                    </a:lnTo>
                    <a:lnTo>
                      <a:pt x="1232" y="529"/>
                    </a:lnTo>
                    <a:lnTo>
                      <a:pt x="1238" y="533"/>
                    </a:lnTo>
                    <a:lnTo>
                      <a:pt x="1245" y="538"/>
                    </a:lnTo>
                    <a:lnTo>
                      <a:pt x="1251" y="544"/>
                    </a:lnTo>
                    <a:lnTo>
                      <a:pt x="1255" y="551"/>
                    </a:lnTo>
                    <a:lnTo>
                      <a:pt x="1259" y="558"/>
                    </a:lnTo>
                    <a:lnTo>
                      <a:pt x="1262" y="565"/>
                    </a:lnTo>
                    <a:lnTo>
                      <a:pt x="1264" y="572"/>
                    </a:lnTo>
                    <a:lnTo>
                      <a:pt x="1524" y="2139"/>
                    </a:lnTo>
                    <a:lnTo>
                      <a:pt x="1524" y="2146"/>
                    </a:lnTo>
                    <a:lnTo>
                      <a:pt x="1523" y="2151"/>
                    </a:lnTo>
                    <a:lnTo>
                      <a:pt x="1521" y="2155"/>
                    </a:lnTo>
                    <a:lnTo>
                      <a:pt x="1518" y="2158"/>
                    </a:lnTo>
                    <a:lnTo>
                      <a:pt x="1514" y="2160"/>
                    </a:lnTo>
                    <a:lnTo>
                      <a:pt x="1509" y="2161"/>
                    </a:lnTo>
                    <a:lnTo>
                      <a:pt x="1504" y="2160"/>
                    </a:lnTo>
                    <a:lnTo>
                      <a:pt x="1497" y="2158"/>
                    </a:lnTo>
                    <a:lnTo>
                      <a:pt x="298" y="1637"/>
                    </a:lnTo>
                    <a:lnTo>
                      <a:pt x="292" y="1634"/>
                    </a:lnTo>
                    <a:lnTo>
                      <a:pt x="285" y="1628"/>
                    </a:lnTo>
                    <a:lnTo>
                      <a:pt x="280" y="1623"/>
                    </a:lnTo>
                    <a:lnTo>
                      <a:pt x="273" y="1617"/>
                    </a:lnTo>
                    <a:lnTo>
                      <a:pt x="269" y="1611"/>
                    </a:lnTo>
                    <a:lnTo>
                      <a:pt x="265" y="1604"/>
                    </a:lnTo>
                    <a:lnTo>
                      <a:pt x="262" y="1597"/>
                    </a:lnTo>
                    <a:lnTo>
                      <a:pt x="260" y="1590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9" name="Freeform 202"/>
              <p:cNvSpPr>
                <a:spLocks/>
              </p:cNvSpPr>
              <p:nvPr/>
            </p:nvSpPr>
            <p:spPr bwMode="auto">
              <a:xfrm>
                <a:off x="3290" y="1554"/>
                <a:ext cx="381" cy="540"/>
              </a:xfrm>
              <a:custGeom>
                <a:avLst/>
                <a:gdLst>
                  <a:gd name="T0" fmla="*/ 7 w 1524"/>
                  <a:gd name="T1" fmla="*/ 1 h 2161"/>
                  <a:gd name="T2" fmla="*/ 307 w 1524"/>
                  <a:gd name="T3" fmla="*/ 131 h 2161"/>
                  <a:gd name="T4" fmla="*/ 308 w 1524"/>
                  <a:gd name="T5" fmla="*/ 132 h 2161"/>
                  <a:gd name="T6" fmla="*/ 310 w 1524"/>
                  <a:gd name="T7" fmla="*/ 133 h 2161"/>
                  <a:gd name="T8" fmla="*/ 311 w 1524"/>
                  <a:gd name="T9" fmla="*/ 134 h 2161"/>
                  <a:gd name="T10" fmla="*/ 313 w 1524"/>
                  <a:gd name="T11" fmla="*/ 136 h 2161"/>
                  <a:gd name="T12" fmla="*/ 314 w 1524"/>
                  <a:gd name="T13" fmla="*/ 138 h 2161"/>
                  <a:gd name="T14" fmla="*/ 315 w 1524"/>
                  <a:gd name="T15" fmla="*/ 139 h 2161"/>
                  <a:gd name="T16" fmla="*/ 316 w 1524"/>
                  <a:gd name="T17" fmla="*/ 141 h 2161"/>
                  <a:gd name="T18" fmla="*/ 316 w 1524"/>
                  <a:gd name="T19" fmla="*/ 143 h 2161"/>
                  <a:gd name="T20" fmla="*/ 381 w 1524"/>
                  <a:gd name="T21" fmla="*/ 535 h 2161"/>
                  <a:gd name="T22" fmla="*/ 381 w 1524"/>
                  <a:gd name="T23" fmla="*/ 536 h 2161"/>
                  <a:gd name="T24" fmla="*/ 381 w 1524"/>
                  <a:gd name="T25" fmla="*/ 538 h 2161"/>
                  <a:gd name="T26" fmla="*/ 380 w 1524"/>
                  <a:gd name="T27" fmla="*/ 539 h 2161"/>
                  <a:gd name="T28" fmla="*/ 380 w 1524"/>
                  <a:gd name="T29" fmla="*/ 539 h 2161"/>
                  <a:gd name="T30" fmla="*/ 379 w 1524"/>
                  <a:gd name="T31" fmla="*/ 540 h 2161"/>
                  <a:gd name="T32" fmla="*/ 377 w 1524"/>
                  <a:gd name="T33" fmla="*/ 540 h 2161"/>
                  <a:gd name="T34" fmla="*/ 376 w 1524"/>
                  <a:gd name="T35" fmla="*/ 540 h 2161"/>
                  <a:gd name="T36" fmla="*/ 374 w 1524"/>
                  <a:gd name="T37" fmla="*/ 539 h 2161"/>
                  <a:gd name="T38" fmla="*/ 75 w 1524"/>
                  <a:gd name="T39" fmla="*/ 409 h 2161"/>
                  <a:gd name="T40" fmla="*/ 73 w 1524"/>
                  <a:gd name="T41" fmla="*/ 408 h 2161"/>
                  <a:gd name="T42" fmla="*/ 71 w 1524"/>
                  <a:gd name="T43" fmla="*/ 407 h 2161"/>
                  <a:gd name="T44" fmla="*/ 70 w 1524"/>
                  <a:gd name="T45" fmla="*/ 406 h 2161"/>
                  <a:gd name="T46" fmla="*/ 68 w 1524"/>
                  <a:gd name="T47" fmla="*/ 404 h 2161"/>
                  <a:gd name="T48" fmla="*/ 67 w 1524"/>
                  <a:gd name="T49" fmla="*/ 403 h 2161"/>
                  <a:gd name="T50" fmla="*/ 66 w 1524"/>
                  <a:gd name="T51" fmla="*/ 401 h 2161"/>
                  <a:gd name="T52" fmla="*/ 66 w 1524"/>
                  <a:gd name="T53" fmla="*/ 399 h 2161"/>
                  <a:gd name="T54" fmla="*/ 65 w 1524"/>
                  <a:gd name="T55" fmla="*/ 397 h 2161"/>
                  <a:gd name="T56" fmla="*/ 0 w 1524"/>
                  <a:gd name="T57" fmla="*/ 5 h 2161"/>
                  <a:gd name="T58" fmla="*/ 0 w 1524"/>
                  <a:gd name="T59" fmla="*/ 4 h 2161"/>
                  <a:gd name="T60" fmla="*/ 0 w 1524"/>
                  <a:gd name="T61" fmla="*/ 3 h 2161"/>
                  <a:gd name="T62" fmla="*/ 1 w 1524"/>
                  <a:gd name="T63" fmla="*/ 1 h 2161"/>
                  <a:gd name="T64" fmla="*/ 2 w 1524"/>
                  <a:gd name="T65" fmla="*/ 1 h 2161"/>
                  <a:gd name="T66" fmla="*/ 3 w 1524"/>
                  <a:gd name="T67" fmla="*/ 0 h 2161"/>
                  <a:gd name="T68" fmla="*/ 4 w 1524"/>
                  <a:gd name="T69" fmla="*/ 0 h 2161"/>
                  <a:gd name="T70" fmla="*/ 5 w 1524"/>
                  <a:gd name="T71" fmla="*/ 0 h 2161"/>
                  <a:gd name="T72" fmla="*/ 7 w 1524"/>
                  <a:gd name="T73" fmla="*/ 1 h 21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24" h="2161">
                    <a:moveTo>
                      <a:pt x="27" y="3"/>
                    </a:moveTo>
                    <a:lnTo>
                      <a:pt x="1226" y="524"/>
                    </a:lnTo>
                    <a:lnTo>
                      <a:pt x="1232" y="529"/>
                    </a:lnTo>
                    <a:lnTo>
                      <a:pt x="1238" y="533"/>
                    </a:lnTo>
                    <a:lnTo>
                      <a:pt x="1245" y="538"/>
                    </a:lnTo>
                    <a:lnTo>
                      <a:pt x="1251" y="544"/>
                    </a:lnTo>
                    <a:lnTo>
                      <a:pt x="1255" y="551"/>
                    </a:lnTo>
                    <a:lnTo>
                      <a:pt x="1259" y="558"/>
                    </a:lnTo>
                    <a:lnTo>
                      <a:pt x="1262" y="565"/>
                    </a:lnTo>
                    <a:lnTo>
                      <a:pt x="1264" y="572"/>
                    </a:lnTo>
                    <a:lnTo>
                      <a:pt x="1524" y="2139"/>
                    </a:lnTo>
                    <a:lnTo>
                      <a:pt x="1524" y="2146"/>
                    </a:lnTo>
                    <a:lnTo>
                      <a:pt x="1523" y="2151"/>
                    </a:lnTo>
                    <a:lnTo>
                      <a:pt x="1521" y="2155"/>
                    </a:lnTo>
                    <a:lnTo>
                      <a:pt x="1518" y="2158"/>
                    </a:lnTo>
                    <a:lnTo>
                      <a:pt x="1514" y="2160"/>
                    </a:lnTo>
                    <a:lnTo>
                      <a:pt x="1509" y="2161"/>
                    </a:lnTo>
                    <a:lnTo>
                      <a:pt x="1504" y="2160"/>
                    </a:lnTo>
                    <a:lnTo>
                      <a:pt x="1497" y="2158"/>
                    </a:lnTo>
                    <a:lnTo>
                      <a:pt x="298" y="1637"/>
                    </a:lnTo>
                    <a:lnTo>
                      <a:pt x="292" y="1634"/>
                    </a:lnTo>
                    <a:lnTo>
                      <a:pt x="285" y="1628"/>
                    </a:lnTo>
                    <a:lnTo>
                      <a:pt x="280" y="1623"/>
                    </a:lnTo>
                    <a:lnTo>
                      <a:pt x="273" y="1617"/>
                    </a:lnTo>
                    <a:lnTo>
                      <a:pt x="269" y="1611"/>
                    </a:lnTo>
                    <a:lnTo>
                      <a:pt x="265" y="1604"/>
                    </a:lnTo>
                    <a:lnTo>
                      <a:pt x="262" y="1597"/>
                    </a:lnTo>
                    <a:lnTo>
                      <a:pt x="260" y="1590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7" y="3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0" name="Freeform 203"/>
              <p:cNvSpPr>
                <a:spLocks/>
              </p:cNvSpPr>
              <p:nvPr/>
            </p:nvSpPr>
            <p:spPr bwMode="auto">
              <a:xfrm>
                <a:off x="3610" y="1669"/>
                <a:ext cx="191" cy="428"/>
              </a:xfrm>
              <a:custGeom>
                <a:avLst/>
                <a:gdLst>
                  <a:gd name="T0" fmla="*/ 65 w 766"/>
                  <a:gd name="T1" fmla="*/ 428 h 1712"/>
                  <a:gd name="T2" fmla="*/ 191 w 766"/>
                  <a:gd name="T3" fmla="*/ 198 h 1712"/>
                  <a:gd name="T4" fmla="*/ 191 w 766"/>
                  <a:gd name="T5" fmla="*/ 43 h 1712"/>
                  <a:gd name="T6" fmla="*/ 162 w 766"/>
                  <a:gd name="T7" fmla="*/ 15 h 1712"/>
                  <a:gd name="T8" fmla="*/ 132 w 766"/>
                  <a:gd name="T9" fmla="*/ 5 h 1712"/>
                  <a:gd name="T10" fmla="*/ 103 w 766"/>
                  <a:gd name="T11" fmla="*/ 0 h 1712"/>
                  <a:gd name="T12" fmla="*/ 55 w 766"/>
                  <a:gd name="T13" fmla="*/ 4 h 1712"/>
                  <a:gd name="T14" fmla="*/ 0 w 766"/>
                  <a:gd name="T15" fmla="*/ 29 h 17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6" h="1712">
                    <a:moveTo>
                      <a:pt x="261" y="1712"/>
                    </a:moveTo>
                    <a:lnTo>
                      <a:pt x="766" y="791"/>
                    </a:lnTo>
                    <a:lnTo>
                      <a:pt x="766" y="172"/>
                    </a:lnTo>
                    <a:lnTo>
                      <a:pt x="649" y="59"/>
                    </a:lnTo>
                    <a:lnTo>
                      <a:pt x="531" y="18"/>
                    </a:lnTo>
                    <a:lnTo>
                      <a:pt x="413" y="0"/>
                    </a:lnTo>
                    <a:lnTo>
                      <a:pt x="222" y="14"/>
                    </a:lnTo>
                    <a:lnTo>
                      <a:pt x="0" y="115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1" name="Freeform 204"/>
              <p:cNvSpPr>
                <a:spLocks/>
              </p:cNvSpPr>
              <p:nvPr/>
            </p:nvSpPr>
            <p:spPr bwMode="auto">
              <a:xfrm>
                <a:off x="3638" y="1592"/>
                <a:ext cx="308" cy="45"/>
              </a:xfrm>
              <a:custGeom>
                <a:avLst/>
                <a:gdLst>
                  <a:gd name="T0" fmla="*/ 0 w 1235"/>
                  <a:gd name="T1" fmla="*/ 26 h 182"/>
                  <a:gd name="T2" fmla="*/ 60 w 1235"/>
                  <a:gd name="T3" fmla="*/ 8 h 182"/>
                  <a:gd name="T4" fmla="*/ 121 w 1235"/>
                  <a:gd name="T5" fmla="*/ 0 h 182"/>
                  <a:gd name="T6" fmla="*/ 182 w 1235"/>
                  <a:gd name="T7" fmla="*/ 3 h 182"/>
                  <a:gd name="T8" fmla="*/ 242 w 1235"/>
                  <a:gd name="T9" fmla="*/ 23 h 182"/>
                  <a:gd name="T10" fmla="*/ 308 w 1235"/>
                  <a:gd name="T11" fmla="*/ 45 h 1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5" h="182">
                    <a:moveTo>
                      <a:pt x="0" y="107"/>
                    </a:moveTo>
                    <a:lnTo>
                      <a:pt x="242" y="31"/>
                    </a:lnTo>
                    <a:lnTo>
                      <a:pt x="485" y="0"/>
                    </a:lnTo>
                    <a:lnTo>
                      <a:pt x="728" y="14"/>
                    </a:lnTo>
                    <a:lnTo>
                      <a:pt x="971" y="94"/>
                    </a:lnTo>
                    <a:lnTo>
                      <a:pt x="1235" y="182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" name="Freeform 205"/>
              <p:cNvSpPr>
                <a:spLocks/>
              </p:cNvSpPr>
              <p:nvPr/>
            </p:nvSpPr>
            <p:spPr bwMode="auto">
              <a:xfrm>
                <a:off x="3640" y="1674"/>
                <a:ext cx="283" cy="35"/>
              </a:xfrm>
              <a:custGeom>
                <a:avLst/>
                <a:gdLst>
                  <a:gd name="T0" fmla="*/ 0 w 1130"/>
                  <a:gd name="T1" fmla="*/ 27 h 141"/>
                  <a:gd name="T2" fmla="*/ 60 w 1130"/>
                  <a:gd name="T3" fmla="*/ 7 h 141"/>
                  <a:gd name="T4" fmla="*/ 121 w 1130"/>
                  <a:gd name="T5" fmla="*/ 0 h 141"/>
                  <a:gd name="T6" fmla="*/ 182 w 1130"/>
                  <a:gd name="T7" fmla="*/ 3 h 141"/>
                  <a:gd name="T8" fmla="*/ 243 w 1130"/>
                  <a:gd name="T9" fmla="*/ 23 h 141"/>
                  <a:gd name="T10" fmla="*/ 283 w 1130"/>
                  <a:gd name="T11" fmla="*/ 35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30" h="141">
                    <a:moveTo>
                      <a:pt x="0" y="107"/>
                    </a:moveTo>
                    <a:lnTo>
                      <a:pt x="241" y="30"/>
                    </a:lnTo>
                    <a:lnTo>
                      <a:pt x="484" y="0"/>
                    </a:lnTo>
                    <a:lnTo>
                      <a:pt x="727" y="14"/>
                    </a:lnTo>
                    <a:lnTo>
                      <a:pt x="971" y="93"/>
                    </a:lnTo>
                    <a:lnTo>
                      <a:pt x="1130" y="141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" name="Freeform 206"/>
              <p:cNvSpPr>
                <a:spLocks/>
              </p:cNvSpPr>
              <p:nvPr/>
            </p:nvSpPr>
            <p:spPr bwMode="auto">
              <a:xfrm>
                <a:off x="3245" y="1432"/>
                <a:ext cx="254" cy="31"/>
              </a:xfrm>
              <a:custGeom>
                <a:avLst/>
                <a:gdLst>
                  <a:gd name="T0" fmla="*/ 0 w 1019"/>
                  <a:gd name="T1" fmla="*/ 30 h 127"/>
                  <a:gd name="T2" fmla="*/ 59 w 1019"/>
                  <a:gd name="T3" fmla="*/ 8 h 127"/>
                  <a:gd name="T4" fmla="*/ 119 w 1019"/>
                  <a:gd name="T5" fmla="*/ 0 h 127"/>
                  <a:gd name="T6" fmla="*/ 180 w 1019"/>
                  <a:gd name="T7" fmla="*/ 5 h 127"/>
                  <a:gd name="T8" fmla="*/ 231 w 1019"/>
                  <a:gd name="T9" fmla="*/ 22 h 127"/>
                  <a:gd name="T10" fmla="*/ 254 w 1019"/>
                  <a:gd name="T11" fmla="*/ 31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19" h="127">
                    <a:moveTo>
                      <a:pt x="0" y="123"/>
                    </a:moveTo>
                    <a:lnTo>
                      <a:pt x="235" y="32"/>
                    </a:lnTo>
                    <a:lnTo>
                      <a:pt x="478" y="0"/>
                    </a:lnTo>
                    <a:lnTo>
                      <a:pt x="722" y="20"/>
                    </a:lnTo>
                    <a:lnTo>
                      <a:pt x="928" y="90"/>
                    </a:lnTo>
                    <a:lnTo>
                      <a:pt x="1019" y="127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" name="Freeform 207"/>
              <p:cNvSpPr>
                <a:spLocks/>
              </p:cNvSpPr>
              <p:nvPr/>
            </p:nvSpPr>
            <p:spPr bwMode="auto">
              <a:xfrm>
                <a:off x="3675" y="1637"/>
                <a:ext cx="267" cy="460"/>
              </a:xfrm>
              <a:custGeom>
                <a:avLst/>
                <a:gdLst>
                  <a:gd name="T0" fmla="*/ 0 w 1067"/>
                  <a:gd name="T1" fmla="*/ 460 h 1840"/>
                  <a:gd name="T2" fmla="*/ 178 w 1067"/>
                  <a:gd name="T3" fmla="*/ 358 h 1840"/>
                  <a:gd name="T4" fmla="*/ 267 w 1067"/>
                  <a:gd name="T5" fmla="*/ 0 h 18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67" h="1840">
                    <a:moveTo>
                      <a:pt x="0" y="1840"/>
                    </a:moveTo>
                    <a:lnTo>
                      <a:pt x="713" y="1430"/>
                    </a:lnTo>
                    <a:lnTo>
                      <a:pt x="1067" y="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" name="Line 208"/>
              <p:cNvSpPr>
                <a:spLocks noChangeShapeType="1"/>
              </p:cNvSpPr>
              <p:nvPr/>
            </p:nvSpPr>
            <p:spPr bwMode="auto">
              <a:xfrm flipH="1" flipV="1">
                <a:off x="3473" y="1452"/>
                <a:ext cx="467" cy="185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" name="Freeform 209"/>
              <p:cNvSpPr>
                <a:spLocks/>
              </p:cNvSpPr>
              <p:nvPr/>
            </p:nvSpPr>
            <p:spPr bwMode="auto">
              <a:xfrm>
                <a:off x="3840" y="1698"/>
                <a:ext cx="63" cy="86"/>
              </a:xfrm>
              <a:custGeom>
                <a:avLst/>
                <a:gdLst>
                  <a:gd name="T0" fmla="*/ 2 w 251"/>
                  <a:gd name="T1" fmla="*/ 86 h 342"/>
                  <a:gd name="T2" fmla="*/ 1 w 251"/>
                  <a:gd name="T3" fmla="*/ 80 h 342"/>
                  <a:gd name="T4" fmla="*/ 0 w 251"/>
                  <a:gd name="T5" fmla="*/ 75 h 342"/>
                  <a:gd name="T6" fmla="*/ 0 w 251"/>
                  <a:gd name="T7" fmla="*/ 18 h 342"/>
                  <a:gd name="T8" fmla="*/ 1 w 251"/>
                  <a:gd name="T9" fmla="*/ 11 h 342"/>
                  <a:gd name="T10" fmla="*/ 2 w 251"/>
                  <a:gd name="T11" fmla="*/ 8 h 342"/>
                  <a:gd name="T12" fmla="*/ 14 w 251"/>
                  <a:gd name="T13" fmla="*/ 1 h 342"/>
                  <a:gd name="T14" fmla="*/ 28 w 251"/>
                  <a:gd name="T15" fmla="*/ 0 h 342"/>
                  <a:gd name="T16" fmla="*/ 41 w 251"/>
                  <a:gd name="T17" fmla="*/ 0 h 342"/>
                  <a:gd name="T18" fmla="*/ 55 w 251"/>
                  <a:gd name="T19" fmla="*/ 4 h 342"/>
                  <a:gd name="T20" fmla="*/ 63 w 251"/>
                  <a:gd name="T21" fmla="*/ 10 h 342"/>
                  <a:gd name="T22" fmla="*/ 62 w 251"/>
                  <a:gd name="T23" fmla="*/ 22 h 342"/>
                  <a:gd name="T24" fmla="*/ 59 w 251"/>
                  <a:gd name="T25" fmla="*/ 39 h 342"/>
                  <a:gd name="T26" fmla="*/ 56 w 251"/>
                  <a:gd name="T27" fmla="*/ 57 h 342"/>
                  <a:gd name="T28" fmla="*/ 54 w 251"/>
                  <a:gd name="T29" fmla="*/ 74 h 342"/>
                  <a:gd name="T30" fmla="*/ 51 w 251"/>
                  <a:gd name="T31" fmla="*/ 82 h 342"/>
                  <a:gd name="T32" fmla="*/ 43 w 251"/>
                  <a:gd name="T33" fmla="*/ 85 h 342"/>
                  <a:gd name="T34" fmla="*/ 27 w 251"/>
                  <a:gd name="T35" fmla="*/ 86 h 342"/>
                  <a:gd name="T36" fmla="*/ 2 w 251"/>
                  <a:gd name="T37" fmla="*/ 86 h 3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1" h="342">
                    <a:moveTo>
                      <a:pt x="8" y="342"/>
                    </a:moveTo>
                    <a:lnTo>
                      <a:pt x="3" y="319"/>
                    </a:lnTo>
                    <a:lnTo>
                      <a:pt x="0" y="298"/>
                    </a:lnTo>
                    <a:lnTo>
                      <a:pt x="0" y="71"/>
                    </a:lnTo>
                    <a:lnTo>
                      <a:pt x="5" y="42"/>
                    </a:lnTo>
                    <a:lnTo>
                      <a:pt x="8" y="32"/>
                    </a:lnTo>
                    <a:lnTo>
                      <a:pt x="55" y="4"/>
                    </a:lnTo>
                    <a:lnTo>
                      <a:pt x="110" y="0"/>
                    </a:lnTo>
                    <a:lnTo>
                      <a:pt x="165" y="1"/>
                    </a:lnTo>
                    <a:lnTo>
                      <a:pt x="220" y="15"/>
                    </a:lnTo>
                    <a:lnTo>
                      <a:pt x="251" y="40"/>
                    </a:lnTo>
                    <a:lnTo>
                      <a:pt x="246" y="87"/>
                    </a:lnTo>
                    <a:lnTo>
                      <a:pt x="236" y="157"/>
                    </a:lnTo>
                    <a:lnTo>
                      <a:pt x="225" y="225"/>
                    </a:lnTo>
                    <a:lnTo>
                      <a:pt x="214" y="293"/>
                    </a:lnTo>
                    <a:lnTo>
                      <a:pt x="202" y="325"/>
                    </a:lnTo>
                    <a:lnTo>
                      <a:pt x="170" y="338"/>
                    </a:lnTo>
                    <a:lnTo>
                      <a:pt x="106" y="341"/>
                    </a:lnTo>
                    <a:lnTo>
                      <a:pt x="8" y="342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" name="Freeform 210"/>
              <p:cNvSpPr>
                <a:spLocks/>
              </p:cNvSpPr>
              <p:nvPr/>
            </p:nvSpPr>
            <p:spPr bwMode="auto">
              <a:xfrm>
                <a:off x="3840" y="1698"/>
                <a:ext cx="63" cy="86"/>
              </a:xfrm>
              <a:custGeom>
                <a:avLst/>
                <a:gdLst>
                  <a:gd name="T0" fmla="*/ 2 w 251"/>
                  <a:gd name="T1" fmla="*/ 86 h 342"/>
                  <a:gd name="T2" fmla="*/ 1 w 251"/>
                  <a:gd name="T3" fmla="*/ 80 h 342"/>
                  <a:gd name="T4" fmla="*/ 0 w 251"/>
                  <a:gd name="T5" fmla="*/ 75 h 342"/>
                  <a:gd name="T6" fmla="*/ 0 w 251"/>
                  <a:gd name="T7" fmla="*/ 18 h 342"/>
                  <a:gd name="T8" fmla="*/ 1 w 251"/>
                  <a:gd name="T9" fmla="*/ 11 h 342"/>
                  <a:gd name="T10" fmla="*/ 2 w 251"/>
                  <a:gd name="T11" fmla="*/ 8 h 342"/>
                  <a:gd name="T12" fmla="*/ 14 w 251"/>
                  <a:gd name="T13" fmla="*/ 1 h 342"/>
                  <a:gd name="T14" fmla="*/ 28 w 251"/>
                  <a:gd name="T15" fmla="*/ 0 h 342"/>
                  <a:gd name="T16" fmla="*/ 41 w 251"/>
                  <a:gd name="T17" fmla="*/ 0 h 342"/>
                  <a:gd name="T18" fmla="*/ 55 w 251"/>
                  <a:gd name="T19" fmla="*/ 4 h 342"/>
                  <a:gd name="T20" fmla="*/ 63 w 251"/>
                  <a:gd name="T21" fmla="*/ 10 h 342"/>
                  <a:gd name="T22" fmla="*/ 62 w 251"/>
                  <a:gd name="T23" fmla="*/ 22 h 342"/>
                  <a:gd name="T24" fmla="*/ 59 w 251"/>
                  <a:gd name="T25" fmla="*/ 39 h 342"/>
                  <a:gd name="T26" fmla="*/ 56 w 251"/>
                  <a:gd name="T27" fmla="*/ 57 h 342"/>
                  <a:gd name="T28" fmla="*/ 54 w 251"/>
                  <a:gd name="T29" fmla="*/ 74 h 342"/>
                  <a:gd name="T30" fmla="*/ 51 w 251"/>
                  <a:gd name="T31" fmla="*/ 82 h 342"/>
                  <a:gd name="T32" fmla="*/ 43 w 251"/>
                  <a:gd name="T33" fmla="*/ 85 h 342"/>
                  <a:gd name="T34" fmla="*/ 27 w 251"/>
                  <a:gd name="T35" fmla="*/ 86 h 342"/>
                  <a:gd name="T36" fmla="*/ 2 w 251"/>
                  <a:gd name="T37" fmla="*/ 86 h 3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1" h="342">
                    <a:moveTo>
                      <a:pt x="8" y="342"/>
                    </a:moveTo>
                    <a:lnTo>
                      <a:pt x="3" y="319"/>
                    </a:lnTo>
                    <a:lnTo>
                      <a:pt x="0" y="298"/>
                    </a:lnTo>
                    <a:lnTo>
                      <a:pt x="0" y="71"/>
                    </a:lnTo>
                    <a:lnTo>
                      <a:pt x="5" y="42"/>
                    </a:lnTo>
                    <a:lnTo>
                      <a:pt x="8" y="32"/>
                    </a:lnTo>
                    <a:lnTo>
                      <a:pt x="55" y="4"/>
                    </a:lnTo>
                    <a:lnTo>
                      <a:pt x="110" y="0"/>
                    </a:lnTo>
                    <a:lnTo>
                      <a:pt x="165" y="1"/>
                    </a:lnTo>
                    <a:lnTo>
                      <a:pt x="220" y="15"/>
                    </a:lnTo>
                    <a:lnTo>
                      <a:pt x="251" y="40"/>
                    </a:lnTo>
                    <a:lnTo>
                      <a:pt x="246" y="87"/>
                    </a:lnTo>
                    <a:lnTo>
                      <a:pt x="236" y="157"/>
                    </a:lnTo>
                    <a:lnTo>
                      <a:pt x="225" y="225"/>
                    </a:lnTo>
                    <a:lnTo>
                      <a:pt x="214" y="293"/>
                    </a:lnTo>
                    <a:lnTo>
                      <a:pt x="202" y="325"/>
                    </a:lnTo>
                    <a:lnTo>
                      <a:pt x="170" y="338"/>
                    </a:lnTo>
                    <a:lnTo>
                      <a:pt x="106" y="341"/>
                    </a:lnTo>
                    <a:lnTo>
                      <a:pt x="8" y="342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" name="Line 211"/>
              <p:cNvSpPr>
                <a:spLocks noChangeShapeType="1"/>
              </p:cNvSpPr>
              <p:nvPr/>
            </p:nvSpPr>
            <p:spPr bwMode="auto">
              <a:xfrm flipH="1">
                <a:off x="3640" y="1869"/>
                <a:ext cx="159" cy="26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" name="Line 212"/>
              <p:cNvSpPr>
                <a:spLocks noChangeShapeType="1"/>
              </p:cNvSpPr>
              <p:nvPr/>
            </p:nvSpPr>
            <p:spPr bwMode="auto">
              <a:xfrm>
                <a:off x="3609" y="1701"/>
                <a:ext cx="193" cy="14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" name="Freeform 213"/>
              <p:cNvSpPr>
                <a:spLocks/>
              </p:cNvSpPr>
              <p:nvPr/>
            </p:nvSpPr>
            <p:spPr bwMode="auto">
              <a:xfrm>
                <a:off x="3802" y="1726"/>
                <a:ext cx="40" cy="16"/>
              </a:xfrm>
              <a:custGeom>
                <a:avLst/>
                <a:gdLst>
                  <a:gd name="T0" fmla="*/ 0 w 158"/>
                  <a:gd name="T1" fmla="*/ 16 h 64"/>
                  <a:gd name="T2" fmla="*/ 18 w 158"/>
                  <a:gd name="T3" fmla="*/ 0 h 64"/>
                  <a:gd name="T4" fmla="*/ 40 w 158"/>
                  <a:gd name="T5" fmla="*/ 0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" h="64">
                    <a:moveTo>
                      <a:pt x="0" y="64"/>
                    </a:moveTo>
                    <a:lnTo>
                      <a:pt x="70" y="0"/>
                    </a:lnTo>
                    <a:lnTo>
                      <a:pt x="158" y="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" name="Freeform 214"/>
              <p:cNvSpPr>
                <a:spLocks/>
              </p:cNvSpPr>
              <p:nvPr/>
            </p:nvSpPr>
            <p:spPr bwMode="auto">
              <a:xfrm>
                <a:off x="3802" y="1775"/>
                <a:ext cx="38" cy="11"/>
              </a:xfrm>
              <a:custGeom>
                <a:avLst/>
                <a:gdLst>
                  <a:gd name="T0" fmla="*/ 0 w 152"/>
                  <a:gd name="T1" fmla="*/ 11 h 45"/>
                  <a:gd name="T2" fmla="*/ 16 w 152"/>
                  <a:gd name="T3" fmla="*/ 1 h 45"/>
                  <a:gd name="T4" fmla="*/ 38 w 152"/>
                  <a:gd name="T5" fmla="*/ 0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2" h="45">
                    <a:moveTo>
                      <a:pt x="0" y="45"/>
                    </a:moveTo>
                    <a:lnTo>
                      <a:pt x="65" y="6"/>
                    </a:lnTo>
                    <a:lnTo>
                      <a:pt x="152" y="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" name="Freeform 215"/>
              <p:cNvSpPr>
                <a:spLocks/>
              </p:cNvSpPr>
              <p:nvPr/>
            </p:nvSpPr>
            <p:spPr bwMode="auto">
              <a:xfrm>
                <a:off x="3468" y="1369"/>
                <a:ext cx="492" cy="772"/>
              </a:xfrm>
              <a:custGeom>
                <a:avLst/>
                <a:gdLst>
                  <a:gd name="T0" fmla="*/ 0 w 1969"/>
                  <a:gd name="T1" fmla="*/ 83 h 3089"/>
                  <a:gd name="T2" fmla="*/ 54 w 1969"/>
                  <a:gd name="T3" fmla="*/ 0 h 3089"/>
                  <a:gd name="T4" fmla="*/ 446 w 1969"/>
                  <a:gd name="T5" fmla="*/ 123 h 3089"/>
                  <a:gd name="T6" fmla="*/ 475 w 1969"/>
                  <a:gd name="T7" fmla="*/ 272 h 3089"/>
                  <a:gd name="T8" fmla="*/ 492 w 1969"/>
                  <a:gd name="T9" fmla="*/ 772 h 30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9" h="3089">
                    <a:moveTo>
                      <a:pt x="0" y="334"/>
                    </a:moveTo>
                    <a:lnTo>
                      <a:pt x="215" y="0"/>
                    </a:lnTo>
                    <a:lnTo>
                      <a:pt x="1783" y="492"/>
                    </a:lnTo>
                    <a:lnTo>
                      <a:pt x="1902" y="1090"/>
                    </a:lnTo>
                    <a:lnTo>
                      <a:pt x="1969" y="3089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3" name="Freeform 216"/>
              <p:cNvSpPr>
                <a:spLocks/>
              </p:cNvSpPr>
              <p:nvPr/>
            </p:nvSpPr>
            <p:spPr bwMode="auto">
              <a:xfrm>
                <a:off x="3892" y="1398"/>
                <a:ext cx="668" cy="689"/>
              </a:xfrm>
              <a:custGeom>
                <a:avLst/>
                <a:gdLst>
                  <a:gd name="T0" fmla="*/ 54 w 2673"/>
                  <a:gd name="T1" fmla="*/ 243 h 2753"/>
                  <a:gd name="T2" fmla="*/ 0 w 2673"/>
                  <a:gd name="T3" fmla="*/ 0 h 2753"/>
                  <a:gd name="T4" fmla="*/ 379 w 2673"/>
                  <a:gd name="T5" fmla="*/ 44 h 2753"/>
                  <a:gd name="T6" fmla="*/ 430 w 2673"/>
                  <a:gd name="T7" fmla="*/ 235 h 2753"/>
                  <a:gd name="T8" fmla="*/ 668 w 2673"/>
                  <a:gd name="T9" fmla="*/ 218 h 2753"/>
                  <a:gd name="T10" fmla="*/ 661 w 2673"/>
                  <a:gd name="T11" fmla="*/ 419 h 2753"/>
                  <a:gd name="T12" fmla="*/ 69 w 2673"/>
                  <a:gd name="T13" fmla="*/ 689 h 27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73" h="2753">
                    <a:moveTo>
                      <a:pt x="217" y="971"/>
                    </a:moveTo>
                    <a:lnTo>
                      <a:pt x="0" y="0"/>
                    </a:lnTo>
                    <a:lnTo>
                      <a:pt x="1516" y="176"/>
                    </a:lnTo>
                    <a:lnTo>
                      <a:pt x="1720" y="940"/>
                    </a:lnTo>
                    <a:lnTo>
                      <a:pt x="2673" y="873"/>
                    </a:lnTo>
                    <a:lnTo>
                      <a:pt x="2644" y="1676"/>
                    </a:lnTo>
                    <a:lnTo>
                      <a:pt x="276" y="2753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" name="Freeform 217"/>
              <p:cNvSpPr>
                <a:spLocks/>
              </p:cNvSpPr>
              <p:nvPr/>
            </p:nvSpPr>
            <p:spPr bwMode="auto">
              <a:xfrm>
                <a:off x="3963" y="1823"/>
                <a:ext cx="585" cy="450"/>
              </a:xfrm>
              <a:custGeom>
                <a:avLst/>
                <a:gdLst>
                  <a:gd name="T0" fmla="*/ 0 w 2339"/>
                  <a:gd name="T1" fmla="*/ 264 h 1802"/>
                  <a:gd name="T2" fmla="*/ 585 w 2339"/>
                  <a:gd name="T3" fmla="*/ 0 h 1802"/>
                  <a:gd name="T4" fmla="*/ 566 w 2339"/>
                  <a:gd name="T5" fmla="*/ 156 h 1802"/>
                  <a:gd name="T6" fmla="*/ 1 w 2339"/>
                  <a:gd name="T7" fmla="*/ 450 h 1802"/>
                  <a:gd name="T8" fmla="*/ 0 w 2339"/>
                  <a:gd name="T9" fmla="*/ 264 h 18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39" h="1802">
                    <a:moveTo>
                      <a:pt x="0" y="1056"/>
                    </a:moveTo>
                    <a:lnTo>
                      <a:pt x="2339" y="0"/>
                    </a:lnTo>
                    <a:lnTo>
                      <a:pt x="2262" y="626"/>
                    </a:lnTo>
                    <a:lnTo>
                      <a:pt x="2" y="1802"/>
                    </a:lnTo>
                    <a:lnTo>
                      <a:pt x="0" y="1056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18"/>
            <p:cNvGrpSpPr>
              <a:grpSpLocks/>
            </p:cNvGrpSpPr>
            <p:nvPr/>
          </p:nvGrpSpPr>
          <p:grpSpPr bwMode="auto">
            <a:xfrm>
              <a:off x="2496" y="1340"/>
              <a:ext cx="2172" cy="1430"/>
              <a:chOff x="2496" y="1340"/>
              <a:chExt cx="2172" cy="1430"/>
            </a:xfrm>
          </p:grpSpPr>
          <p:sp>
            <p:nvSpPr>
              <p:cNvPr id="125" name="Freeform 219"/>
              <p:cNvSpPr>
                <a:spLocks/>
              </p:cNvSpPr>
              <p:nvPr/>
            </p:nvSpPr>
            <p:spPr bwMode="auto">
              <a:xfrm>
                <a:off x="3963" y="1823"/>
                <a:ext cx="585" cy="450"/>
              </a:xfrm>
              <a:custGeom>
                <a:avLst/>
                <a:gdLst>
                  <a:gd name="T0" fmla="*/ 0 w 2339"/>
                  <a:gd name="T1" fmla="*/ 264 h 1802"/>
                  <a:gd name="T2" fmla="*/ 585 w 2339"/>
                  <a:gd name="T3" fmla="*/ 0 h 1802"/>
                  <a:gd name="T4" fmla="*/ 566 w 2339"/>
                  <a:gd name="T5" fmla="*/ 156 h 1802"/>
                  <a:gd name="T6" fmla="*/ 1 w 2339"/>
                  <a:gd name="T7" fmla="*/ 450 h 1802"/>
                  <a:gd name="T8" fmla="*/ 0 w 2339"/>
                  <a:gd name="T9" fmla="*/ 264 h 18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39" h="1802">
                    <a:moveTo>
                      <a:pt x="0" y="1056"/>
                    </a:moveTo>
                    <a:lnTo>
                      <a:pt x="2339" y="0"/>
                    </a:lnTo>
                    <a:lnTo>
                      <a:pt x="2262" y="626"/>
                    </a:lnTo>
                    <a:lnTo>
                      <a:pt x="2" y="1802"/>
                    </a:lnTo>
                    <a:lnTo>
                      <a:pt x="0" y="1056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220"/>
              <p:cNvSpPr>
                <a:spLocks/>
              </p:cNvSpPr>
              <p:nvPr/>
            </p:nvSpPr>
            <p:spPr bwMode="auto">
              <a:xfrm>
                <a:off x="4086" y="1564"/>
                <a:ext cx="582" cy="105"/>
              </a:xfrm>
              <a:custGeom>
                <a:avLst/>
                <a:gdLst>
                  <a:gd name="T0" fmla="*/ 6 w 2328"/>
                  <a:gd name="T1" fmla="*/ 105 h 422"/>
                  <a:gd name="T2" fmla="*/ 579 w 2328"/>
                  <a:gd name="T3" fmla="*/ 44 h 422"/>
                  <a:gd name="T4" fmla="*/ 582 w 2328"/>
                  <a:gd name="T5" fmla="*/ 0 h 422"/>
                  <a:gd name="T6" fmla="*/ 0 w 2328"/>
                  <a:gd name="T7" fmla="*/ 37 h 422"/>
                  <a:gd name="T8" fmla="*/ 10 w 2328"/>
                  <a:gd name="T9" fmla="*/ 48 h 422"/>
                  <a:gd name="T10" fmla="*/ 16 w 2328"/>
                  <a:gd name="T11" fmla="*/ 58 h 422"/>
                  <a:gd name="T12" fmla="*/ 18 w 2328"/>
                  <a:gd name="T13" fmla="*/ 74 h 422"/>
                  <a:gd name="T14" fmla="*/ 16 w 2328"/>
                  <a:gd name="T15" fmla="*/ 89 h 422"/>
                  <a:gd name="T16" fmla="*/ 6 w 2328"/>
                  <a:gd name="T17" fmla="*/ 105 h 4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28" h="422">
                    <a:moveTo>
                      <a:pt x="25" y="422"/>
                    </a:moveTo>
                    <a:lnTo>
                      <a:pt x="2315" y="177"/>
                    </a:lnTo>
                    <a:lnTo>
                      <a:pt x="2328" y="0"/>
                    </a:lnTo>
                    <a:lnTo>
                      <a:pt x="0" y="150"/>
                    </a:lnTo>
                    <a:lnTo>
                      <a:pt x="38" y="192"/>
                    </a:lnTo>
                    <a:lnTo>
                      <a:pt x="65" y="233"/>
                    </a:lnTo>
                    <a:lnTo>
                      <a:pt x="73" y="296"/>
                    </a:lnTo>
                    <a:lnTo>
                      <a:pt x="65" y="358"/>
                    </a:lnTo>
                    <a:lnTo>
                      <a:pt x="25" y="422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221"/>
              <p:cNvSpPr>
                <a:spLocks/>
              </p:cNvSpPr>
              <p:nvPr/>
            </p:nvSpPr>
            <p:spPr bwMode="auto">
              <a:xfrm>
                <a:off x="4086" y="1564"/>
                <a:ext cx="582" cy="105"/>
              </a:xfrm>
              <a:custGeom>
                <a:avLst/>
                <a:gdLst>
                  <a:gd name="T0" fmla="*/ 6 w 2328"/>
                  <a:gd name="T1" fmla="*/ 105 h 422"/>
                  <a:gd name="T2" fmla="*/ 579 w 2328"/>
                  <a:gd name="T3" fmla="*/ 44 h 422"/>
                  <a:gd name="T4" fmla="*/ 582 w 2328"/>
                  <a:gd name="T5" fmla="*/ 0 h 422"/>
                  <a:gd name="T6" fmla="*/ 0 w 2328"/>
                  <a:gd name="T7" fmla="*/ 37 h 422"/>
                  <a:gd name="T8" fmla="*/ 10 w 2328"/>
                  <a:gd name="T9" fmla="*/ 48 h 422"/>
                  <a:gd name="T10" fmla="*/ 16 w 2328"/>
                  <a:gd name="T11" fmla="*/ 58 h 422"/>
                  <a:gd name="T12" fmla="*/ 18 w 2328"/>
                  <a:gd name="T13" fmla="*/ 74 h 422"/>
                  <a:gd name="T14" fmla="*/ 16 w 2328"/>
                  <a:gd name="T15" fmla="*/ 89 h 422"/>
                  <a:gd name="T16" fmla="*/ 6 w 2328"/>
                  <a:gd name="T17" fmla="*/ 105 h 4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28" h="422">
                    <a:moveTo>
                      <a:pt x="25" y="422"/>
                    </a:moveTo>
                    <a:lnTo>
                      <a:pt x="2315" y="177"/>
                    </a:lnTo>
                    <a:lnTo>
                      <a:pt x="2328" y="0"/>
                    </a:lnTo>
                    <a:lnTo>
                      <a:pt x="0" y="150"/>
                    </a:lnTo>
                    <a:lnTo>
                      <a:pt x="38" y="192"/>
                    </a:lnTo>
                    <a:lnTo>
                      <a:pt x="65" y="233"/>
                    </a:lnTo>
                    <a:lnTo>
                      <a:pt x="73" y="296"/>
                    </a:lnTo>
                    <a:lnTo>
                      <a:pt x="65" y="358"/>
                    </a:lnTo>
                    <a:lnTo>
                      <a:pt x="25" y="422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222"/>
              <p:cNvSpPr>
                <a:spLocks/>
              </p:cNvSpPr>
              <p:nvPr/>
            </p:nvSpPr>
            <p:spPr bwMode="auto">
              <a:xfrm>
                <a:off x="4081" y="1601"/>
                <a:ext cx="6" cy="71"/>
              </a:xfrm>
              <a:custGeom>
                <a:avLst/>
                <a:gdLst>
                  <a:gd name="T0" fmla="*/ 0 w 27"/>
                  <a:gd name="T1" fmla="*/ 0 h 282"/>
                  <a:gd name="T2" fmla="*/ 2 w 27"/>
                  <a:gd name="T3" fmla="*/ 21 h 282"/>
                  <a:gd name="T4" fmla="*/ 3 w 27"/>
                  <a:gd name="T5" fmla="*/ 42 h 282"/>
                  <a:gd name="T6" fmla="*/ 6 w 27"/>
                  <a:gd name="T7" fmla="*/ 71 h 2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82">
                    <a:moveTo>
                      <a:pt x="0" y="0"/>
                    </a:moveTo>
                    <a:lnTo>
                      <a:pt x="7" y="83"/>
                    </a:lnTo>
                    <a:lnTo>
                      <a:pt x="15" y="167"/>
                    </a:lnTo>
                    <a:lnTo>
                      <a:pt x="27" y="282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223"/>
              <p:cNvSpPr>
                <a:spLocks/>
              </p:cNvSpPr>
              <p:nvPr/>
            </p:nvSpPr>
            <p:spPr bwMode="auto">
              <a:xfrm>
                <a:off x="4619" y="1609"/>
                <a:ext cx="46" cy="23"/>
              </a:xfrm>
              <a:custGeom>
                <a:avLst/>
                <a:gdLst>
                  <a:gd name="T0" fmla="*/ 0 w 185"/>
                  <a:gd name="T1" fmla="*/ 5 h 93"/>
                  <a:gd name="T2" fmla="*/ 46 w 185"/>
                  <a:gd name="T3" fmla="*/ 0 h 93"/>
                  <a:gd name="T4" fmla="*/ 44 w 185"/>
                  <a:gd name="T5" fmla="*/ 23 h 93"/>
                  <a:gd name="T6" fmla="*/ 0 w 185"/>
                  <a:gd name="T7" fmla="*/ 21 h 93"/>
                  <a:gd name="T8" fmla="*/ 0 w 185"/>
                  <a:gd name="T9" fmla="*/ 5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5" h="93">
                    <a:moveTo>
                      <a:pt x="0" y="19"/>
                    </a:moveTo>
                    <a:lnTo>
                      <a:pt x="185" y="0"/>
                    </a:lnTo>
                    <a:lnTo>
                      <a:pt x="177" y="93"/>
                    </a:lnTo>
                    <a:lnTo>
                      <a:pt x="0" y="8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4D4A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224"/>
              <p:cNvSpPr>
                <a:spLocks/>
              </p:cNvSpPr>
              <p:nvPr/>
            </p:nvSpPr>
            <p:spPr bwMode="auto">
              <a:xfrm>
                <a:off x="4619" y="1609"/>
                <a:ext cx="46" cy="23"/>
              </a:xfrm>
              <a:custGeom>
                <a:avLst/>
                <a:gdLst>
                  <a:gd name="T0" fmla="*/ 0 w 185"/>
                  <a:gd name="T1" fmla="*/ 5 h 93"/>
                  <a:gd name="T2" fmla="*/ 46 w 185"/>
                  <a:gd name="T3" fmla="*/ 0 h 93"/>
                  <a:gd name="T4" fmla="*/ 44 w 185"/>
                  <a:gd name="T5" fmla="*/ 23 h 93"/>
                  <a:gd name="T6" fmla="*/ 0 w 185"/>
                  <a:gd name="T7" fmla="*/ 21 h 93"/>
                  <a:gd name="T8" fmla="*/ 0 w 185"/>
                  <a:gd name="T9" fmla="*/ 5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5" h="93">
                    <a:moveTo>
                      <a:pt x="0" y="19"/>
                    </a:moveTo>
                    <a:lnTo>
                      <a:pt x="185" y="0"/>
                    </a:lnTo>
                    <a:lnTo>
                      <a:pt x="177" y="93"/>
                    </a:lnTo>
                    <a:lnTo>
                      <a:pt x="0" y="84"/>
                    </a:lnTo>
                    <a:lnTo>
                      <a:pt x="0" y="19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225"/>
              <p:cNvSpPr>
                <a:spLocks/>
              </p:cNvSpPr>
              <p:nvPr/>
            </p:nvSpPr>
            <p:spPr bwMode="auto">
              <a:xfrm>
                <a:off x="3525" y="1340"/>
                <a:ext cx="371" cy="87"/>
              </a:xfrm>
              <a:custGeom>
                <a:avLst/>
                <a:gdLst>
                  <a:gd name="T0" fmla="*/ 328 w 1486"/>
                  <a:gd name="T1" fmla="*/ 79 h 347"/>
                  <a:gd name="T2" fmla="*/ 285 w 1486"/>
                  <a:gd name="T3" fmla="*/ 43 h 347"/>
                  <a:gd name="T4" fmla="*/ 76 w 1486"/>
                  <a:gd name="T5" fmla="*/ 0 h 347"/>
                  <a:gd name="T6" fmla="*/ 0 w 1486"/>
                  <a:gd name="T7" fmla="*/ 28 h 347"/>
                  <a:gd name="T8" fmla="*/ 371 w 1486"/>
                  <a:gd name="T9" fmla="*/ 87 h 3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6" h="347">
                    <a:moveTo>
                      <a:pt x="1313" y="317"/>
                    </a:moveTo>
                    <a:lnTo>
                      <a:pt x="1140" y="172"/>
                    </a:lnTo>
                    <a:lnTo>
                      <a:pt x="303" y="0"/>
                    </a:lnTo>
                    <a:lnTo>
                      <a:pt x="0" y="111"/>
                    </a:lnTo>
                    <a:lnTo>
                      <a:pt x="1486" y="347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226"/>
              <p:cNvSpPr>
                <a:spLocks/>
              </p:cNvSpPr>
              <p:nvPr/>
            </p:nvSpPr>
            <p:spPr bwMode="auto">
              <a:xfrm>
                <a:off x="3815" y="2105"/>
                <a:ext cx="360" cy="413"/>
              </a:xfrm>
              <a:custGeom>
                <a:avLst/>
                <a:gdLst>
                  <a:gd name="T0" fmla="*/ 160 w 1442"/>
                  <a:gd name="T1" fmla="*/ 412 h 1651"/>
                  <a:gd name="T2" fmla="*/ 181 w 1442"/>
                  <a:gd name="T3" fmla="*/ 413 h 1651"/>
                  <a:gd name="T4" fmla="*/ 203 w 1442"/>
                  <a:gd name="T5" fmla="*/ 407 h 1651"/>
                  <a:gd name="T6" fmla="*/ 224 w 1442"/>
                  <a:gd name="T7" fmla="*/ 397 h 1651"/>
                  <a:gd name="T8" fmla="*/ 245 w 1442"/>
                  <a:gd name="T9" fmla="*/ 384 h 1651"/>
                  <a:gd name="T10" fmla="*/ 263 w 1442"/>
                  <a:gd name="T11" fmla="*/ 368 h 1651"/>
                  <a:gd name="T12" fmla="*/ 288 w 1442"/>
                  <a:gd name="T13" fmla="*/ 340 h 1651"/>
                  <a:gd name="T14" fmla="*/ 305 w 1442"/>
                  <a:gd name="T15" fmla="*/ 314 h 1651"/>
                  <a:gd name="T16" fmla="*/ 315 w 1442"/>
                  <a:gd name="T17" fmla="*/ 300 h 1651"/>
                  <a:gd name="T18" fmla="*/ 325 w 1442"/>
                  <a:gd name="T19" fmla="*/ 291 h 1651"/>
                  <a:gd name="T20" fmla="*/ 330 w 1442"/>
                  <a:gd name="T21" fmla="*/ 280 h 1651"/>
                  <a:gd name="T22" fmla="*/ 334 w 1442"/>
                  <a:gd name="T23" fmla="*/ 261 h 1651"/>
                  <a:gd name="T24" fmla="*/ 340 w 1442"/>
                  <a:gd name="T25" fmla="*/ 249 h 1651"/>
                  <a:gd name="T26" fmla="*/ 348 w 1442"/>
                  <a:gd name="T27" fmla="*/ 232 h 1651"/>
                  <a:gd name="T28" fmla="*/ 350 w 1442"/>
                  <a:gd name="T29" fmla="*/ 211 h 1651"/>
                  <a:gd name="T30" fmla="*/ 353 w 1442"/>
                  <a:gd name="T31" fmla="*/ 197 h 1651"/>
                  <a:gd name="T32" fmla="*/ 359 w 1442"/>
                  <a:gd name="T33" fmla="*/ 178 h 1651"/>
                  <a:gd name="T34" fmla="*/ 356 w 1442"/>
                  <a:gd name="T35" fmla="*/ 154 h 1651"/>
                  <a:gd name="T36" fmla="*/ 357 w 1442"/>
                  <a:gd name="T37" fmla="*/ 140 h 1651"/>
                  <a:gd name="T38" fmla="*/ 359 w 1442"/>
                  <a:gd name="T39" fmla="*/ 126 h 1651"/>
                  <a:gd name="T40" fmla="*/ 352 w 1442"/>
                  <a:gd name="T41" fmla="*/ 112 h 1651"/>
                  <a:gd name="T42" fmla="*/ 346 w 1442"/>
                  <a:gd name="T43" fmla="*/ 99 h 1651"/>
                  <a:gd name="T44" fmla="*/ 344 w 1442"/>
                  <a:gd name="T45" fmla="*/ 86 h 1651"/>
                  <a:gd name="T46" fmla="*/ 340 w 1442"/>
                  <a:gd name="T47" fmla="*/ 78 h 1651"/>
                  <a:gd name="T48" fmla="*/ 329 w 1442"/>
                  <a:gd name="T49" fmla="*/ 69 h 1651"/>
                  <a:gd name="T50" fmla="*/ 324 w 1442"/>
                  <a:gd name="T51" fmla="*/ 61 h 1651"/>
                  <a:gd name="T52" fmla="*/ 210 w 1442"/>
                  <a:gd name="T53" fmla="*/ 0 h 1651"/>
                  <a:gd name="T54" fmla="*/ 200 w 1442"/>
                  <a:gd name="T55" fmla="*/ 4 h 1651"/>
                  <a:gd name="T56" fmla="*/ 190 w 1442"/>
                  <a:gd name="T57" fmla="*/ 4 h 1651"/>
                  <a:gd name="T58" fmla="*/ 177 w 1442"/>
                  <a:gd name="T59" fmla="*/ 2 h 1651"/>
                  <a:gd name="T60" fmla="*/ 167 w 1442"/>
                  <a:gd name="T61" fmla="*/ 6 h 1651"/>
                  <a:gd name="T62" fmla="*/ 156 w 1442"/>
                  <a:gd name="T63" fmla="*/ 12 h 1651"/>
                  <a:gd name="T64" fmla="*/ 139 w 1442"/>
                  <a:gd name="T65" fmla="*/ 16 h 1651"/>
                  <a:gd name="T66" fmla="*/ 127 w 1442"/>
                  <a:gd name="T67" fmla="*/ 19 h 1651"/>
                  <a:gd name="T68" fmla="*/ 118 w 1442"/>
                  <a:gd name="T69" fmla="*/ 31 h 1651"/>
                  <a:gd name="T70" fmla="*/ 107 w 1442"/>
                  <a:gd name="T71" fmla="*/ 40 h 1651"/>
                  <a:gd name="T72" fmla="*/ 84 w 1442"/>
                  <a:gd name="T73" fmla="*/ 54 h 1651"/>
                  <a:gd name="T74" fmla="*/ 76 w 1442"/>
                  <a:gd name="T75" fmla="*/ 71 h 1651"/>
                  <a:gd name="T76" fmla="*/ 67 w 1442"/>
                  <a:gd name="T77" fmla="*/ 81 h 1651"/>
                  <a:gd name="T78" fmla="*/ 48 w 1442"/>
                  <a:gd name="T79" fmla="*/ 98 h 1651"/>
                  <a:gd name="T80" fmla="*/ 44 w 1442"/>
                  <a:gd name="T81" fmla="*/ 114 h 1651"/>
                  <a:gd name="T82" fmla="*/ 37 w 1442"/>
                  <a:gd name="T83" fmla="*/ 125 h 1651"/>
                  <a:gd name="T84" fmla="*/ 25 w 1442"/>
                  <a:gd name="T85" fmla="*/ 139 h 1651"/>
                  <a:gd name="T86" fmla="*/ 22 w 1442"/>
                  <a:gd name="T87" fmla="*/ 151 h 1651"/>
                  <a:gd name="T88" fmla="*/ 20 w 1442"/>
                  <a:gd name="T89" fmla="*/ 165 h 1651"/>
                  <a:gd name="T90" fmla="*/ 14 w 1442"/>
                  <a:gd name="T91" fmla="*/ 185 h 1651"/>
                  <a:gd name="T92" fmla="*/ 5 w 1442"/>
                  <a:gd name="T93" fmla="*/ 217 h 1651"/>
                  <a:gd name="T94" fmla="*/ 0 w 1442"/>
                  <a:gd name="T95" fmla="*/ 251 h 1651"/>
                  <a:gd name="T96" fmla="*/ 0 w 1442"/>
                  <a:gd name="T97" fmla="*/ 275 h 1651"/>
                  <a:gd name="T98" fmla="*/ 3 w 1442"/>
                  <a:gd name="T99" fmla="*/ 299 h 1651"/>
                  <a:gd name="T100" fmla="*/ 10 w 1442"/>
                  <a:gd name="T101" fmla="*/ 320 h 1651"/>
                  <a:gd name="T102" fmla="*/ 21 w 1442"/>
                  <a:gd name="T103" fmla="*/ 340 h 1651"/>
                  <a:gd name="T104" fmla="*/ 36 w 1442"/>
                  <a:gd name="T105" fmla="*/ 355 h 165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42" h="1651">
                    <a:moveTo>
                      <a:pt x="574" y="1625"/>
                    </a:moveTo>
                    <a:lnTo>
                      <a:pt x="596" y="1634"/>
                    </a:lnTo>
                    <a:lnTo>
                      <a:pt x="617" y="1642"/>
                    </a:lnTo>
                    <a:lnTo>
                      <a:pt x="639" y="1647"/>
                    </a:lnTo>
                    <a:lnTo>
                      <a:pt x="661" y="1650"/>
                    </a:lnTo>
                    <a:lnTo>
                      <a:pt x="683" y="1651"/>
                    </a:lnTo>
                    <a:lnTo>
                      <a:pt x="705" y="1651"/>
                    </a:lnTo>
                    <a:lnTo>
                      <a:pt x="727" y="1650"/>
                    </a:lnTo>
                    <a:lnTo>
                      <a:pt x="749" y="1647"/>
                    </a:lnTo>
                    <a:lnTo>
                      <a:pt x="770" y="1642"/>
                    </a:lnTo>
                    <a:lnTo>
                      <a:pt x="793" y="1635"/>
                    </a:lnTo>
                    <a:lnTo>
                      <a:pt x="814" y="1628"/>
                    </a:lnTo>
                    <a:lnTo>
                      <a:pt x="836" y="1620"/>
                    </a:lnTo>
                    <a:lnTo>
                      <a:pt x="857" y="1611"/>
                    </a:lnTo>
                    <a:lnTo>
                      <a:pt x="879" y="1600"/>
                    </a:lnTo>
                    <a:lnTo>
                      <a:pt x="899" y="1589"/>
                    </a:lnTo>
                    <a:lnTo>
                      <a:pt x="919" y="1576"/>
                    </a:lnTo>
                    <a:lnTo>
                      <a:pt x="940" y="1563"/>
                    </a:lnTo>
                    <a:lnTo>
                      <a:pt x="960" y="1550"/>
                    </a:lnTo>
                    <a:lnTo>
                      <a:pt x="980" y="1535"/>
                    </a:lnTo>
                    <a:lnTo>
                      <a:pt x="998" y="1520"/>
                    </a:lnTo>
                    <a:lnTo>
                      <a:pt x="1016" y="1505"/>
                    </a:lnTo>
                    <a:lnTo>
                      <a:pt x="1035" y="1489"/>
                    </a:lnTo>
                    <a:lnTo>
                      <a:pt x="1052" y="1473"/>
                    </a:lnTo>
                    <a:lnTo>
                      <a:pt x="1068" y="1456"/>
                    </a:lnTo>
                    <a:lnTo>
                      <a:pt x="1100" y="1423"/>
                    </a:lnTo>
                    <a:lnTo>
                      <a:pt x="1128" y="1391"/>
                    </a:lnTo>
                    <a:lnTo>
                      <a:pt x="1154" y="1358"/>
                    </a:lnTo>
                    <a:lnTo>
                      <a:pt x="1176" y="1327"/>
                    </a:lnTo>
                    <a:lnTo>
                      <a:pt x="1193" y="1304"/>
                    </a:lnTo>
                    <a:lnTo>
                      <a:pt x="1208" y="1280"/>
                    </a:lnTo>
                    <a:lnTo>
                      <a:pt x="1223" y="1256"/>
                    </a:lnTo>
                    <a:lnTo>
                      <a:pt x="1239" y="1231"/>
                    </a:lnTo>
                    <a:lnTo>
                      <a:pt x="1247" y="1220"/>
                    </a:lnTo>
                    <a:lnTo>
                      <a:pt x="1255" y="1209"/>
                    </a:lnTo>
                    <a:lnTo>
                      <a:pt x="1263" y="1199"/>
                    </a:lnTo>
                    <a:lnTo>
                      <a:pt x="1272" y="1189"/>
                    </a:lnTo>
                    <a:lnTo>
                      <a:pt x="1281" y="1179"/>
                    </a:lnTo>
                    <a:lnTo>
                      <a:pt x="1292" y="1170"/>
                    </a:lnTo>
                    <a:lnTo>
                      <a:pt x="1302" y="1163"/>
                    </a:lnTo>
                    <a:lnTo>
                      <a:pt x="1313" y="1156"/>
                    </a:lnTo>
                    <a:lnTo>
                      <a:pt x="1317" y="1143"/>
                    </a:lnTo>
                    <a:lnTo>
                      <a:pt x="1321" y="1130"/>
                    </a:lnTo>
                    <a:lnTo>
                      <a:pt x="1323" y="1118"/>
                    </a:lnTo>
                    <a:lnTo>
                      <a:pt x="1326" y="1106"/>
                    </a:lnTo>
                    <a:lnTo>
                      <a:pt x="1330" y="1081"/>
                    </a:lnTo>
                    <a:lnTo>
                      <a:pt x="1336" y="1057"/>
                    </a:lnTo>
                    <a:lnTo>
                      <a:pt x="1339" y="1045"/>
                    </a:lnTo>
                    <a:lnTo>
                      <a:pt x="1343" y="1032"/>
                    </a:lnTo>
                    <a:lnTo>
                      <a:pt x="1348" y="1020"/>
                    </a:lnTo>
                    <a:lnTo>
                      <a:pt x="1354" y="1008"/>
                    </a:lnTo>
                    <a:lnTo>
                      <a:pt x="1361" y="995"/>
                    </a:lnTo>
                    <a:lnTo>
                      <a:pt x="1369" y="981"/>
                    </a:lnTo>
                    <a:lnTo>
                      <a:pt x="1379" y="968"/>
                    </a:lnTo>
                    <a:lnTo>
                      <a:pt x="1392" y="955"/>
                    </a:lnTo>
                    <a:lnTo>
                      <a:pt x="1395" y="928"/>
                    </a:lnTo>
                    <a:lnTo>
                      <a:pt x="1397" y="903"/>
                    </a:lnTo>
                    <a:lnTo>
                      <a:pt x="1397" y="879"/>
                    </a:lnTo>
                    <a:lnTo>
                      <a:pt x="1399" y="855"/>
                    </a:lnTo>
                    <a:lnTo>
                      <a:pt x="1400" y="843"/>
                    </a:lnTo>
                    <a:lnTo>
                      <a:pt x="1402" y="829"/>
                    </a:lnTo>
                    <a:lnTo>
                      <a:pt x="1405" y="816"/>
                    </a:lnTo>
                    <a:lnTo>
                      <a:pt x="1409" y="802"/>
                    </a:lnTo>
                    <a:lnTo>
                      <a:pt x="1414" y="787"/>
                    </a:lnTo>
                    <a:lnTo>
                      <a:pt x="1420" y="770"/>
                    </a:lnTo>
                    <a:lnTo>
                      <a:pt x="1428" y="754"/>
                    </a:lnTo>
                    <a:lnTo>
                      <a:pt x="1438" y="736"/>
                    </a:lnTo>
                    <a:lnTo>
                      <a:pt x="1436" y="710"/>
                    </a:lnTo>
                    <a:lnTo>
                      <a:pt x="1433" y="684"/>
                    </a:lnTo>
                    <a:lnTo>
                      <a:pt x="1429" y="657"/>
                    </a:lnTo>
                    <a:lnTo>
                      <a:pt x="1426" y="629"/>
                    </a:lnTo>
                    <a:lnTo>
                      <a:pt x="1425" y="615"/>
                    </a:lnTo>
                    <a:lnTo>
                      <a:pt x="1425" y="601"/>
                    </a:lnTo>
                    <a:lnTo>
                      <a:pt x="1425" y="587"/>
                    </a:lnTo>
                    <a:lnTo>
                      <a:pt x="1426" y="572"/>
                    </a:lnTo>
                    <a:lnTo>
                      <a:pt x="1428" y="558"/>
                    </a:lnTo>
                    <a:lnTo>
                      <a:pt x="1431" y="543"/>
                    </a:lnTo>
                    <a:lnTo>
                      <a:pt x="1436" y="528"/>
                    </a:lnTo>
                    <a:lnTo>
                      <a:pt x="1442" y="514"/>
                    </a:lnTo>
                    <a:lnTo>
                      <a:pt x="1438" y="502"/>
                    </a:lnTo>
                    <a:lnTo>
                      <a:pt x="1432" y="492"/>
                    </a:lnTo>
                    <a:lnTo>
                      <a:pt x="1427" y="480"/>
                    </a:lnTo>
                    <a:lnTo>
                      <a:pt x="1422" y="470"/>
                    </a:lnTo>
                    <a:lnTo>
                      <a:pt x="1410" y="449"/>
                    </a:lnTo>
                    <a:lnTo>
                      <a:pt x="1399" y="427"/>
                    </a:lnTo>
                    <a:lnTo>
                      <a:pt x="1394" y="417"/>
                    </a:lnTo>
                    <a:lnTo>
                      <a:pt x="1389" y="406"/>
                    </a:lnTo>
                    <a:lnTo>
                      <a:pt x="1384" y="395"/>
                    </a:lnTo>
                    <a:lnTo>
                      <a:pt x="1381" y="383"/>
                    </a:lnTo>
                    <a:lnTo>
                      <a:pt x="1378" y="370"/>
                    </a:lnTo>
                    <a:lnTo>
                      <a:pt x="1377" y="358"/>
                    </a:lnTo>
                    <a:lnTo>
                      <a:pt x="1377" y="345"/>
                    </a:lnTo>
                    <a:lnTo>
                      <a:pt x="1378" y="330"/>
                    </a:lnTo>
                    <a:lnTo>
                      <a:pt x="1373" y="323"/>
                    </a:lnTo>
                    <a:lnTo>
                      <a:pt x="1366" y="317"/>
                    </a:lnTo>
                    <a:lnTo>
                      <a:pt x="1360" y="311"/>
                    </a:lnTo>
                    <a:lnTo>
                      <a:pt x="1353" y="305"/>
                    </a:lnTo>
                    <a:lnTo>
                      <a:pt x="1339" y="294"/>
                    </a:lnTo>
                    <a:lnTo>
                      <a:pt x="1325" y="282"/>
                    </a:lnTo>
                    <a:lnTo>
                      <a:pt x="1319" y="275"/>
                    </a:lnTo>
                    <a:lnTo>
                      <a:pt x="1313" y="268"/>
                    </a:lnTo>
                    <a:lnTo>
                      <a:pt x="1307" y="261"/>
                    </a:lnTo>
                    <a:lnTo>
                      <a:pt x="1302" y="253"/>
                    </a:lnTo>
                    <a:lnTo>
                      <a:pt x="1298" y="244"/>
                    </a:lnTo>
                    <a:lnTo>
                      <a:pt x="1294" y="234"/>
                    </a:lnTo>
                    <a:lnTo>
                      <a:pt x="1291" y="222"/>
                    </a:lnTo>
                    <a:lnTo>
                      <a:pt x="1289" y="210"/>
                    </a:lnTo>
                    <a:lnTo>
                      <a:pt x="843" y="0"/>
                    </a:lnTo>
                    <a:lnTo>
                      <a:pt x="832" y="6"/>
                    </a:lnTo>
                    <a:lnTo>
                      <a:pt x="820" y="11"/>
                    </a:lnTo>
                    <a:lnTo>
                      <a:pt x="810" y="15"/>
                    </a:lnTo>
                    <a:lnTo>
                      <a:pt x="801" y="17"/>
                    </a:lnTo>
                    <a:lnTo>
                      <a:pt x="791" y="18"/>
                    </a:lnTo>
                    <a:lnTo>
                      <a:pt x="782" y="18"/>
                    </a:lnTo>
                    <a:lnTo>
                      <a:pt x="772" y="18"/>
                    </a:lnTo>
                    <a:lnTo>
                      <a:pt x="763" y="17"/>
                    </a:lnTo>
                    <a:lnTo>
                      <a:pt x="745" y="14"/>
                    </a:lnTo>
                    <a:lnTo>
                      <a:pt x="728" y="11"/>
                    </a:lnTo>
                    <a:lnTo>
                      <a:pt x="718" y="9"/>
                    </a:lnTo>
                    <a:lnTo>
                      <a:pt x="709" y="8"/>
                    </a:lnTo>
                    <a:lnTo>
                      <a:pt x="700" y="7"/>
                    </a:lnTo>
                    <a:lnTo>
                      <a:pt x="691" y="7"/>
                    </a:lnTo>
                    <a:lnTo>
                      <a:pt x="681" y="17"/>
                    </a:lnTo>
                    <a:lnTo>
                      <a:pt x="670" y="25"/>
                    </a:lnTo>
                    <a:lnTo>
                      <a:pt x="659" y="33"/>
                    </a:lnTo>
                    <a:lnTo>
                      <a:pt x="649" y="39"/>
                    </a:lnTo>
                    <a:lnTo>
                      <a:pt x="638" y="43"/>
                    </a:lnTo>
                    <a:lnTo>
                      <a:pt x="626" y="47"/>
                    </a:lnTo>
                    <a:lnTo>
                      <a:pt x="614" y="51"/>
                    </a:lnTo>
                    <a:lnTo>
                      <a:pt x="602" y="53"/>
                    </a:lnTo>
                    <a:lnTo>
                      <a:pt x="579" y="58"/>
                    </a:lnTo>
                    <a:lnTo>
                      <a:pt x="555" y="62"/>
                    </a:lnTo>
                    <a:lnTo>
                      <a:pt x="543" y="64"/>
                    </a:lnTo>
                    <a:lnTo>
                      <a:pt x="531" y="67"/>
                    </a:lnTo>
                    <a:lnTo>
                      <a:pt x="520" y="70"/>
                    </a:lnTo>
                    <a:lnTo>
                      <a:pt x="507" y="74"/>
                    </a:lnTo>
                    <a:lnTo>
                      <a:pt x="500" y="89"/>
                    </a:lnTo>
                    <a:lnTo>
                      <a:pt x="491" y="101"/>
                    </a:lnTo>
                    <a:lnTo>
                      <a:pt x="482" y="112"/>
                    </a:lnTo>
                    <a:lnTo>
                      <a:pt x="472" y="123"/>
                    </a:lnTo>
                    <a:lnTo>
                      <a:pt x="461" y="134"/>
                    </a:lnTo>
                    <a:lnTo>
                      <a:pt x="450" y="143"/>
                    </a:lnTo>
                    <a:lnTo>
                      <a:pt x="439" y="151"/>
                    </a:lnTo>
                    <a:lnTo>
                      <a:pt x="427" y="159"/>
                    </a:lnTo>
                    <a:lnTo>
                      <a:pt x="403" y="174"/>
                    </a:lnTo>
                    <a:lnTo>
                      <a:pt x="380" y="189"/>
                    </a:lnTo>
                    <a:lnTo>
                      <a:pt x="357" y="203"/>
                    </a:lnTo>
                    <a:lnTo>
                      <a:pt x="337" y="217"/>
                    </a:lnTo>
                    <a:lnTo>
                      <a:pt x="329" y="237"/>
                    </a:lnTo>
                    <a:lnTo>
                      <a:pt x="321" y="254"/>
                    </a:lnTo>
                    <a:lnTo>
                      <a:pt x="311" y="268"/>
                    </a:lnTo>
                    <a:lnTo>
                      <a:pt x="303" y="283"/>
                    </a:lnTo>
                    <a:lnTo>
                      <a:pt x="295" y="294"/>
                    </a:lnTo>
                    <a:lnTo>
                      <a:pt x="286" y="305"/>
                    </a:lnTo>
                    <a:lnTo>
                      <a:pt x="277" y="314"/>
                    </a:lnTo>
                    <a:lnTo>
                      <a:pt x="268" y="323"/>
                    </a:lnTo>
                    <a:lnTo>
                      <a:pt x="250" y="340"/>
                    </a:lnTo>
                    <a:lnTo>
                      <a:pt x="231" y="355"/>
                    </a:lnTo>
                    <a:lnTo>
                      <a:pt x="212" y="372"/>
                    </a:lnTo>
                    <a:lnTo>
                      <a:pt x="194" y="392"/>
                    </a:lnTo>
                    <a:lnTo>
                      <a:pt x="191" y="409"/>
                    </a:lnTo>
                    <a:lnTo>
                      <a:pt x="187" y="425"/>
                    </a:lnTo>
                    <a:lnTo>
                      <a:pt x="182" y="441"/>
                    </a:lnTo>
                    <a:lnTo>
                      <a:pt x="177" y="454"/>
                    </a:lnTo>
                    <a:lnTo>
                      <a:pt x="171" y="466"/>
                    </a:lnTo>
                    <a:lnTo>
                      <a:pt x="164" y="478"/>
                    </a:lnTo>
                    <a:lnTo>
                      <a:pt x="156" y="489"/>
                    </a:lnTo>
                    <a:lnTo>
                      <a:pt x="149" y="499"/>
                    </a:lnTo>
                    <a:lnTo>
                      <a:pt x="134" y="518"/>
                    </a:lnTo>
                    <a:lnTo>
                      <a:pt x="118" y="538"/>
                    </a:lnTo>
                    <a:lnTo>
                      <a:pt x="109" y="547"/>
                    </a:lnTo>
                    <a:lnTo>
                      <a:pt x="101" y="557"/>
                    </a:lnTo>
                    <a:lnTo>
                      <a:pt x="93" y="568"/>
                    </a:lnTo>
                    <a:lnTo>
                      <a:pt x="86" y="579"/>
                    </a:lnTo>
                    <a:lnTo>
                      <a:pt x="88" y="592"/>
                    </a:lnTo>
                    <a:lnTo>
                      <a:pt x="88" y="605"/>
                    </a:lnTo>
                    <a:lnTo>
                      <a:pt x="88" y="618"/>
                    </a:lnTo>
                    <a:lnTo>
                      <a:pt x="87" y="631"/>
                    </a:lnTo>
                    <a:lnTo>
                      <a:pt x="84" y="645"/>
                    </a:lnTo>
                    <a:lnTo>
                      <a:pt x="82" y="658"/>
                    </a:lnTo>
                    <a:lnTo>
                      <a:pt x="78" y="671"/>
                    </a:lnTo>
                    <a:lnTo>
                      <a:pt x="74" y="685"/>
                    </a:lnTo>
                    <a:lnTo>
                      <a:pt x="65" y="711"/>
                    </a:lnTo>
                    <a:lnTo>
                      <a:pt x="55" y="738"/>
                    </a:lnTo>
                    <a:lnTo>
                      <a:pt x="46" y="765"/>
                    </a:lnTo>
                    <a:lnTo>
                      <a:pt x="38" y="792"/>
                    </a:lnTo>
                    <a:lnTo>
                      <a:pt x="28" y="828"/>
                    </a:lnTo>
                    <a:lnTo>
                      <a:pt x="19" y="868"/>
                    </a:lnTo>
                    <a:lnTo>
                      <a:pt x="12" y="911"/>
                    </a:lnTo>
                    <a:lnTo>
                      <a:pt x="5" y="957"/>
                    </a:lnTo>
                    <a:lnTo>
                      <a:pt x="3" y="979"/>
                    </a:lnTo>
                    <a:lnTo>
                      <a:pt x="1" y="1003"/>
                    </a:lnTo>
                    <a:lnTo>
                      <a:pt x="0" y="1027"/>
                    </a:lnTo>
                    <a:lnTo>
                      <a:pt x="0" y="1051"/>
                    </a:lnTo>
                    <a:lnTo>
                      <a:pt x="0" y="1075"/>
                    </a:lnTo>
                    <a:lnTo>
                      <a:pt x="1" y="1099"/>
                    </a:lnTo>
                    <a:lnTo>
                      <a:pt x="2" y="1122"/>
                    </a:lnTo>
                    <a:lnTo>
                      <a:pt x="5" y="1147"/>
                    </a:lnTo>
                    <a:lnTo>
                      <a:pt x="8" y="1170"/>
                    </a:lnTo>
                    <a:lnTo>
                      <a:pt x="13" y="1194"/>
                    </a:lnTo>
                    <a:lnTo>
                      <a:pt x="18" y="1216"/>
                    </a:lnTo>
                    <a:lnTo>
                      <a:pt x="24" y="1239"/>
                    </a:lnTo>
                    <a:lnTo>
                      <a:pt x="31" y="1260"/>
                    </a:lnTo>
                    <a:lnTo>
                      <a:pt x="39" y="1281"/>
                    </a:lnTo>
                    <a:lnTo>
                      <a:pt x="48" y="1302"/>
                    </a:lnTo>
                    <a:lnTo>
                      <a:pt x="58" y="1321"/>
                    </a:lnTo>
                    <a:lnTo>
                      <a:pt x="70" y="1341"/>
                    </a:lnTo>
                    <a:lnTo>
                      <a:pt x="83" y="1359"/>
                    </a:lnTo>
                    <a:lnTo>
                      <a:pt x="96" y="1375"/>
                    </a:lnTo>
                    <a:lnTo>
                      <a:pt x="112" y="1392"/>
                    </a:lnTo>
                    <a:lnTo>
                      <a:pt x="128" y="1406"/>
                    </a:lnTo>
                    <a:lnTo>
                      <a:pt x="146" y="1419"/>
                    </a:lnTo>
                    <a:lnTo>
                      <a:pt x="165" y="1431"/>
                    </a:lnTo>
                    <a:lnTo>
                      <a:pt x="186" y="1443"/>
                    </a:lnTo>
                    <a:lnTo>
                      <a:pt x="574" y="16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227"/>
              <p:cNvSpPr>
                <a:spLocks noEditPoints="1"/>
              </p:cNvSpPr>
              <p:nvPr/>
            </p:nvSpPr>
            <p:spPr bwMode="auto">
              <a:xfrm>
                <a:off x="3827" y="2121"/>
                <a:ext cx="339" cy="304"/>
              </a:xfrm>
              <a:custGeom>
                <a:avLst/>
                <a:gdLst>
                  <a:gd name="T0" fmla="*/ 310 w 1357"/>
                  <a:gd name="T1" fmla="*/ 49 h 1216"/>
                  <a:gd name="T2" fmla="*/ 332 w 1357"/>
                  <a:gd name="T3" fmla="*/ 62 h 1216"/>
                  <a:gd name="T4" fmla="*/ 306 w 1357"/>
                  <a:gd name="T5" fmla="*/ 58 h 1216"/>
                  <a:gd name="T6" fmla="*/ 235 w 1357"/>
                  <a:gd name="T7" fmla="*/ 40 h 1216"/>
                  <a:gd name="T8" fmla="*/ 201 w 1357"/>
                  <a:gd name="T9" fmla="*/ 36 h 1216"/>
                  <a:gd name="T10" fmla="*/ 254 w 1357"/>
                  <a:gd name="T11" fmla="*/ 36 h 1216"/>
                  <a:gd name="T12" fmla="*/ 196 w 1357"/>
                  <a:gd name="T13" fmla="*/ 1 h 1216"/>
                  <a:gd name="T14" fmla="*/ 212 w 1357"/>
                  <a:gd name="T15" fmla="*/ 23 h 1216"/>
                  <a:gd name="T16" fmla="*/ 261 w 1357"/>
                  <a:gd name="T17" fmla="*/ 74 h 1216"/>
                  <a:gd name="T18" fmla="*/ 181 w 1357"/>
                  <a:gd name="T19" fmla="*/ 66 h 1216"/>
                  <a:gd name="T20" fmla="*/ 142 w 1357"/>
                  <a:gd name="T21" fmla="*/ 67 h 1216"/>
                  <a:gd name="T22" fmla="*/ 176 w 1357"/>
                  <a:gd name="T23" fmla="*/ 60 h 1216"/>
                  <a:gd name="T24" fmla="*/ 211 w 1357"/>
                  <a:gd name="T25" fmla="*/ 58 h 1216"/>
                  <a:gd name="T26" fmla="*/ 247 w 1357"/>
                  <a:gd name="T27" fmla="*/ 64 h 1216"/>
                  <a:gd name="T28" fmla="*/ 275 w 1357"/>
                  <a:gd name="T29" fmla="*/ 73 h 1216"/>
                  <a:gd name="T30" fmla="*/ 140 w 1357"/>
                  <a:gd name="T31" fmla="*/ 48 h 1216"/>
                  <a:gd name="T32" fmla="*/ 131 w 1357"/>
                  <a:gd name="T33" fmla="*/ 24 h 1216"/>
                  <a:gd name="T34" fmla="*/ 136 w 1357"/>
                  <a:gd name="T35" fmla="*/ 11 h 1216"/>
                  <a:gd name="T36" fmla="*/ 98 w 1357"/>
                  <a:gd name="T37" fmla="*/ 60 h 1216"/>
                  <a:gd name="T38" fmla="*/ 101 w 1357"/>
                  <a:gd name="T39" fmla="*/ 93 h 1216"/>
                  <a:gd name="T40" fmla="*/ 87 w 1357"/>
                  <a:gd name="T41" fmla="*/ 81 h 1216"/>
                  <a:gd name="T42" fmla="*/ 79 w 1357"/>
                  <a:gd name="T43" fmla="*/ 48 h 1216"/>
                  <a:gd name="T44" fmla="*/ 221 w 1357"/>
                  <a:gd name="T45" fmla="*/ 117 h 1216"/>
                  <a:gd name="T46" fmla="*/ 161 w 1357"/>
                  <a:gd name="T47" fmla="*/ 116 h 1216"/>
                  <a:gd name="T48" fmla="*/ 109 w 1357"/>
                  <a:gd name="T49" fmla="*/ 119 h 1216"/>
                  <a:gd name="T50" fmla="*/ 159 w 1357"/>
                  <a:gd name="T51" fmla="*/ 107 h 1216"/>
                  <a:gd name="T52" fmla="*/ 209 w 1357"/>
                  <a:gd name="T53" fmla="*/ 107 h 1216"/>
                  <a:gd name="T54" fmla="*/ 243 w 1357"/>
                  <a:gd name="T55" fmla="*/ 116 h 1216"/>
                  <a:gd name="T56" fmla="*/ 51 w 1357"/>
                  <a:gd name="T57" fmla="*/ 86 h 1216"/>
                  <a:gd name="T58" fmla="*/ 68 w 1357"/>
                  <a:gd name="T59" fmla="*/ 136 h 1216"/>
                  <a:gd name="T60" fmla="*/ 56 w 1357"/>
                  <a:gd name="T61" fmla="*/ 126 h 1216"/>
                  <a:gd name="T62" fmla="*/ 39 w 1357"/>
                  <a:gd name="T63" fmla="*/ 91 h 1216"/>
                  <a:gd name="T64" fmla="*/ 201 w 1357"/>
                  <a:gd name="T65" fmla="*/ 167 h 1216"/>
                  <a:gd name="T66" fmla="*/ 162 w 1357"/>
                  <a:gd name="T67" fmla="*/ 167 h 1216"/>
                  <a:gd name="T68" fmla="*/ 108 w 1357"/>
                  <a:gd name="T69" fmla="*/ 177 h 1216"/>
                  <a:gd name="T70" fmla="*/ 63 w 1357"/>
                  <a:gd name="T71" fmla="*/ 185 h 1216"/>
                  <a:gd name="T72" fmla="*/ 94 w 1357"/>
                  <a:gd name="T73" fmla="*/ 171 h 1216"/>
                  <a:gd name="T74" fmla="*/ 156 w 1357"/>
                  <a:gd name="T75" fmla="*/ 158 h 1216"/>
                  <a:gd name="T76" fmla="*/ 190 w 1357"/>
                  <a:gd name="T77" fmla="*/ 157 h 1216"/>
                  <a:gd name="T78" fmla="*/ 208 w 1357"/>
                  <a:gd name="T79" fmla="*/ 163 h 1216"/>
                  <a:gd name="T80" fmla="*/ 22 w 1357"/>
                  <a:gd name="T81" fmla="*/ 142 h 1216"/>
                  <a:gd name="T82" fmla="*/ 169 w 1357"/>
                  <a:gd name="T83" fmla="*/ 229 h 1216"/>
                  <a:gd name="T84" fmla="*/ 131 w 1357"/>
                  <a:gd name="T85" fmla="*/ 233 h 1216"/>
                  <a:gd name="T86" fmla="*/ 90 w 1357"/>
                  <a:gd name="T87" fmla="*/ 244 h 1216"/>
                  <a:gd name="T88" fmla="*/ 58 w 1357"/>
                  <a:gd name="T89" fmla="*/ 252 h 1216"/>
                  <a:gd name="T90" fmla="*/ 64 w 1357"/>
                  <a:gd name="T91" fmla="*/ 243 h 1216"/>
                  <a:gd name="T92" fmla="*/ 95 w 1357"/>
                  <a:gd name="T93" fmla="*/ 227 h 1216"/>
                  <a:gd name="T94" fmla="*/ 142 w 1357"/>
                  <a:gd name="T95" fmla="*/ 214 h 1216"/>
                  <a:gd name="T96" fmla="*/ 166 w 1357"/>
                  <a:gd name="T97" fmla="*/ 221 h 1216"/>
                  <a:gd name="T98" fmla="*/ 35 w 1357"/>
                  <a:gd name="T99" fmla="*/ 170 h 1216"/>
                  <a:gd name="T100" fmla="*/ 5 w 1357"/>
                  <a:gd name="T101" fmla="*/ 183 h 1216"/>
                  <a:gd name="T102" fmla="*/ 20 w 1357"/>
                  <a:gd name="T103" fmla="*/ 217 h 1216"/>
                  <a:gd name="T104" fmla="*/ 33 w 1357"/>
                  <a:gd name="T105" fmla="*/ 238 h 1216"/>
                  <a:gd name="T106" fmla="*/ 21 w 1357"/>
                  <a:gd name="T107" fmla="*/ 234 h 1216"/>
                  <a:gd name="T108" fmla="*/ 7 w 1357"/>
                  <a:gd name="T109" fmla="*/ 208 h 1216"/>
                  <a:gd name="T110" fmla="*/ 0 w 1357"/>
                  <a:gd name="T111" fmla="*/ 187 h 1216"/>
                  <a:gd name="T112" fmla="*/ 150 w 1357"/>
                  <a:gd name="T113" fmla="*/ 285 h 1216"/>
                  <a:gd name="T114" fmla="*/ 121 w 1357"/>
                  <a:gd name="T115" fmla="*/ 290 h 1216"/>
                  <a:gd name="T116" fmla="*/ 85 w 1357"/>
                  <a:gd name="T117" fmla="*/ 298 h 1216"/>
                  <a:gd name="T118" fmla="*/ 60 w 1357"/>
                  <a:gd name="T119" fmla="*/ 301 h 1216"/>
                  <a:gd name="T120" fmla="*/ 82 w 1357"/>
                  <a:gd name="T121" fmla="*/ 290 h 1216"/>
                  <a:gd name="T122" fmla="*/ 122 w 1357"/>
                  <a:gd name="T123" fmla="*/ 281 h 1216"/>
                  <a:gd name="T124" fmla="*/ 138 w 1357"/>
                  <a:gd name="T125" fmla="*/ 276 h 121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57" h="1216">
                    <a:moveTo>
                      <a:pt x="971" y="22"/>
                    </a:moveTo>
                    <a:lnTo>
                      <a:pt x="1000" y="36"/>
                    </a:lnTo>
                    <a:lnTo>
                      <a:pt x="1003" y="46"/>
                    </a:lnTo>
                    <a:lnTo>
                      <a:pt x="993" y="60"/>
                    </a:lnTo>
                    <a:lnTo>
                      <a:pt x="949" y="30"/>
                    </a:lnTo>
                    <a:lnTo>
                      <a:pt x="963" y="19"/>
                    </a:lnTo>
                    <a:lnTo>
                      <a:pt x="971" y="22"/>
                    </a:lnTo>
                    <a:close/>
                    <a:moveTo>
                      <a:pt x="1228" y="191"/>
                    </a:moveTo>
                    <a:lnTo>
                      <a:pt x="1239" y="196"/>
                    </a:lnTo>
                    <a:lnTo>
                      <a:pt x="1250" y="201"/>
                    </a:lnTo>
                    <a:lnTo>
                      <a:pt x="1260" y="207"/>
                    </a:lnTo>
                    <a:lnTo>
                      <a:pt x="1271" y="213"/>
                    </a:lnTo>
                    <a:lnTo>
                      <a:pt x="1282" y="220"/>
                    </a:lnTo>
                    <a:lnTo>
                      <a:pt x="1294" y="227"/>
                    </a:lnTo>
                    <a:lnTo>
                      <a:pt x="1304" y="233"/>
                    </a:lnTo>
                    <a:lnTo>
                      <a:pt x="1314" y="239"/>
                    </a:lnTo>
                    <a:lnTo>
                      <a:pt x="1322" y="244"/>
                    </a:lnTo>
                    <a:lnTo>
                      <a:pt x="1329" y="249"/>
                    </a:lnTo>
                    <a:lnTo>
                      <a:pt x="1336" y="255"/>
                    </a:lnTo>
                    <a:lnTo>
                      <a:pt x="1343" y="260"/>
                    </a:lnTo>
                    <a:lnTo>
                      <a:pt x="1348" y="265"/>
                    </a:lnTo>
                    <a:lnTo>
                      <a:pt x="1353" y="272"/>
                    </a:lnTo>
                    <a:lnTo>
                      <a:pt x="1356" y="279"/>
                    </a:lnTo>
                    <a:lnTo>
                      <a:pt x="1357" y="287"/>
                    </a:lnTo>
                    <a:lnTo>
                      <a:pt x="1336" y="290"/>
                    </a:lnTo>
                    <a:lnTo>
                      <a:pt x="1246" y="242"/>
                    </a:lnTo>
                    <a:lnTo>
                      <a:pt x="1224" y="231"/>
                    </a:lnTo>
                    <a:lnTo>
                      <a:pt x="1201" y="222"/>
                    </a:lnTo>
                    <a:lnTo>
                      <a:pt x="1176" y="212"/>
                    </a:lnTo>
                    <a:lnTo>
                      <a:pt x="1152" y="204"/>
                    </a:lnTo>
                    <a:lnTo>
                      <a:pt x="1125" y="197"/>
                    </a:lnTo>
                    <a:lnTo>
                      <a:pt x="1099" y="190"/>
                    </a:lnTo>
                    <a:lnTo>
                      <a:pt x="1072" y="184"/>
                    </a:lnTo>
                    <a:lnTo>
                      <a:pt x="1045" y="178"/>
                    </a:lnTo>
                    <a:lnTo>
                      <a:pt x="992" y="169"/>
                    </a:lnTo>
                    <a:lnTo>
                      <a:pt x="941" y="159"/>
                    </a:lnTo>
                    <a:lnTo>
                      <a:pt x="894" y="151"/>
                    </a:lnTo>
                    <a:lnTo>
                      <a:pt x="853" y="144"/>
                    </a:lnTo>
                    <a:lnTo>
                      <a:pt x="843" y="145"/>
                    </a:lnTo>
                    <a:lnTo>
                      <a:pt x="835" y="145"/>
                    </a:lnTo>
                    <a:lnTo>
                      <a:pt x="828" y="146"/>
                    </a:lnTo>
                    <a:lnTo>
                      <a:pt x="820" y="146"/>
                    </a:lnTo>
                    <a:lnTo>
                      <a:pt x="814" y="145"/>
                    </a:lnTo>
                    <a:lnTo>
                      <a:pt x="809" y="144"/>
                    </a:lnTo>
                    <a:lnTo>
                      <a:pt x="804" y="143"/>
                    </a:lnTo>
                    <a:lnTo>
                      <a:pt x="799" y="142"/>
                    </a:lnTo>
                    <a:lnTo>
                      <a:pt x="830" y="140"/>
                    </a:lnTo>
                    <a:lnTo>
                      <a:pt x="858" y="137"/>
                    </a:lnTo>
                    <a:lnTo>
                      <a:pt x="886" y="135"/>
                    </a:lnTo>
                    <a:lnTo>
                      <a:pt x="911" y="134"/>
                    </a:lnTo>
                    <a:lnTo>
                      <a:pt x="938" y="135"/>
                    </a:lnTo>
                    <a:lnTo>
                      <a:pt x="963" y="136"/>
                    </a:lnTo>
                    <a:lnTo>
                      <a:pt x="990" y="138"/>
                    </a:lnTo>
                    <a:lnTo>
                      <a:pt x="1016" y="143"/>
                    </a:lnTo>
                    <a:lnTo>
                      <a:pt x="1053" y="149"/>
                    </a:lnTo>
                    <a:lnTo>
                      <a:pt x="1083" y="155"/>
                    </a:lnTo>
                    <a:lnTo>
                      <a:pt x="1108" y="162"/>
                    </a:lnTo>
                    <a:lnTo>
                      <a:pt x="1130" y="169"/>
                    </a:lnTo>
                    <a:lnTo>
                      <a:pt x="1152" y="176"/>
                    </a:lnTo>
                    <a:lnTo>
                      <a:pt x="1174" y="181"/>
                    </a:lnTo>
                    <a:lnTo>
                      <a:pt x="1199" y="186"/>
                    </a:lnTo>
                    <a:lnTo>
                      <a:pt x="1228" y="191"/>
                    </a:lnTo>
                    <a:close/>
                    <a:moveTo>
                      <a:pt x="786" y="3"/>
                    </a:moveTo>
                    <a:lnTo>
                      <a:pt x="830" y="26"/>
                    </a:lnTo>
                    <a:lnTo>
                      <a:pt x="836" y="35"/>
                    </a:lnTo>
                    <a:lnTo>
                      <a:pt x="841" y="44"/>
                    </a:lnTo>
                    <a:lnTo>
                      <a:pt x="846" y="54"/>
                    </a:lnTo>
                    <a:lnTo>
                      <a:pt x="849" y="63"/>
                    </a:lnTo>
                    <a:lnTo>
                      <a:pt x="852" y="74"/>
                    </a:lnTo>
                    <a:lnTo>
                      <a:pt x="852" y="83"/>
                    </a:lnTo>
                    <a:lnTo>
                      <a:pt x="851" y="87"/>
                    </a:lnTo>
                    <a:lnTo>
                      <a:pt x="849" y="91"/>
                    </a:lnTo>
                    <a:lnTo>
                      <a:pt x="847" y="95"/>
                    </a:lnTo>
                    <a:lnTo>
                      <a:pt x="844" y="98"/>
                    </a:lnTo>
                    <a:lnTo>
                      <a:pt x="767" y="70"/>
                    </a:lnTo>
                    <a:lnTo>
                      <a:pt x="760" y="0"/>
                    </a:lnTo>
                    <a:lnTo>
                      <a:pt x="784" y="2"/>
                    </a:lnTo>
                    <a:lnTo>
                      <a:pt x="786" y="3"/>
                    </a:lnTo>
                    <a:close/>
                    <a:moveTo>
                      <a:pt x="1157" y="340"/>
                    </a:moveTo>
                    <a:lnTo>
                      <a:pt x="1148" y="343"/>
                    </a:lnTo>
                    <a:lnTo>
                      <a:pt x="1044" y="296"/>
                    </a:lnTo>
                    <a:lnTo>
                      <a:pt x="1007" y="293"/>
                    </a:lnTo>
                    <a:lnTo>
                      <a:pt x="972" y="289"/>
                    </a:lnTo>
                    <a:lnTo>
                      <a:pt x="940" y="285"/>
                    </a:lnTo>
                    <a:lnTo>
                      <a:pt x="910" y="281"/>
                    </a:lnTo>
                    <a:lnTo>
                      <a:pt x="855" y="274"/>
                    </a:lnTo>
                    <a:lnTo>
                      <a:pt x="803" y="267"/>
                    </a:lnTo>
                    <a:lnTo>
                      <a:pt x="778" y="265"/>
                    </a:lnTo>
                    <a:lnTo>
                      <a:pt x="751" y="264"/>
                    </a:lnTo>
                    <a:lnTo>
                      <a:pt x="723" y="264"/>
                    </a:lnTo>
                    <a:lnTo>
                      <a:pt x="695" y="265"/>
                    </a:lnTo>
                    <a:lnTo>
                      <a:pt x="664" y="269"/>
                    </a:lnTo>
                    <a:lnTo>
                      <a:pt x="632" y="274"/>
                    </a:lnTo>
                    <a:lnTo>
                      <a:pt x="597" y="280"/>
                    </a:lnTo>
                    <a:lnTo>
                      <a:pt x="558" y="289"/>
                    </a:lnTo>
                    <a:lnTo>
                      <a:pt x="553" y="282"/>
                    </a:lnTo>
                    <a:lnTo>
                      <a:pt x="557" y="277"/>
                    </a:lnTo>
                    <a:lnTo>
                      <a:pt x="563" y="272"/>
                    </a:lnTo>
                    <a:lnTo>
                      <a:pt x="569" y="267"/>
                    </a:lnTo>
                    <a:lnTo>
                      <a:pt x="577" y="263"/>
                    </a:lnTo>
                    <a:lnTo>
                      <a:pt x="593" y="256"/>
                    </a:lnTo>
                    <a:lnTo>
                      <a:pt x="610" y="251"/>
                    </a:lnTo>
                    <a:lnTo>
                      <a:pt x="629" y="247"/>
                    </a:lnTo>
                    <a:lnTo>
                      <a:pt x="645" y="245"/>
                    </a:lnTo>
                    <a:lnTo>
                      <a:pt x="660" y="243"/>
                    </a:lnTo>
                    <a:lnTo>
                      <a:pt x="671" y="242"/>
                    </a:lnTo>
                    <a:lnTo>
                      <a:pt x="689" y="240"/>
                    </a:lnTo>
                    <a:lnTo>
                      <a:pt x="705" y="239"/>
                    </a:lnTo>
                    <a:lnTo>
                      <a:pt x="721" y="238"/>
                    </a:lnTo>
                    <a:lnTo>
                      <a:pt x="738" y="236"/>
                    </a:lnTo>
                    <a:lnTo>
                      <a:pt x="753" y="234"/>
                    </a:lnTo>
                    <a:lnTo>
                      <a:pt x="768" y="233"/>
                    </a:lnTo>
                    <a:lnTo>
                      <a:pt x="784" y="232"/>
                    </a:lnTo>
                    <a:lnTo>
                      <a:pt x="799" y="231"/>
                    </a:lnTo>
                    <a:lnTo>
                      <a:pt x="814" y="230"/>
                    </a:lnTo>
                    <a:lnTo>
                      <a:pt x="830" y="230"/>
                    </a:lnTo>
                    <a:lnTo>
                      <a:pt x="844" y="230"/>
                    </a:lnTo>
                    <a:lnTo>
                      <a:pt x="859" y="231"/>
                    </a:lnTo>
                    <a:lnTo>
                      <a:pt x="873" y="233"/>
                    </a:lnTo>
                    <a:lnTo>
                      <a:pt x="888" y="235"/>
                    </a:lnTo>
                    <a:lnTo>
                      <a:pt x="901" y="238"/>
                    </a:lnTo>
                    <a:lnTo>
                      <a:pt x="915" y="241"/>
                    </a:lnTo>
                    <a:lnTo>
                      <a:pt x="935" y="245"/>
                    </a:lnTo>
                    <a:lnTo>
                      <a:pt x="953" y="248"/>
                    </a:lnTo>
                    <a:lnTo>
                      <a:pt x="971" y="252"/>
                    </a:lnTo>
                    <a:lnTo>
                      <a:pt x="990" y="257"/>
                    </a:lnTo>
                    <a:lnTo>
                      <a:pt x="1008" y="261"/>
                    </a:lnTo>
                    <a:lnTo>
                      <a:pt x="1025" y="266"/>
                    </a:lnTo>
                    <a:lnTo>
                      <a:pt x="1043" y="272"/>
                    </a:lnTo>
                    <a:lnTo>
                      <a:pt x="1060" y="278"/>
                    </a:lnTo>
                    <a:lnTo>
                      <a:pt x="1067" y="279"/>
                    </a:lnTo>
                    <a:lnTo>
                      <a:pt x="1074" y="281"/>
                    </a:lnTo>
                    <a:lnTo>
                      <a:pt x="1080" y="283"/>
                    </a:lnTo>
                    <a:lnTo>
                      <a:pt x="1088" y="286"/>
                    </a:lnTo>
                    <a:lnTo>
                      <a:pt x="1100" y="293"/>
                    </a:lnTo>
                    <a:lnTo>
                      <a:pt x="1111" y="301"/>
                    </a:lnTo>
                    <a:lnTo>
                      <a:pt x="1123" y="310"/>
                    </a:lnTo>
                    <a:lnTo>
                      <a:pt x="1135" y="321"/>
                    </a:lnTo>
                    <a:lnTo>
                      <a:pt x="1146" y="331"/>
                    </a:lnTo>
                    <a:lnTo>
                      <a:pt x="1157" y="340"/>
                    </a:lnTo>
                    <a:close/>
                    <a:moveTo>
                      <a:pt x="545" y="42"/>
                    </a:moveTo>
                    <a:lnTo>
                      <a:pt x="564" y="51"/>
                    </a:lnTo>
                    <a:lnTo>
                      <a:pt x="597" y="185"/>
                    </a:lnTo>
                    <a:lnTo>
                      <a:pt x="562" y="193"/>
                    </a:lnTo>
                    <a:lnTo>
                      <a:pt x="552" y="182"/>
                    </a:lnTo>
                    <a:lnTo>
                      <a:pt x="544" y="170"/>
                    </a:lnTo>
                    <a:lnTo>
                      <a:pt x="539" y="158"/>
                    </a:lnTo>
                    <a:lnTo>
                      <a:pt x="535" y="148"/>
                    </a:lnTo>
                    <a:lnTo>
                      <a:pt x="532" y="137"/>
                    </a:lnTo>
                    <a:lnTo>
                      <a:pt x="530" y="127"/>
                    </a:lnTo>
                    <a:lnTo>
                      <a:pt x="528" y="116"/>
                    </a:lnTo>
                    <a:lnTo>
                      <a:pt x="527" y="107"/>
                    </a:lnTo>
                    <a:lnTo>
                      <a:pt x="523" y="97"/>
                    </a:lnTo>
                    <a:lnTo>
                      <a:pt x="519" y="88"/>
                    </a:lnTo>
                    <a:lnTo>
                      <a:pt x="517" y="80"/>
                    </a:lnTo>
                    <a:lnTo>
                      <a:pt x="516" y="71"/>
                    </a:lnTo>
                    <a:lnTo>
                      <a:pt x="516" y="62"/>
                    </a:lnTo>
                    <a:lnTo>
                      <a:pt x="517" y="55"/>
                    </a:lnTo>
                    <a:lnTo>
                      <a:pt x="519" y="48"/>
                    </a:lnTo>
                    <a:lnTo>
                      <a:pt x="523" y="42"/>
                    </a:lnTo>
                    <a:lnTo>
                      <a:pt x="542" y="41"/>
                    </a:lnTo>
                    <a:lnTo>
                      <a:pt x="545" y="42"/>
                    </a:lnTo>
                    <a:close/>
                    <a:moveTo>
                      <a:pt x="352" y="153"/>
                    </a:moveTo>
                    <a:lnTo>
                      <a:pt x="360" y="161"/>
                    </a:lnTo>
                    <a:lnTo>
                      <a:pt x="367" y="171"/>
                    </a:lnTo>
                    <a:lnTo>
                      <a:pt x="374" y="180"/>
                    </a:lnTo>
                    <a:lnTo>
                      <a:pt x="380" y="191"/>
                    </a:lnTo>
                    <a:lnTo>
                      <a:pt x="384" y="202"/>
                    </a:lnTo>
                    <a:lnTo>
                      <a:pt x="388" y="213"/>
                    </a:lnTo>
                    <a:lnTo>
                      <a:pt x="391" y="226"/>
                    </a:lnTo>
                    <a:lnTo>
                      <a:pt x="394" y="239"/>
                    </a:lnTo>
                    <a:lnTo>
                      <a:pt x="398" y="263"/>
                    </a:lnTo>
                    <a:lnTo>
                      <a:pt x="401" y="289"/>
                    </a:lnTo>
                    <a:lnTo>
                      <a:pt x="404" y="311"/>
                    </a:lnTo>
                    <a:lnTo>
                      <a:pt x="407" y="332"/>
                    </a:lnTo>
                    <a:lnTo>
                      <a:pt x="408" y="340"/>
                    </a:lnTo>
                    <a:lnTo>
                      <a:pt x="407" y="348"/>
                    </a:lnTo>
                    <a:lnTo>
                      <a:pt x="407" y="355"/>
                    </a:lnTo>
                    <a:lnTo>
                      <a:pt x="406" y="362"/>
                    </a:lnTo>
                    <a:lnTo>
                      <a:pt x="405" y="370"/>
                    </a:lnTo>
                    <a:lnTo>
                      <a:pt x="404" y="376"/>
                    </a:lnTo>
                    <a:lnTo>
                      <a:pt x="403" y="382"/>
                    </a:lnTo>
                    <a:lnTo>
                      <a:pt x="402" y="388"/>
                    </a:lnTo>
                    <a:lnTo>
                      <a:pt x="393" y="397"/>
                    </a:lnTo>
                    <a:lnTo>
                      <a:pt x="381" y="383"/>
                    </a:lnTo>
                    <a:lnTo>
                      <a:pt x="371" y="370"/>
                    </a:lnTo>
                    <a:lnTo>
                      <a:pt x="361" y="354"/>
                    </a:lnTo>
                    <a:lnTo>
                      <a:pt x="354" y="340"/>
                    </a:lnTo>
                    <a:lnTo>
                      <a:pt x="348" y="325"/>
                    </a:lnTo>
                    <a:lnTo>
                      <a:pt x="344" y="310"/>
                    </a:lnTo>
                    <a:lnTo>
                      <a:pt x="340" y="297"/>
                    </a:lnTo>
                    <a:lnTo>
                      <a:pt x="337" y="284"/>
                    </a:lnTo>
                    <a:lnTo>
                      <a:pt x="333" y="269"/>
                    </a:lnTo>
                    <a:lnTo>
                      <a:pt x="330" y="253"/>
                    </a:lnTo>
                    <a:lnTo>
                      <a:pt x="326" y="238"/>
                    </a:lnTo>
                    <a:lnTo>
                      <a:pt x="322" y="223"/>
                    </a:lnTo>
                    <a:lnTo>
                      <a:pt x="320" y="207"/>
                    </a:lnTo>
                    <a:lnTo>
                      <a:pt x="318" y="193"/>
                    </a:lnTo>
                    <a:lnTo>
                      <a:pt x="316" y="179"/>
                    </a:lnTo>
                    <a:lnTo>
                      <a:pt x="316" y="166"/>
                    </a:lnTo>
                    <a:lnTo>
                      <a:pt x="349" y="152"/>
                    </a:lnTo>
                    <a:lnTo>
                      <a:pt x="352" y="153"/>
                    </a:lnTo>
                    <a:close/>
                    <a:moveTo>
                      <a:pt x="985" y="485"/>
                    </a:moveTo>
                    <a:lnTo>
                      <a:pt x="957" y="481"/>
                    </a:lnTo>
                    <a:lnTo>
                      <a:pt x="933" y="477"/>
                    </a:lnTo>
                    <a:lnTo>
                      <a:pt x="908" y="472"/>
                    </a:lnTo>
                    <a:lnTo>
                      <a:pt x="885" y="467"/>
                    </a:lnTo>
                    <a:lnTo>
                      <a:pt x="861" y="462"/>
                    </a:lnTo>
                    <a:lnTo>
                      <a:pt x="839" y="459"/>
                    </a:lnTo>
                    <a:lnTo>
                      <a:pt x="816" y="456"/>
                    </a:lnTo>
                    <a:lnTo>
                      <a:pt x="794" y="454"/>
                    </a:lnTo>
                    <a:lnTo>
                      <a:pt x="763" y="456"/>
                    </a:lnTo>
                    <a:lnTo>
                      <a:pt x="733" y="458"/>
                    </a:lnTo>
                    <a:lnTo>
                      <a:pt x="703" y="460"/>
                    </a:lnTo>
                    <a:lnTo>
                      <a:pt x="673" y="462"/>
                    </a:lnTo>
                    <a:lnTo>
                      <a:pt x="644" y="464"/>
                    </a:lnTo>
                    <a:lnTo>
                      <a:pt x="614" y="467"/>
                    </a:lnTo>
                    <a:lnTo>
                      <a:pt x="585" y="471"/>
                    </a:lnTo>
                    <a:lnTo>
                      <a:pt x="554" y="475"/>
                    </a:lnTo>
                    <a:lnTo>
                      <a:pt x="416" y="508"/>
                    </a:lnTo>
                    <a:lnTo>
                      <a:pt x="411" y="500"/>
                    </a:lnTo>
                    <a:lnTo>
                      <a:pt x="417" y="494"/>
                    </a:lnTo>
                    <a:lnTo>
                      <a:pt x="423" y="488"/>
                    </a:lnTo>
                    <a:lnTo>
                      <a:pt x="429" y="482"/>
                    </a:lnTo>
                    <a:lnTo>
                      <a:pt x="436" y="477"/>
                    </a:lnTo>
                    <a:lnTo>
                      <a:pt x="449" y="467"/>
                    </a:lnTo>
                    <a:lnTo>
                      <a:pt x="463" y="460"/>
                    </a:lnTo>
                    <a:lnTo>
                      <a:pt x="478" y="454"/>
                    </a:lnTo>
                    <a:lnTo>
                      <a:pt x="493" y="449"/>
                    </a:lnTo>
                    <a:lnTo>
                      <a:pt x="507" y="445"/>
                    </a:lnTo>
                    <a:lnTo>
                      <a:pt x="522" y="441"/>
                    </a:lnTo>
                    <a:lnTo>
                      <a:pt x="559" y="439"/>
                    </a:lnTo>
                    <a:lnTo>
                      <a:pt x="598" y="435"/>
                    </a:lnTo>
                    <a:lnTo>
                      <a:pt x="637" y="429"/>
                    </a:lnTo>
                    <a:lnTo>
                      <a:pt x="677" y="425"/>
                    </a:lnTo>
                    <a:lnTo>
                      <a:pt x="696" y="423"/>
                    </a:lnTo>
                    <a:lnTo>
                      <a:pt x="715" y="421"/>
                    </a:lnTo>
                    <a:lnTo>
                      <a:pt x="736" y="420"/>
                    </a:lnTo>
                    <a:lnTo>
                      <a:pt x="755" y="420"/>
                    </a:lnTo>
                    <a:lnTo>
                      <a:pt x="775" y="420"/>
                    </a:lnTo>
                    <a:lnTo>
                      <a:pt x="796" y="421"/>
                    </a:lnTo>
                    <a:lnTo>
                      <a:pt x="816" y="424"/>
                    </a:lnTo>
                    <a:lnTo>
                      <a:pt x="837" y="427"/>
                    </a:lnTo>
                    <a:lnTo>
                      <a:pt x="848" y="428"/>
                    </a:lnTo>
                    <a:lnTo>
                      <a:pt x="867" y="430"/>
                    </a:lnTo>
                    <a:lnTo>
                      <a:pt x="892" y="434"/>
                    </a:lnTo>
                    <a:lnTo>
                      <a:pt x="917" y="440"/>
                    </a:lnTo>
                    <a:lnTo>
                      <a:pt x="930" y="444"/>
                    </a:lnTo>
                    <a:lnTo>
                      <a:pt x="942" y="448"/>
                    </a:lnTo>
                    <a:lnTo>
                      <a:pt x="953" y="453"/>
                    </a:lnTo>
                    <a:lnTo>
                      <a:pt x="963" y="458"/>
                    </a:lnTo>
                    <a:lnTo>
                      <a:pt x="972" y="463"/>
                    </a:lnTo>
                    <a:lnTo>
                      <a:pt x="978" y="471"/>
                    </a:lnTo>
                    <a:lnTo>
                      <a:pt x="981" y="474"/>
                    </a:lnTo>
                    <a:lnTo>
                      <a:pt x="983" y="478"/>
                    </a:lnTo>
                    <a:lnTo>
                      <a:pt x="984" y="481"/>
                    </a:lnTo>
                    <a:lnTo>
                      <a:pt x="985" y="485"/>
                    </a:lnTo>
                    <a:close/>
                    <a:moveTo>
                      <a:pt x="185" y="312"/>
                    </a:moveTo>
                    <a:lnTo>
                      <a:pt x="191" y="320"/>
                    </a:lnTo>
                    <a:lnTo>
                      <a:pt x="198" y="330"/>
                    </a:lnTo>
                    <a:lnTo>
                      <a:pt x="205" y="342"/>
                    </a:lnTo>
                    <a:lnTo>
                      <a:pt x="213" y="357"/>
                    </a:lnTo>
                    <a:lnTo>
                      <a:pt x="221" y="375"/>
                    </a:lnTo>
                    <a:lnTo>
                      <a:pt x="229" y="394"/>
                    </a:lnTo>
                    <a:lnTo>
                      <a:pt x="236" y="413"/>
                    </a:lnTo>
                    <a:lnTo>
                      <a:pt x="243" y="434"/>
                    </a:lnTo>
                    <a:lnTo>
                      <a:pt x="256" y="475"/>
                    </a:lnTo>
                    <a:lnTo>
                      <a:pt x="268" y="512"/>
                    </a:lnTo>
                    <a:lnTo>
                      <a:pt x="272" y="529"/>
                    </a:lnTo>
                    <a:lnTo>
                      <a:pt x="274" y="544"/>
                    </a:lnTo>
                    <a:lnTo>
                      <a:pt x="276" y="555"/>
                    </a:lnTo>
                    <a:lnTo>
                      <a:pt x="276" y="564"/>
                    </a:lnTo>
                    <a:lnTo>
                      <a:pt x="269" y="560"/>
                    </a:lnTo>
                    <a:lnTo>
                      <a:pt x="261" y="555"/>
                    </a:lnTo>
                    <a:lnTo>
                      <a:pt x="255" y="550"/>
                    </a:lnTo>
                    <a:lnTo>
                      <a:pt x="249" y="544"/>
                    </a:lnTo>
                    <a:lnTo>
                      <a:pt x="238" y="531"/>
                    </a:lnTo>
                    <a:lnTo>
                      <a:pt x="230" y="517"/>
                    </a:lnTo>
                    <a:lnTo>
                      <a:pt x="223" y="504"/>
                    </a:lnTo>
                    <a:lnTo>
                      <a:pt x="217" y="492"/>
                    </a:lnTo>
                    <a:lnTo>
                      <a:pt x="211" y="480"/>
                    </a:lnTo>
                    <a:lnTo>
                      <a:pt x="207" y="470"/>
                    </a:lnTo>
                    <a:lnTo>
                      <a:pt x="198" y="451"/>
                    </a:lnTo>
                    <a:lnTo>
                      <a:pt x="189" y="433"/>
                    </a:lnTo>
                    <a:lnTo>
                      <a:pt x="180" y="415"/>
                    </a:lnTo>
                    <a:lnTo>
                      <a:pt x="171" y="397"/>
                    </a:lnTo>
                    <a:lnTo>
                      <a:pt x="162" y="380"/>
                    </a:lnTo>
                    <a:lnTo>
                      <a:pt x="156" y="362"/>
                    </a:lnTo>
                    <a:lnTo>
                      <a:pt x="154" y="354"/>
                    </a:lnTo>
                    <a:lnTo>
                      <a:pt x="153" y="346"/>
                    </a:lnTo>
                    <a:lnTo>
                      <a:pt x="152" y="338"/>
                    </a:lnTo>
                    <a:lnTo>
                      <a:pt x="153" y="330"/>
                    </a:lnTo>
                    <a:lnTo>
                      <a:pt x="179" y="309"/>
                    </a:lnTo>
                    <a:lnTo>
                      <a:pt x="185" y="312"/>
                    </a:lnTo>
                    <a:close/>
                    <a:moveTo>
                      <a:pt x="834" y="660"/>
                    </a:moveTo>
                    <a:lnTo>
                      <a:pt x="825" y="665"/>
                    </a:lnTo>
                    <a:lnTo>
                      <a:pt x="805" y="666"/>
                    </a:lnTo>
                    <a:lnTo>
                      <a:pt x="786" y="666"/>
                    </a:lnTo>
                    <a:lnTo>
                      <a:pt x="767" y="667"/>
                    </a:lnTo>
                    <a:lnTo>
                      <a:pt x="749" y="668"/>
                    </a:lnTo>
                    <a:lnTo>
                      <a:pt x="732" y="668"/>
                    </a:lnTo>
                    <a:lnTo>
                      <a:pt x="715" y="669"/>
                    </a:lnTo>
                    <a:lnTo>
                      <a:pt x="699" y="671"/>
                    </a:lnTo>
                    <a:lnTo>
                      <a:pt x="684" y="671"/>
                    </a:lnTo>
                    <a:lnTo>
                      <a:pt x="665" y="668"/>
                    </a:lnTo>
                    <a:lnTo>
                      <a:pt x="647" y="668"/>
                    </a:lnTo>
                    <a:lnTo>
                      <a:pt x="628" y="669"/>
                    </a:lnTo>
                    <a:lnTo>
                      <a:pt x="608" y="672"/>
                    </a:lnTo>
                    <a:lnTo>
                      <a:pt x="590" y="675"/>
                    </a:lnTo>
                    <a:lnTo>
                      <a:pt x="571" y="678"/>
                    </a:lnTo>
                    <a:lnTo>
                      <a:pt x="554" y="682"/>
                    </a:lnTo>
                    <a:lnTo>
                      <a:pt x="539" y="684"/>
                    </a:lnTo>
                    <a:lnTo>
                      <a:pt x="503" y="690"/>
                    </a:lnTo>
                    <a:lnTo>
                      <a:pt x="467" y="697"/>
                    </a:lnTo>
                    <a:lnTo>
                      <a:pt x="432" y="707"/>
                    </a:lnTo>
                    <a:lnTo>
                      <a:pt x="398" y="717"/>
                    </a:lnTo>
                    <a:lnTo>
                      <a:pt x="363" y="730"/>
                    </a:lnTo>
                    <a:lnTo>
                      <a:pt x="331" y="743"/>
                    </a:lnTo>
                    <a:lnTo>
                      <a:pt x="298" y="757"/>
                    </a:lnTo>
                    <a:lnTo>
                      <a:pt x="268" y="772"/>
                    </a:lnTo>
                    <a:lnTo>
                      <a:pt x="243" y="756"/>
                    </a:lnTo>
                    <a:lnTo>
                      <a:pt x="246" y="749"/>
                    </a:lnTo>
                    <a:lnTo>
                      <a:pt x="249" y="743"/>
                    </a:lnTo>
                    <a:lnTo>
                      <a:pt x="252" y="738"/>
                    </a:lnTo>
                    <a:lnTo>
                      <a:pt x="256" y="733"/>
                    </a:lnTo>
                    <a:lnTo>
                      <a:pt x="264" y="724"/>
                    </a:lnTo>
                    <a:lnTo>
                      <a:pt x="274" y="715"/>
                    </a:lnTo>
                    <a:lnTo>
                      <a:pt x="283" y="708"/>
                    </a:lnTo>
                    <a:lnTo>
                      <a:pt x="293" y="702"/>
                    </a:lnTo>
                    <a:lnTo>
                      <a:pt x="302" y="696"/>
                    </a:lnTo>
                    <a:lnTo>
                      <a:pt x="312" y="690"/>
                    </a:lnTo>
                    <a:lnTo>
                      <a:pt x="339" y="687"/>
                    </a:lnTo>
                    <a:lnTo>
                      <a:pt x="376" y="682"/>
                    </a:lnTo>
                    <a:lnTo>
                      <a:pt x="418" y="675"/>
                    </a:lnTo>
                    <a:lnTo>
                      <a:pt x="464" y="666"/>
                    </a:lnTo>
                    <a:lnTo>
                      <a:pt x="510" y="657"/>
                    </a:lnTo>
                    <a:lnTo>
                      <a:pt x="551" y="648"/>
                    </a:lnTo>
                    <a:lnTo>
                      <a:pt x="568" y="644"/>
                    </a:lnTo>
                    <a:lnTo>
                      <a:pt x="585" y="639"/>
                    </a:lnTo>
                    <a:lnTo>
                      <a:pt x="597" y="635"/>
                    </a:lnTo>
                    <a:lnTo>
                      <a:pt x="606" y="632"/>
                    </a:lnTo>
                    <a:lnTo>
                      <a:pt x="625" y="630"/>
                    </a:lnTo>
                    <a:lnTo>
                      <a:pt x="642" y="629"/>
                    </a:lnTo>
                    <a:lnTo>
                      <a:pt x="659" y="627"/>
                    </a:lnTo>
                    <a:lnTo>
                      <a:pt x="675" y="625"/>
                    </a:lnTo>
                    <a:lnTo>
                      <a:pt x="690" y="624"/>
                    </a:lnTo>
                    <a:lnTo>
                      <a:pt x="705" y="623"/>
                    </a:lnTo>
                    <a:lnTo>
                      <a:pt x="720" y="624"/>
                    </a:lnTo>
                    <a:lnTo>
                      <a:pt x="736" y="626"/>
                    </a:lnTo>
                    <a:lnTo>
                      <a:pt x="746" y="627"/>
                    </a:lnTo>
                    <a:lnTo>
                      <a:pt x="760" y="628"/>
                    </a:lnTo>
                    <a:lnTo>
                      <a:pt x="777" y="629"/>
                    </a:lnTo>
                    <a:lnTo>
                      <a:pt x="793" y="631"/>
                    </a:lnTo>
                    <a:lnTo>
                      <a:pt x="801" y="632"/>
                    </a:lnTo>
                    <a:lnTo>
                      <a:pt x="808" y="634"/>
                    </a:lnTo>
                    <a:lnTo>
                      <a:pt x="815" y="637"/>
                    </a:lnTo>
                    <a:lnTo>
                      <a:pt x="821" y="640"/>
                    </a:lnTo>
                    <a:lnTo>
                      <a:pt x="826" y="644"/>
                    </a:lnTo>
                    <a:lnTo>
                      <a:pt x="830" y="648"/>
                    </a:lnTo>
                    <a:lnTo>
                      <a:pt x="833" y="653"/>
                    </a:lnTo>
                    <a:lnTo>
                      <a:pt x="834" y="660"/>
                    </a:lnTo>
                    <a:close/>
                    <a:moveTo>
                      <a:pt x="51" y="504"/>
                    </a:moveTo>
                    <a:lnTo>
                      <a:pt x="59" y="512"/>
                    </a:lnTo>
                    <a:lnTo>
                      <a:pt x="68" y="522"/>
                    </a:lnTo>
                    <a:lnTo>
                      <a:pt x="75" y="532"/>
                    </a:lnTo>
                    <a:lnTo>
                      <a:pt x="81" y="542"/>
                    </a:lnTo>
                    <a:lnTo>
                      <a:pt x="86" y="553"/>
                    </a:lnTo>
                    <a:lnTo>
                      <a:pt x="88" y="563"/>
                    </a:lnTo>
                    <a:lnTo>
                      <a:pt x="88" y="568"/>
                    </a:lnTo>
                    <a:lnTo>
                      <a:pt x="88" y="574"/>
                    </a:lnTo>
                    <a:lnTo>
                      <a:pt x="86" y="578"/>
                    </a:lnTo>
                    <a:lnTo>
                      <a:pt x="84" y="583"/>
                    </a:lnTo>
                    <a:lnTo>
                      <a:pt x="50" y="571"/>
                    </a:lnTo>
                    <a:lnTo>
                      <a:pt x="35" y="515"/>
                    </a:lnTo>
                    <a:lnTo>
                      <a:pt x="41" y="503"/>
                    </a:lnTo>
                    <a:lnTo>
                      <a:pt x="51" y="504"/>
                    </a:lnTo>
                    <a:close/>
                    <a:moveTo>
                      <a:pt x="677" y="896"/>
                    </a:moveTo>
                    <a:lnTo>
                      <a:pt x="675" y="914"/>
                    </a:lnTo>
                    <a:lnTo>
                      <a:pt x="657" y="918"/>
                    </a:lnTo>
                    <a:lnTo>
                      <a:pt x="639" y="922"/>
                    </a:lnTo>
                    <a:lnTo>
                      <a:pt x="620" y="925"/>
                    </a:lnTo>
                    <a:lnTo>
                      <a:pt x="602" y="927"/>
                    </a:lnTo>
                    <a:lnTo>
                      <a:pt x="585" y="928"/>
                    </a:lnTo>
                    <a:lnTo>
                      <a:pt x="567" y="930"/>
                    </a:lnTo>
                    <a:lnTo>
                      <a:pt x="550" y="931"/>
                    </a:lnTo>
                    <a:lnTo>
                      <a:pt x="535" y="932"/>
                    </a:lnTo>
                    <a:lnTo>
                      <a:pt x="526" y="931"/>
                    </a:lnTo>
                    <a:lnTo>
                      <a:pt x="515" y="930"/>
                    </a:lnTo>
                    <a:lnTo>
                      <a:pt x="505" y="931"/>
                    </a:lnTo>
                    <a:lnTo>
                      <a:pt x="495" y="932"/>
                    </a:lnTo>
                    <a:lnTo>
                      <a:pt x="475" y="936"/>
                    </a:lnTo>
                    <a:lnTo>
                      <a:pt x="452" y="941"/>
                    </a:lnTo>
                    <a:lnTo>
                      <a:pt x="431" y="949"/>
                    </a:lnTo>
                    <a:lnTo>
                      <a:pt x="408" y="957"/>
                    </a:lnTo>
                    <a:lnTo>
                      <a:pt x="385" y="966"/>
                    </a:lnTo>
                    <a:lnTo>
                      <a:pt x="362" y="977"/>
                    </a:lnTo>
                    <a:lnTo>
                      <a:pt x="340" y="985"/>
                    </a:lnTo>
                    <a:lnTo>
                      <a:pt x="319" y="993"/>
                    </a:lnTo>
                    <a:lnTo>
                      <a:pt x="297" y="1000"/>
                    </a:lnTo>
                    <a:lnTo>
                      <a:pt x="277" y="1005"/>
                    </a:lnTo>
                    <a:lnTo>
                      <a:pt x="267" y="1007"/>
                    </a:lnTo>
                    <a:lnTo>
                      <a:pt x="257" y="1008"/>
                    </a:lnTo>
                    <a:lnTo>
                      <a:pt x="248" y="1009"/>
                    </a:lnTo>
                    <a:lnTo>
                      <a:pt x="239" y="1008"/>
                    </a:lnTo>
                    <a:lnTo>
                      <a:pt x="231" y="1007"/>
                    </a:lnTo>
                    <a:lnTo>
                      <a:pt x="222" y="1005"/>
                    </a:lnTo>
                    <a:lnTo>
                      <a:pt x="214" y="1002"/>
                    </a:lnTo>
                    <a:lnTo>
                      <a:pt x="206" y="999"/>
                    </a:lnTo>
                    <a:lnTo>
                      <a:pt x="211" y="989"/>
                    </a:lnTo>
                    <a:lnTo>
                      <a:pt x="219" y="988"/>
                    </a:lnTo>
                    <a:lnTo>
                      <a:pt x="226" y="986"/>
                    </a:lnTo>
                    <a:lnTo>
                      <a:pt x="234" y="983"/>
                    </a:lnTo>
                    <a:lnTo>
                      <a:pt x="241" y="980"/>
                    </a:lnTo>
                    <a:lnTo>
                      <a:pt x="255" y="971"/>
                    </a:lnTo>
                    <a:lnTo>
                      <a:pt x="271" y="962"/>
                    </a:lnTo>
                    <a:lnTo>
                      <a:pt x="284" y="953"/>
                    </a:lnTo>
                    <a:lnTo>
                      <a:pt x="297" y="944"/>
                    </a:lnTo>
                    <a:lnTo>
                      <a:pt x="309" y="936"/>
                    </a:lnTo>
                    <a:lnTo>
                      <a:pt x="320" y="930"/>
                    </a:lnTo>
                    <a:lnTo>
                      <a:pt x="334" y="923"/>
                    </a:lnTo>
                    <a:lnTo>
                      <a:pt x="348" y="917"/>
                    </a:lnTo>
                    <a:lnTo>
                      <a:pt x="363" y="912"/>
                    </a:lnTo>
                    <a:lnTo>
                      <a:pt x="379" y="908"/>
                    </a:lnTo>
                    <a:lnTo>
                      <a:pt x="409" y="901"/>
                    </a:lnTo>
                    <a:lnTo>
                      <a:pt x="441" y="895"/>
                    </a:lnTo>
                    <a:lnTo>
                      <a:pt x="472" y="888"/>
                    </a:lnTo>
                    <a:lnTo>
                      <a:pt x="500" y="881"/>
                    </a:lnTo>
                    <a:lnTo>
                      <a:pt x="514" y="876"/>
                    </a:lnTo>
                    <a:lnTo>
                      <a:pt x="528" y="870"/>
                    </a:lnTo>
                    <a:lnTo>
                      <a:pt x="540" y="864"/>
                    </a:lnTo>
                    <a:lnTo>
                      <a:pt x="552" y="857"/>
                    </a:lnTo>
                    <a:lnTo>
                      <a:pt x="569" y="856"/>
                    </a:lnTo>
                    <a:lnTo>
                      <a:pt x="588" y="857"/>
                    </a:lnTo>
                    <a:lnTo>
                      <a:pt x="604" y="859"/>
                    </a:lnTo>
                    <a:lnTo>
                      <a:pt x="620" y="862"/>
                    </a:lnTo>
                    <a:lnTo>
                      <a:pt x="629" y="864"/>
                    </a:lnTo>
                    <a:lnTo>
                      <a:pt x="636" y="866"/>
                    </a:lnTo>
                    <a:lnTo>
                      <a:pt x="644" y="870"/>
                    </a:lnTo>
                    <a:lnTo>
                      <a:pt x="651" y="874"/>
                    </a:lnTo>
                    <a:lnTo>
                      <a:pt x="657" y="879"/>
                    </a:lnTo>
                    <a:lnTo>
                      <a:pt x="664" y="884"/>
                    </a:lnTo>
                    <a:lnTo>
                      <a:pt x="670" y="890"/>
                    </a:lnTo>
                    <a:lnTo>
                      <a:pt x="677" y="896"/>
                    </a:lnTo>
                    <a:close/>
                    <a:moveTo>
                      <a:pt x="105" y="617"/>
                    </a:moveTo>
                    <a:lnTo>
                      <a:pt x="111" y="624"/>
                    </a:lnTo>
                    <a:lnTo>
                      <a:pt x="118" y="633"/>
                    </a:lnTo>
                    <a:lnTo>
                      <a:pt x="124" y="644"/>
                    </a:lnTo>
                    <a:lnTo>
                      <a:pt x="130" y="655"/>
                    </a:lnTo>
                    <a:lnTo>
                      <a:pt x="136" y="668"/>
                    </a:lnTo>
                    <a:lnTo>
                      <a:pt x="140" y="680"/>
                    </a:lnTo>
                    <a:lnTo>
                      <a:pt x="143" y="691"/>
                    </a:lnTo>
                    <a:lnTo>
                      <a:pt x="144" y="699"/>
                    </a:lnTo>
                    <a:lnTo>
                      <a:pt x="137" y="706"/>
                    </a:lnTo>
                    <a:lnTo>
                      <a:pt x="166" y="765"/>
                    </a:lnTo>
                    <a:lnTo>
                      <a:pt x="133" y="738"/>
                    </a:lnTo>
                    <a:lnTo>
                      <a:pt x="80" y="631"/>
                    </a:lnTo>
                    <a:lnTo>
                      <a:pt x="97" y="615"/>
                    </a:lnTo>
                    <a:lnTo>
                      <a:pt x="105" y="617"/>
                    </a:lnTo>
                    <a:close/>
                    <a:moveTo>
                      <a:pt x="20" y="732"/>
                    </a:moveTo>
                    <a:lnTo>
                      <a:pt x="25" y="737"/>
                    </a:lnTo>
                    <a:lnTo>
                      <a:pt x="29" y="755"/>
                    </a:lnTo>
                    <a:lnTo>
                      <a:pt x="34" y="773"/>
                    </a:lnTo>
                    <a:lnTo>
                      <a:pt x="40" y="791"/>
                    </a:lnTo>
                    <a:lnTo>
                      <a:pt x="47" y="809"/>
                    </a:lnTo>
                    <a:lnTo>
                      <a:pt x="54" y="827"/>
                    </a:lnTo>
                    <a:lnTo>
                      <a:pt x="63" y="843"/>
                    </a:lnTo>
                    <a:lnTo>
                      <a:pt x="72" y="857"/>
                    </a:lnTo>
                    <a:lnTo>
                      <a:pt x="80" y="869"/>
                    </a:lnTo>
                    <a:lnTo>
                      <a:pt x="84" y="876"/>
                    </a:lnTo>
                    <a:lnTo>
                      <a:pt x="88" y="881"/>
                    </a:lnTo>
                    <a:lnTo>
                      <a:pt x="91" y="885"/>
                    </a:lnTo>
                    <a:lnTo>
                      <a:pt x="93" y="889"/>
                    </a:lnTo>
                    <a:lnTo>
                      <a:pt x="95" y="893"/>
                    </a:lnTo>
                    <a:lnTo>
                      <a:pt x="97" y="897"/>
                    </a:lnTo>
                    <a:lnTo>
                      <a:pt x="98" y="901"/>
                    </a:lnTo>
                    <a:lnTo>
                      <a:pt x="99" y="905"/>
                    </a:lnTo>
                    <a:lnTo>
                      <a:pt x="132" y="950"/>
                    </a:lnTo>
                    <a:lnTo>
                      <a:pt x="144" y="986"/>
                    </a:lnTo>
                    <a:lnTo>
                      <a:pt x="134" y="982"/>
                    </a:lnTo>
                    <a:lnTo>
                      <a:pt x="124" y="977"/>
                    </a:lnTo>
                    <a:lnTo>
                      <a:pt x="116" y="971"/>
                    </a:lnTo>
                    <a:lnTo>
                      <a:pt x="107" y="965"/>
                    </a:lnTo>
                    <a:lnTo>
                      <a:pt x="100" y="958"/>
                    </a:lnTo>
                    <a:lnTo>
                      <a:pt x="94" y="951"/>
                    </a:lnTo>
                    <a:lnTo>
                      <a:pt x="89" y="944"/>
                    </a:lnTo>
                    <a:lnTo>
                      <a:pt x="84" y="937"/>
                    </a:lnTo>
                    <a:lnTo>
                      <a:pt x="76" y="920"/>
                    </a:lnTo>
                    <a:lnTo>
                      <a:pt x="70" y="904"/>
                    </a:lnTo>
                    <a:lnTo>
                      <a:pt x="66" y="888"/>
                    </a:lnTo>
                    <a:lnTo>
                      <a:pt x="61" y="873"/>
                    </a:lnTo>
                    <a:lnTo>
                      <a:pt x="54" y="865"/>
                    </a:lnTo>
                    <a:lnTo>
                      <a:pt x="48" y="858"/>
                    </a:lnTo>
                    <a:lnTo>
                      <a:pt x="42" y="852"/>
                    </a:lnTo>
                    <a:lnTo>
                      <a:pt x="38" y="845"/>
                    </a:lnTo>
                    <a:lnTo>
                      <a:pt x="30" y="831"/>
                    </a:lnTo>
                    <a:lnTo>
                      <a:pt x="24" y="816"/>
                    </a:lnTo>
                    <a:lnTo>
                      <a:pt x="20" y="803"/>
                    </a:lnTo>
                    <a:lnTo>
                      <a:pt x="17" y="790"/>
                    </a:lnTo>
                    <a:lnTo>
                      <a:pt x="14" y="777"/>
                    </a:lnTo>
                    <a:lnTo>
                      <a:pt x="12" y="765"/>
                    </a:lnTo>
                    <a:lnTo>
                      <a:pt x="8" y="760"/>
                    </a:lnTo>
                    <a:lnTo>
                      <a:pt x="6" y="756"/>
                    </a:lnTo>
                    <a:lnTo>
                      <a:pt x="4" y="752"/>
                    </a:lnTo>
                    <a:lnTo>
                      <a:pt x="2" y="748"/>
                    </a:lnTo>
                    <a:lnTo>
                      <a:pt x="1" y="744"/>
                    </a:lnTo>
                    <a:lnTo>
                      <a:pt x="0" y="741"/>
                    </a:lnTo>
                    <a:lnTo>
                      <a:pt x="0" y="738"/>
                    </a:lnTo>
                    <a:lnTo>
                      <a:pt x="0" y="735"/>
                    </a:lnTo>
                    <a:lnTo>
                      <a:pt x="18" y="729"/>
                    </a:lnTo>
                    <a:lnTo>
                      <a:pt x="20" y="732"/>
                    </a:lnTo>
                    <a:close/>
                    <a:moveTo>
                      <a:pt x="608" y="1105"/>
                    </a:moveTo>
                    <a:lnTo>
                      <a:pt x="617" y="1109"/>
                    </a:lnTo>
                    <a:lnTo>
                      <a:pt x="599" y="1140"/>
                    </a:lnTo>
                    <a:lnTo>
                      <a:pt x="583" y="1142"/>
                    </a:lnTo>
                    <a:lnTo>
                      <a:pt x="568" y="1143"/>
                    </a:lnTo>
                    <a:lnTo>
                      <a:pt x="556" y="1143"/>
                    </a:lnTo>
                    <a:lnTo>
                      <a:pt x="544" y="1144"/>
                    </a:lnTo>
                    <a:lnTo>
                      <a:pt x="533" y="1146"/>
                    </a:lnTo>
                    <a:lnTo>
                      <a:pt x="522" y="1148"/>
                    </a:lnTo>
                    <a:lnTo>
                      <a:pt x="510" y="1151"/>
                    </a:lnTo>
                    <a:lnTo>
                      <a:pt x="499" y="1156"/>
                    </a:lnTo>
                    <a:lnTo>
                      <a:pt x="484" y="1161"/>
                    </a:lnTo>
                    <a:lnTo>
                      <a:pt x="468" y="1165"/>
                    </a:lnTo>
                    <a:lnTo>
                      <a:pt x="453" y="1169"/>
                    </a:lnTo>
                    <a:lnTo>
                      <a:pt x="437" y="1172"/>
                    </a:lnTo>
                    <a:lnTo>
                      <a:pt x="422" y="1177"/>
                    </a:lnTo>
                    <a:lnTo>
                      <a:pt x="406" y="1179"/>
                    </a:lnTo>
                    <a:lnTo>
                      <a:pt x="392" y="1181"/>
                    </a:lnTo>
                    <a:lnTo>
                      <a:pt x="378" y="1183"/>
                    </a:lnTo>
                    <a:lnTo>
                      <a:pt x="359" y="1187"/>
                    </a:lnTo>
                    <a:lnTo>
                      <a:pt x="341" y="1193"/>
                    </a:lnTo>
                    <a:lnTo>
                      <a:pt x="324" y="1200"/>
                    </a:lnTo>
                    <a:lnTo>
                      <a:pt x="307" y="1206"/>
                    </a:lnTo>
                    <a:lnTo>
                      <a:pt x="290" y="1211"/>
                    </a:lnTo>
                    <a:lnTo>
                      <a:pt x="273" y="1215"/>
                    </a:lnTo>
                    <a:lnTo>
                      <a:pt x="264" y="1216"/>
                    </a:lnTo>
                    <a:lnTo>
                      <a:pt x="255" y="1216"/>
                    </a:lnTo>
                    <a:lnTo>
                      <a:pt x="245" y="1215"/>
                    </a:lnTo>
                    <a:lnTo>
                      <a:pt x="236" y="1214"/>
                    </a:lnTo>
                    <a:lnTo>
                      <a:pt x="242" y="1205"/>
                    </a:lnTo>
                    <a:lnTo>
                      <a:pt x="248" y="1198"/>
                    </a:lnTo>
                    <a:lnTo>
                      <a:pt x="256" y="1192"/>
                    </a:lnTo>
                    <a:lnTo>
                      <a:pt x="263" y="1186"/>
                    </a:lnTo>
                    <a:lnTo>
                      <a:pt x="272" y="1182"/>
                    </a:lnTo>
                    <a:lnTo>
                      <a:pt x="279" y="1177"/>
                    </a:lnTo>
                    <a:lnTo>
                      <a:pt x="286" y="1172"/>
                    </a:lnTo>
                    <a:lnTo>
                      <a:pt x="293" y="1167"/>
                    </a:lnTo>
                    <a:lnTo>
                      <a:pt x="310" y="1163"/>
                    </a:lnTo>
                    <a:lnTo>
                      <a:pt x="328" y="1158"/>
                    </a:lnTo>
                    <a:lnTo>
                      <a:pt x="345" y="1154"/>
                    </a:lnTo>
                    <a:lnTo>
                      <a:pt x="360" y="1149"/>
                    </a:lnTo>
                    <a:lnTo>
                      <a:pt x="377" y="1144"/>
                    </a:lnTo>
                    <a:lnTo>
                      <a:pt x="392" y="1140"/>
                    </a:lnTo>
                    <a:lnTo>
                      <a:pt x="406" y="1135"/>
                    </a:lnTo>
                    <a:lnTo>
                      <a:pt x="421" y="1130"/>
                    </a:lnTo>
                    <a:lnTo>
                      <a:pt x="449" y="1128"/>
                    </a:lnTo>
                    <a:lnTo>
                      <a:pt x="473" y="1126"/>
                    </a:lnTo>
                    <a:lnTo>
                      <a:pt x="490" y="1124"/>
                    </a:lnTo>
                    <a:lnTo>
                      <a:pt x="504" y="1120"/>
                    </a:lnTo>
                    <a:lnTo>
                      <a:pt x="514" y="1118"/>
                    </a:lnTo>
                    <a:lnTo>
                      <a:pt x="523" y="1116"/>
                    </a:lnTo>
                    <a:lnTo>
                      <a:pt x="528" y="1113"/>
                    </a:lnTo>
                    <a:lnTo>
                      <a:pt x="533" y="1111"/>
                    </a:lnTo>
                    <a:lnTo>
                      <a:pt x="536" y="1109"/>
                    </a:lnTo>
                    <a:lnTo>
                      <a:pt x="540" y="1108"/>
                    </a:lnTo>
                    <a:lnTo>
                      <a:pt x="545" y="1106"/>
                    </a:lnTo>
                    <a:lnTo>
                      <a:pt x="551" y="1105"/>
                    </a:lnTo>
                    <a:lnTo>
                      <a:pt x="573" y="1104"/>
                    </a:lnTo>
                    <a:lnTo>
                      <a:pt x="608" y="1105"/>
                    </a:lnTo>
                    <a:close/>
                  </a:path>
                </a:pathLst>
              </a:custGeom>
              <a:solidFill>
                <a:srgbClr val="B5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228"/>
              <p:cNvSpPr>
                <a:spLocks/>
              </p:cNvSpPr>
              <p:nvPr/>
            </p:nvSpPr>
            <p:spPr bwMode="auto">
              <a:xfrm>
                <a:off x="4009" y="2255"/>
                <a:ext cx="129" cy="199"/>
              </a:xfrm>
              <a:custGeom>
                <a:avLst/>
                <a:gdLst>
                  <a:gd name="T0" fmla="*/ 109 w 515"/>
                  <a:gd name="T1" fmla="*/ 1 h 796"/>
                  <a:gd name="T2" fmla="*/ 104 w 515"/>
                  <a:gd name="T3" fmla="*/ 0 h 796"/>
                  <a:gd name="T4" fmla="*/ 98 w 515"/>
                  <a:gd name="T5" fmla="*/ 0 h 796"/>
                  <a:gd name="T6" fmla="*/ 93 w 515"/>
                  <a:gd name="T7" fmla="*/ 1 h 796"/>
                  <a:gd name="T8" fmla="*/ 87 w 515"/>
                  <a:gd name="T9" fmla="*/ 3 h 796"/>
                  <a:gd name="T10" fmla="*/ 81 w 515"/>
                  <a:gd name="T11" fmla="*/ 5 h 796"/>
                  <a:gd name="T12" fmla="*/ 75 w 515"/>
                  <a:gd name="T13" fmla="*/ 9 h 796"/>
                  <a:gd name="T14" fmla="*/ 69 w 515"/>
                  <a:gd name="T15" fmla="*/ 14 h 796"/>
                  <a:gd name="T16" fmla="*/ 63 w 515"/>
                  <a:gd name="T17" fmla="*/ 19 h 796"/>
                  <a:gd name="T18" fmla="*/ 57 w 515"/>
                  <a:gd name="T19" fmla="*/ 25 h 796"/>
                  <a:gd name="T20" fmla="*/ 51 w 515"/>
                  <a:gd name="T21" fmla="*/ 31 h 796"/>
                  <a:gd name="T22" fmla="*/ 44 w 515"/>
                  <a:gd name="T23" fmla="*/ 39 h 796"/>
                  <a:gd name="T24" fmla="*/ 36 w 515"/>
                  <a:gd name="T25" fmla="*/ 51 h 796"/>
                  <a:gd name="T26" fmla="*/ 25 w 515"/>
                  <a:gd name="T27" fmla="*/ 69 h 796"/>
                  <a:gd name="T28" fmla="*/ 17 w 515"/>
                  <a:gd name="T29" fmla="*/ 84 h 796"/>
                  <a:gd name="T30" fmla="*/ 13 w 515"/>
                  <a:gd name="T31" fmla="*/ 94 h 796"/>
                  <a:gd name="T32" fmla="*/ 8 w 515"/>
                  <a:gd name="T33" fmla="*/ 108 h 796"/>
                  <a:gd name="T34" fmla="*/ 4 w 515"/>
                  <a:gd name="T35" fmla="*/ 123 h 796"/>
                  <a:gd name="T36" fmla="*/ 2 w 515"/>
                  <a:gd name="T37" fmla="*/ 132 h 796"/>
                  <a:gd name="T38" fmla="*/ 1 w 515"/>
                  <a:gd name="T39" fmla="*/ 141 h 796"/>
                  <a:gd name="T40" fmla="*/ 0 w 515"/>
                  <a:gd name="T41" fmla="*/ 150 h 796"/>
                  <a:gd name="T42" fmla="*/ 0 w 515"/>
                  <a:gd name="T43" fmla="*/ 157 h 796"/>
                  <a:gd name="T44" fmla="*/ 0 w 515"/>
                  <a:gd name="T45" fmla="*/ 165 h 796"/>
                  <a:gd name="T46" fmla="*/ 1 w 515"/>
                  <a:gd name="T47" fmla="*/ 172 h 796"/>
                  <a:gd name="T48" fmla="*/ 3 w 515"/>
                  <a:gd name="T49" fmla="*/ 178 h 796"/>
                  <a:gd name="T50" fmla="*/ 5 w 515"/>
                  <a:gd name="T51" fmla="*/ 184 h 796"/>
                  <a:gd name="T52" fmla="*/ 8 w 515"/>
                  <a:gd name="T53" fmla="*/ 189 h 796"/>
                  <a:gd name="T54" fmla="*/ 11 w 515"/>
                  <a:gd name="T55" fmla="*/ 193 h 796"/>
                  <a:gd name="T56" fmla="*/ 16 w 515"/>
                  <a:gd name="T57" fmla="*/ 196 h 796"/>
                  <a:gd name="T58" fmla="*/ 20 w 515"/>
                  <a:gd name="T59" fmla="*/ 198 h 796"/>
                  <a:gd name="T60" fmla="*/ 25 w 515"/>
                  <a:gd name="T61" fmla="*/ 199 h 796"/>
                  <a:gd name="T62" fmla="*/ 30 w 515"/>
                  <a:gd name="T63" fmla="*/ 199 h 796"/>
                  <a:gd name="T64" fmla="*/ 36 w 515"/>
                  <a:gd name="T65" fmla="*/ 198 h 796"/>
                  <a:gd name="T66" fmla="*/ 42 w 515"/>
                  <a:gd name="T67" fmla="*/ 196 h 796"/>
                  <a:gd name="T68" fmla="*/ 47 w 515"/>
                  <a:gd name="T69" fmla="*/ 194 h 796"/>
                  <a:gd name="T70" fmla="*/ 54 w 515"/>
                  <a:gd name="T71" fmla="*/ 190 h 796"/>
                  <a:gd name="T72" fmla="*/ 60 w 515"/>
                  <a:gd name="T73" fmla="*/ 186 h 796"/>
                  <a:gd name="T74" fmla="*/ 66 w 515"/>
                  <a:gd name="T75" fmla="*/ 180 h 796"/>
                  <a:gd name="T76" fmla="*/ 72 w 515"/>
                  <a:gd name="T77" fmla="*/ 175 h 796"/>
                  <a:gd name="T78" fmla="*/ 81 w 515"/>
                  <a:gd name="T79" fmla="*/ 164 h 796"/>
                  <a:gd name="T80" fmla="*/ 93 w 515"/>
                  <a:gd name="T81" fmla="*/ 149 h 796"/>
                  <a:gd name="T82" fmla="*/ 104 w 515"/>
                  <a:gd name="T83" fmla="*/ 130 h 796"/>
                  <a:gd name="T84" fmla="*/ 113 w 515"/>
                  <a:gd name="T85" fmla="*/ 111 h 796"/>
                  <a:gd name="T86" fmla="*/ 121 w 515"/>
                  <a:gd name="T87" fmla="*/ 91 h 796"/>
                  <a:gd name="T88" fmla="*/ 126 w 515"/>
                  <a:gd name="T89" fmla="*/ 72 h 796"/>
                  <a:gd name="T90" fmla="*/ 128 w 515"/>
                  <a:gd name="T91" fmla="*/ 58 h 796"/>
                  <a:gd name="T92" fmla="*/ 129 w 515"/>
                  <a:gd name="T93" fmla="*/ 50 h 796"/>
                  <a:gd name="T94" fmla="*/ 129 w 515"/>
                  <a:gd name="T95" fmla="*/ 42 h 796"/>
                  <a:gd name="T96" fmla="*/ 129 w 515"/>
                  <a:gd name="T97" fmla="*/ 34 h 796"/>
                  <a:gd name="T98" fmla="*/ 128 w 515"/>
                  <a:gd name="T99" fmla="*/ 27 h 796"/>
                  <a:gd name="T100" fmla="*/ 126 w 515"/>
                  <a:gd name="T101" fmla="*/ 21 h 796"/>
                  <a:gd name="T102" fmla="*/ 124 w 515"/>
                  <a:gd name="T103" fmla="*/ 15 h 796"/>
                  <a:gd name="T104" fmla="*/ 121 w 515"/>
                  <a:gd name="T105" fmla="*/ 11 h 796"/>
                  <a:gd name="T106" fmla="*/ 117 w 515"/>
                  <a:gd name="T107" fmla="*/ 6 h 796"/>
                  <a:gd name="T108" fmla="*/ 113 w 515"/>
                  <a:gd name="T109" fmla="*/ 3 h 7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15" h="796">
                    <a:moveTo>
                      <a:pt x="444" y="8"/>
                    </a:moveTo>
                    <a:lnTo>
                      <a:pt x="434" y="5"/>
                    </a:lnTo>
                    <a:lnTo>
                      <a:pt x="425" y="2"/>
                    </a:lnTo>
                    <a:lnTo>
                      <a:pt x="415" y="0"/>
                    </a:lnTo>
                    <a:lnTo>
                      <a:pt x="405" y="0"/>
                    </a:lnTo>
                    <a:lnTo>
                      <a:pt x="393" y="0"/>
                    </a:lnTo>
                    <a:lnTo>
                      <a:pt x="383" y="1"/>
                    </a:lnTo>
                    <a:lnTo>
                      <a:pt x="372" y="3"/>
                    </a:lnTo>
                    <a:lnTo>
                      <a:pt x="360" y="7"/>
                    </a:lnTo>
                    <a:lnTo>
                      <a:pt x="348" y="11"/>
                    </a:lnTo>
                    <a:lnTo>
                      <a:pt x="336" y="16"/>
                    </a:lnTo>
                    <a:lnTo>
                      <a:pt x="325" y="21"/>
                    </a:lnTo>
                    <a:lnTo>
                      <a:pt x="313" y="28"/>
                    </a:lnTo>
                    <a:lnTo>
                      <a:pt x="300" y="36"/>
                    </a:lnTo>
                    <a:lnTo>
                      <a:pt x="288" y="45"/>
                    </a:lnTo>
                    <a:lnTo>
                      <a:pt x="276" y="54"/>
                    </a:lnTo>
                    <a:lnTo>
                      <a:pt x="263" y="63"/>
                    </a:lnTo>
                    <a:lnTo>
                      <a:pt x="250" y="74"/>
                    </a:lnTo>
                    <a:lnTo>
                      <a:pt x="238" y="86"/>
                    </a:lnTo>
                    <a:lnTo>
                      <a:pt x="226" y="98"/>
                    </a:lnTo>
                    <a:lnTo>
                      <a:pt x="214" y="111"/>
                    </a:lnTo>
                    <a:lnTo>
                      <a:pt x="202" y="124"/>
                    </a:lnTo>
                    <a:lnTo>
                      <a:pt x="189" y="139"/>
                    </a:lnTo>
                    <a:lnTo>
                      <a:pt x="177" y="154"/>
                    </a:lnTo>
                    <a:lnTo>
                      <a:pt x="166" y="169"/>
                    </a:lnTo>
                    <a:lnTo>
                      <a:pt x="142" y="202"/>
                    </a:lnTo>
                    <a:lnTo>
                      <a:pt x="120" y="238"/>
                    </a:lnTo>
                    <a:lnTo>
                      <a:pt x="99" y="274"/>
                    </a:lnTo>
                    <a:lnTo>
                      <a:pt x="79" y="314"/>
                    </a:lnTo>
                    <a:lnTo>
                      <a:pt x="69" y="334"/>
                    </a:lnTo>
                    <a:lnTo>
                      <a:pt x="61" y="354"/>
                    </a:lnTo>
                    <a:lnTo>
                      <a:pt x="53" y="374"/>
                    </a:lnTo>
                    <a:lnTo>
                      <a:pt x="44" y="394"/>
                    </a:lnTo>
                    <a:lnTo>
                      <a:pt x="31" y="433"/>
                    </a:lnTo>
                    <a:lnTo>
                      <a:pt x="20" y="472"/>
                    </a:lnTo>
                    <a:lnTo>
                      <a:pt x="16" y="491"/>
                    </a:lnTo>
                    <a:lnTo>
                      <a:pt x="12" y="509"/>
                    </a:lnTo>
                    <a:lnTo>
                      <a:pt x="8" y="527"/>
                    </a:lnTo>
                    <a:lnTo>
                      <a:pt x="5" y="546"/>
                    </a:lnTo>
                    <a:lnTo>
                      <a:pt x="3" y="563"/>
                    </a:lnTo>
                    <a:lnTo>
                      <a:pt x="1" y="580"/>
                    </a:lnTo>
                    <a:lnTo>
                      <a:pt x="0" y="598"/>
                    </a:lnTo>
                    <a:lnTo>
                      <a:pt x="0" y="614"/>
                    </a:lnTo>
                    <a:lnTo>
                      <a:pt x="0" y="629"/>
                    </a:lnTo>
                    <a:lnTo>
                      <a:pt x="0" y="645"/>
                    </a:lnTo>
                    <a:lnTo>
                      <a:pt x="1" y="660"/>
                    </a:lnTo>
                    <a:lnTo>
                      <a:pt x="3" y="673"/>
                    </a:lnTo>
                    <a:lnTo>
                      <a:pt x="5" y="687"/>
                    </a:lnTo>
                    <a:lnTo>
                      <a:pt x="8" y="700"/>
                    </a:lnTo>
                    <a:lnTo>
                      <a:pt x="12" y="712"/>
                    </a:lnTo>
                    <a:lnTo>
                      <a:pt x="16" y="724"/>
                    </a:lnTo>
                    <a:lnTo>
                      <a:pt x="20" y="734"/>
                    </a:lnTo>
                    <a:lnTo>
                      <a:pt x="26" y="745"/>
                    </a:lnTo>
                    <a:lnTo>
                      <a:pt x="31" y="754"/>
                    </a:lnTo>
                    <a:lnTo>
                      <a:pt x="38" y="762"/>
                    </a:lnTo>
                    <a:lnTo>
                      <a:pt x="45" y="770"/>
                    </a:lnTo>
                    <a:lnTo>
                      <a:pt x="53" y="776"/>
                    </a:lnTo>
                    <a:lnTo>
                      <a:pt x="62" y="782"/>
                    </a:lnTo>
                    <a:lnTo>
                      <a:pt x="70" y="787"/>
                    </a:lnTo>
                    <a:lnTo>
                      <a:pt x="79" y="791"/>
                    </a:lnTo>
                    <a:lnTo>
                      <a:pt x="89" y="794"/>
                    </a:lnTo>
                    <a:lnTo>
                      <a:pt x="100" y="796"/>
                    </a:lnTo>
                    <a:lnTo>
                      <a:pt x="110" y="796"/>
                    </a:lnTo>
                    <a:lnTo>
                      <a:pt x="121" y="796"/>
                    </a:lnTo>
                    <a:lnTo>
                      <a:pt x="131" y="795"/>
                    </a:lnTo>
                    <a:lnTo>
                      <a:pt x="142" y="793"/>
                    </a:lnTo>
                    <a:lnTo>
                      <a:pt x="155" y="790"/>
                    </a:lnTo>
                    <a:lnTo>
                      <a:pt x="166" y="785"/>
                    </a:lnTo>
                    <a:lnTo>
                      <a:pt x="178" y="780"/>
                    </a:lnTo>
                    <a:lnTo>
                      <a:pt x="189" y="774"/>
                    </a:lnTo>
                    <a:lnTo>
                      <a:pt x="202" y="767"/>
                    </a:lnTo>
                    <a:lnTo>
                      <a:pt x="214" y="760"/>
                    </a:lnTo>
                    <a:lnTo>
                      <a:pt x="226" y="752"/>
                    </a:lnTo>
                    <a:lnTo>
                      <a:pt x="238" y="743"/>
                    </a:lnTo>
                    <a:lnTo>
                      <a:pt x="252" y="732"/>
                    </a:lnTo>
                    <a:lnTo>
                      <a:pt x="264" y="721"/>
                    </a:lnTo>
                    <a:lnTo>
                      <a:pt x="276" y="710"/>
                    </a:lnTo>
                    <a:lnTo>
                      <a:pt x="288" y="698"/>
                    </a:lnTo>
                    <a:lnTo>
                      <a:pt x="300" y="684"/>
                    </a:lnTo>
                    <a:lnTo>
                      <a:pt x="325" y="657"/>
                    </a:lnTo>
                    <a:lnTo>
                      <a:pt x="348" y="626"/>
                    </a:lnTo>
                    <a:lnTo>
                      <a:pt x="372" y="594"/>
                    </a:lnTo>
                    <a:lnTo>
                      <a:pt x="394" y="558"/>
                    </a:lnTo>
                    <a:lnTo>
                      <a:pt x="416" y="521"/>
                    </a:lnTo>
                    <a:lnTo>
                      <a:pt x="435" y="481"/>
                    </a:lnTo>
                    <a:lnTo>
                      <a:pt x="453" y="442"/>
                    </a:lnTo>
                    <a:lnTo>
                      <a:pt x="470" y="402"/>
                    </a:lnTo>
                    <a:lnTo>
                      <a:pt x="483" y="362"/>
                    </a:lnTo>
                    <a:lnTo>
                      <a:pt x="494" y="323"/>
                    </a:lnTo>
                    <a:lnTo>
                      <a:pt x="502" y="287"/>
                    </a:lnTo>
                    <a:lnTo>
                      <a:pt x="510" y="250"/>
                    </a:lnTo>
                    <a:lnTo>
                      <a:pt x="512" y="232"/>
                    </a:lnTo>
                    <a:lnTo>
                      <a:pt x="514" y="215"/>
                    </a:lnTo>
                    <a:lnTo>
                      <a:pt x="515" y="198"/>
                    </a:lnTo>
                    <a:lnTo>
                      <a:pt x="515" y="181"/>
                    </a:lnTo>
                    <a:lnTo>
                      <a:pt x="515" y="166"/>
                    </a:lnTo>
                    <a:lnTo>
                      <a:pt x="515" y="151"/>
                    </a:lnTo>
                    <a:lnTo>
                      <a:pt x="514" y="137"/>
                    </a:lnTo>
                    <a:lnTo>
                      <a:pt x="512" y="122"/>
                    </a:lnTo>
                    <a:lnTo>
                      <a:pt x="510" y="108"/>
                    </a:lnTo>
                    <a:lnTo>
                      <a:pt x="507" y="96"/>
                    </a:lnTo>
                    <a:lnTo>
                      <a:pt x="502" y="83"/>
                    </a:lnTo>
                    <a:lnTo>
                      <a:pt x="498" y="71"/>
                    </a:lnTo>
                    <a:lnTo>
                      <a:pt x="494" y="61"/>
                    </a:lnTo>
                    <a:lnTo>
                      <a:pt x="488" y="51"/>
                    </a:lnTo>
                    <a:lnTo>
                      <a:pt x="483" y="42"/>
                    </a:lnTo>
                    <a:lnTo>
                      <a:pt x="476" y="33"/>
                    </a:lnTo>
                    <a:lnTo>
                      <a:pt x="469" y="25"/>
                    </a:lnTo>
                    <a:lnTo>
                      <a:pt x="462" y="19"/>
                    </a:lnTo>
                    <a:lnTo>
                      <a:pt x="452" y="13"/>
                    </a:lnTo>
                    <a:lnTo>
                      <a:pt x="444" y="8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229"/>
              <p:cNvSpPr>
                <a:spLocks/>
              </p:cNvSpPr>
              <p:nvPr/>
            </p:nvSpPr>
            <p:spPr bwMode="auto">
              <a:xfrm>
                <a:off x="4017" y="2433"/>
                <a:ext cx="23" cy="11"/>
              </a:xfrm>
              <a:custGeom>
                <a:avLst/>
                <a:gdLst>
                  <a:gd name="T0" fmla="*/ 0 w 92"/>
                  <a:gd name="T1" fmla="*/ 0 h 45"/>
                  <a:gd name="T2" fmla="*/ 23 w 92"/>
                  <a:gd name="T3" fmla="*/ 11 h 45"/>
                  <a:gd name="T4" fmla="*/ 21 w 92"/>
                  <a:gd name="T5" fmla="*/ 11 h 45"/>
                  <a:gd name="T6" fmla="*/ 20 w 92"/>
                  <a:gd name="T7" fmla="*/ 11 h 45"/>
                  <a:gd name="T8" fmla="*/ 18 w 92"/>
                  <a:gd name="T9" fmla="*/ 11 h 45"/>
                  <a:gd name="T10" fmla="*/ 16 w 92"/>
                  <a:gd name="T11" fmla="*/ 11 h 45"/>
                  <a:gd name="T12" fmla="*/ 15 w 92"/>
                  <a:gd name="T13" fmla="*/ 11 h 45"/>
                  <a:gd name="T14" fmla="*/ 13 w 92"/>
                  <a:gd name="T15" fmla="*/ 10 h 45"/>
                  <a:gd name="T16" fmla="*/ 12 w 92"/>
                  <a:gd name="T17" fmla="*/ 10 h 45"/>
                  <a:gd name="T18" fmla="*/ 10 w 92"/>
                  <a:gd name="T19" fmla="*/ 9 h 45"/>
                  <a:gd name="T20" fmla="*/ 9 w 92"/>
                  <a:gd name="T21" fmla="*/ 8 h 45"/>
                  <a:gd name="T22" fmla="*/ 7 w 92"/>
                  <a:gd name="T23" fmla="*/ 8 h 45"/>
                  <a:gd name="T24" fmla="*/ 6 w 92"/>
                  <a:gd name="T25" fmla="*/ 7 h 45"/>
                  <a:gd name="T26" fmla="*/ 5 w 92"/>
                  <a:gd name="T27" fmla="*/ 5 h 45"/>
                  <a:gd name="T28" fmla="*/ 3 w 92"/>
                  <a:gd name="T29" fmla="*/ 4 h 45"/>
                  <a:gd name="T30" fmla="*/ 2 w 92"/>
                  <a:gd name="T31" fmla="*/ 3 h 45"/>
                  <a:gd name="T32" fmla="*/ 1 w 92"/>
                  <a:gd name="T33" fmla="*/ 1 h 45"/>
                  <a:gd name="T34" fmla="*/ 0 w 92"/>
                  <a:gd name="T35" fmla="*/ 0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2" h="45">
                    <a:moveTo>
                      <a:pt x="0" y="0"/>
                    </a:moveTo>
                    <a:lnTo>
                      <a:pt x="92" y="44"/>
                    </a:lnTo>
                    <a:lnTo>
                      <a:pt x="85" y="45"/>
                    </a:lnTo>
                    <a:lnTo>
                      <a:pt x="79" y="45"/>
                    </a:lnTo>
                    <a:lnTo>
                      <a:pt x="72" y="45"/>
                    </a:lnTo>
                    <a:lnTo>
                      <a:pt x="64" y="44"/>
                    </a:lnTo>
                    <a:lnTo>
                      <a:pt x="58" y="43"/>
                    </a:lnTo>
                    <a:lnTo>
                      <a:pt x="52" y="42"/>
                    </a:lnTo>
                    <a:lnTo>
                      <a:pt x="46" y="40"/>
                    </a:lnTo>
                    <a:lnTo>
                      <a:pt x="40" y="37"/>
                    </a:lnTo>
                    <a:lnTo>
                      <a:pt x="34" y="34"/>
                    </a:lnTo>
                    <a:lnTo>
                      <a:pt x="29" y="31"/>
                    </a:lnTo>
                    <a:lnTo>
                      <a:pt x="23" y="27"/>
                    </a:lnTo>
                    <a:lnTo>
                      <a:pt x="18" y="21"/>
                    </a:lnTo>
                    <a:lnTo>
                      <a:pt x="12" y="17"/>
                    </a:lnTo>
                    <a:lnTo>
                      <a:pt x="8" y="1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230"/>
              <p:cNvSpPr>
                <a:spLocks/>
              </p:cNvSpPr>
              <p:nvPr/>
            </p:nvSpPr>
            <p:spPr bwMode="auto">
              <a:xfrm>
                <a:off x="4014" y="2427"/>
                <a:ext cx="33" cy="17"/>
              </a:xfrm>
              <a:custGeom>
                <a:avLst/>
                <a:gdLst>
                  <a:gd name="T0" fmla="*/ 0 w 132"/>
                  <a:gd name="T1" fmla="*/ 0 h 70"/>
                  <a:gd name="T2" fmla="*/ 33 w 132"/>
                  <a:gd name="T3" fmla="*/ 15 h 70"/>
                  <a:gd name="T4" fmla="*/ 30 w 132"/>
                  <a:gd name="T5" fmla="*/ 16 h 70"/>
                  <a:gd name="T6" fmla="*/ 28 w 132"/>
                  <a:gd name="T7" fmla="*/ 17 h 70"/>
                  <a:gd name="T8" fmla="*/ 25 w 132"/>
                  <a:gd name="T9" fmla="*/ 17 h 70"/>
                  <a:gd name="T10" fmla="*/ 23 w 132"/>
                  <a:gd name="T11" fmla="*/ 17 h 70"/>
                  <a:gd name="T12" fmla="*/ 20 w 132"/>
                  <a:gd name="T13" fmla="*/ 17 h 70"/>
                  <a:gd name="T14" fmla="*/ 18 w 132"/>
                  <a:gd name="T15" fmla="*/ 17 h 70"/>
                  <a:gd name="T16" fmla="*/ 15 w 132"/>
                  <a:gd name="T17" fmla="*/ 16 h 70"/>
                  <a:gd name="T18" fmla="*/ 13 w 132"/>
                  <a:gd name="T19" fmla="*/ 15 h 70"/>
                  <a:gd name="T20" fmla="*/ 11 w 132"/>
                  <a:gd name="T21" fmla="*/ 14 h 70"/>
                  <a:gd name="T22" fmla="*/ 9 w 132"/>
                  <a:gd name="T23" fmla="*/ 13 h 70"/>
                  <a:gd name="T24" fmla="*/ 7 w 132"/>
                  <a:gd name="T25" fmla="*/ 11 h 70"/>
                  <a:gd name="T26" fmla="*/ 5 w 132"/>
                  <a:gd name="T27" fmla="*/ 9 h 70"/>
                  <a:gd name="T28" fmla="*/ 4 w 132"/>
                  <a:gd name="T29" fmla="*/ 7 h 70"/>
                  <a:gd name="T30" fmla="*/ 2 w 132"/>
                  <a:gd name="T31" fmla="*/ 5 h 70"/>
                  <a:gd name="T32" fmla="*/ 1 w 132"/>
                  <a:gd name="T33" fmla="*/ 3 h 70"/>
                  <a:gd name="T34" fmla="*/ 0 w 132"/>
                  <a:gd name="T35" fmla="*/ 0 h 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70">
                    <a:moveTo>
                      <a:pt x="0" y="0"/>
                    </a:moveTo>
                    <a:lnTo>
                      <a:pt x="132" y="63"/>
                    </a:lnTo>
                    <a:lnTo>
                      <a:pt x="120" y="66"/>
                    </a:lnTo>
                    <a:lnTo>
                      <a:pt x="110" y="69"/>
                    </a:lnTo>
                    <a:lnTo>
                      <a:pt x="100" y="70"/>
                    </a:lnTo>
                    <a:lnTo>
                      <a:pt x="90" y="70"/>
                    </a:lnTo>
                    <a:lnTo>
                      <a:pt x="80" y="70"/>
                    </a:lnTo>
                    <a:lnTo>
                      <a:pt x="70" y="68"/>
                    </a:lnTo>
                    <a:lnTo>
                      <a:pt x="61" y="66"/>
                    </a:lnTo>
                    <a:lnTo>
                      <a:pt x="52" y="62"/>
                    </a:lnTo>
                    <a:lnTo>
                      <a:pt x="44" y="58"/>
                    </a:lnTo>
                    <a:lnTo>
                      <a:pt x="36" y="52"/>
                    </a:lnTo>
                    <a:lnTo>
                      <a:pt x="27" y="45"/>
                    </a:lnTo>
                    <a:lnTo>
                      <a:pt x="21" y="37"/>
                    </a:lnTo>
                    <a:lnTo>
                      <a:pt x="15" y="29"/>
                    </a:lnTo>
                    <a:lnTo>
                      <a:pt x="9" y="20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231"/>
              <p:cNvSpPr>
                <a:spLocks/>
              </p:cNvSpPr>
              <p:nvPr/>
            </p:nvSpPr>
            <p:spPr bwMode="auto">
              <a:xfrm>
                <a:off x="4012" y="2421"/>
                <a:ext cx="40" cy="23"/>
              </a:xfrm>
              <a:custGeom>
                <a:avLst/>
                <a:gdLst>
                  <a:gd name="T0" fmla="*/ 28 w 159"/>
                  <a:gd name="T1" fmla="*/ 23 h 92"/>
                  <a:gd name="T2" fmla="*/ 5 w 159"/>
                  <a:gd name="T3" fmla="*/ 12 h 92"/>
                  <a:gd name="T4" fmla="*/ 4 w 159"/>
                  <a:gd name="T5" fmla="*/ 11 h 92"/>
                  <a:gd name="T6" fmla="*/ 3 w 159"/>
                  <a:gd name="T7" fmla="*/ 9 h 92"/>
                  <a:gd name="T8" fmla="*/ 3 w 159"/>
                  <a:gd name="T9" fmla="*/ 8 h 92"/>
                  <a:gd name="T10" fmla="*/ 2 w 159"/>
                  <a:gd name="T11" fmla="*/ 7 h 92"/>
                  <a:gd name="T12" fmla="*/ 1 w 159"/>
                  <a:gd name="T13" fmla="*/ 5 h 92"/>
                  <a:gd name="T14" fmla="*/ 1 w 159"/>
                  <a:gd name="T15" fmla="*/ 3 h 92"/>
                  <a:gd name="T16" fmla="*/ 0 w 159"/>
                  <a:gd name="T17" fmla="*/ 2 h 92"/>
                  <a:gd name="T18" fmla="*/ 0 w 159"/>
                  <a:gd name="T19" fmla="*/ 0 h 92"/>
                  <a:gd name="T20" fmla="*/ 40 w 159"/>
                  <a:gd name="T21" fmla="*/ 20 h 92"/>
                  <a:gd name="T22" fmla="*/ 38 w 159"/>
                  <a:gd name="T23" fmla="*/ 20 h 92"/>
                  <a:gd name="T24" fmla="*/ 37 w 159"/>
                  <a:gd name="T25" fmla="*/ 21 h 92"/>
                  <a:gd name="T26" fmla="*/ 35 w 159"/>
                  <a:gd name="T27" fmla="*/ 21 h 92"/>
                  <a:gd name="T28" fmla="*/ 34 w 159"/>
                  <a:gd name="T29" fmla="*/ 22 h 92"/>
                  <a:gd name="T30" fmla="*/ 32 w 159"/>
                  <a:gd name="T31" fmla="*/ 22 h 92"/>
                  <a:gd name="T32" fmla="*/ 31 w 159"/>
                  <a:gd name="T33" fmla="*/ 23 h 92"/>
                  <a:gd name="T34" fmla="*/ 29 w 159"/>
                  <a:gd name="T35" fmla="*/ 23 h 92"/>
                  <a:gd name="T36" fmla="*/ 28 w 159"/>
                  <a:gd name="T37" fmla="*/ 23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92">
                    <a:moveTo>
                      <a:pt x="110" y="92"/>
                    </a:moveTo>
                    <a:lnTo>
                      <a:pt x="18" y="48"/>
                    </a:lnTo>
                    <a:lnTo>
                      <a:pt x="15" y="43"/>
                    </a:lnTo>
                    <a:lnTo>
                      <a:pt x="12" y="37"/>
                    </a:lnTo>
                    <a:lnTo>
                      <a:pt x="10" y="32"/>
                    </a:lnTo>
                    <a:lnTo>
                      <a:pt x="7" y="26"/>
                    </a:lnTo>
                    <a:lnTo>
                      <a:pt x="5" y="19"/>
                    </a:lnTo>
                    <a:lnTo>
                      <a:pt x="3" y="13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159" y="78"/>
                    </a:lnTo>
                    <a:lnTo>
                      <a:pt x="153" y="81"/>
                    </a:lnTo>
                    <a:lnTo>
                      <a:pt x="147" y="83"/>
                    </a:lnTo>
                    <a:lnTo>
                      <a:pt x="141" y="85"/>
                    </a:lnTo>
                    <a:lnTo>
                      <a:pt x="134" y="87"/>
                    </a:lnTo>
                    <a:lnTo>
                      <a:pt x="128" y="89"/>
                    </a:lnTo>
                    <a:lnTo>
                      <a:pt x="122" y="90"/>
                    </a:lnTo>
                    <a:lnTo>
                      <a:pt x="116" y="92"/>
                    </a:lnTo>
                    <a:lnTo>
                      <a:pt x="110" y="92"/>
                    </a:lnTo>
                    <a:close/>
                  </a:path>
                </a:pathLst>
              </a:custGeom>
              <a:solidFill>
                <a:srgbClr val="AC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232"/>
              <p:cNvSpPr>
                <a:spLocks/>
              </p:cNvSpPr>
              <p:nvPr/>
            </p:nvSpPr>
            <p:spPr bwMode="auto">
              <a:xfrm>
                <a:off x="4011" y="2416"/>
                <a:ext cx="46" cy="27"/>
              </a:xfrm>
              <a:custGeom>
                <a:avLst/>
                <a:gdLst>
                  <a:gd name="T0" fmla="*/ 36 w 182"/>
                  <a:gd name="T1" fmla="*/ 27 h 107"/>
                  <a:gd name="T2" fmla="*/ 3 w 182"/>
                  <a:gd name="T3" fmla="*/ 11 h 107"/>
                  <a:gd name="T4" fmla="*/ 2 w 182"/>
                  <a:gd name="T5" fmla="*/ 10 h 107"/>
                  <a:gd name="T6" fmla="*/ 2 w 182"/>
                  <a:gd name="T7" fmla="*/ 8 h 107"/>
                  <a:gd name="T8" fmla="*/ 1 w 182"/>
                  <a:gd name="T9" fmla="*/ 7 h 107"/>
                  <a:gd name="T10" fmla="*/ 1 w 182"/>
                  <a:gd name="T11" fmla="*/ 6 h 107"/>
                  <a:gd name="T12" fmla="*/ 1 w 182"/>
                  <a:gd name="T13" fmla="*/ 4 h 107"/>
                  <a:gd name="T14" fmla="*/ 1 w 182"/>
                  <a:gd name="T15" fmla="*/ 3 h 107"/>
                  <a:gd name="T16" fmla="*/ 0 w 182"/>
                  <a:gd name="T17" fmla="*/ 2 h 107"/>
                  <a:gd name="T18" fmla="*/ 0 w 182"/>
                  <a:gd name="T19" fmla="*/ 0 h 107"/>
                  <a:gd name="T20" fmla="*/ 46 w 182"/>
                  <a:gd name="T21" fmla="*/ 22 h 107"/>
                  <a:gd name="T22" fmla="*/ 45 w 182"/>
                  <a:gd name="T23" fmla="*/ 23 h 107"/>
                  <a:gd name="T24" fmla="*/ 43 w 182"/>
                  <a:gd name="T25" fmla="*/ 24 h 107"/>
                  <a:gd name="T26" fmla="*/ 42 w 182"/>
                  <a:gd name="T27" fmla="*/ 24 h 107"/>
                  <a:gd name="T28" fmla="*/ 41 w 182"/>
                  <a:gd name="T29" fmla="*/ 25 h 107"/>
                  <a:gd name="T30" fmla="*/ 40 w 182"/>
                  <a:gd name="T31" fmla="*/ 26 h 107"/>
                  <a:gd name="T32" fmla="*/ 38 w 182"/>
                  <a:gd name="T33" fmla="*/ 26 h 107"/>
                  <a:gd name="T34" fmla="*/ 37 w 182"/>
                  <a:gd name="T35" fmla="*/ 27 h 107"/>
                  <a:gd name="T36" fmla="*/ 36 w 182"/>
                  <a:gd name="T37" fmla="*/ 27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2" h="107">
                    <a:moveTo>
                      <a:pt x="142" y="107"/>
                    </a:moveTo>
                    <a:lnTo>
                      <a:pt x="10" y="44"/>
                    </a:lnTo>
                    <a:lnTo>
                      <a:pt x="8" y="38"/>
                    </a:lnTo>
                    <a:lnTo>
                      <a:pt x="7" y="33"/>
                    </a:lnTo>
                    <a:lnTo>
                      <a:pt x="5" y="28"/>
                    </a:lnTo>
                    <a:lnTo>
                      <a:pt x="4" y="23"/>
                    </a:lnTo>
                    <a:lnTo>
                      <a:pt x="3" y="17"/>
                    </a:lnTo>
                    <a:lnTo>
                      <a:pt x="2" y="12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182" y="88"/>
                    </a:lnTo>
                    <a:lnTo>
                      <a:pt x="177" y="91"/>
                    </a:lnTo>
                    <a:lnTo>
                      <a:pt x="172" y="95"/>
                    </a:lnTo>
                    <a:lnTo>
                      <a:pt x="167" y="97"/>
                    </a:lnTo>
                    <a:lnTo>
                      <a:pt x="162" y="100"/>
                    </a:lnTo>
                    <a:lnTo>
                      <a:pt x="157" y="102"/>
                    </a:lnTo>
                    <a:lnTo>
                      <a:pt x="152" y="104"/>
                    </a:lnTo>
                    <a:lnTo>
                      <a:pt x="147" y="106"/>
                    </a:lnTo>
                    <a:lnTo>
                      <a:pt x="142" y="107"/>
                    </a:lnTo>
                    <a:close/>
                  </a:path>
                </a:pathLst>
              </a:custGeom>
              <a:solidFill>
                <a:srgbClr val="A8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233"/>
              <p:cNvSpPr>
                <a:spLocks/>
              </p:cNvSpPr>
              <p:nvPr/>
            </p:nvSpPr>
            <p:spPr bwMode="auto">
              <a:xfrm>
                <a:off x="4011" y="2411"/>
                <a:ext cx="50" cy="30"/>
              </a:xfrm>
              <a:custGeom>
                <a:avLst/>
                <a:gdLst>
                  <a:gd name="T0" fmla="*/ 41 w 203"/>
                  <a:gd name="T1" fmla="*/ 30 h 120"/>
                  <a:gd name="T2" fmla="*/ 2 w 203"/>
                  <a:gd name="T3" fmla="*/ 11 h 120"/>
                  <a:gd name="T4" fmla="*/ 1 w 203"/>
                  <a:gd name="T5" fmla="*/ 9 h 120"/>
                  <a:gd name="T6" fmla="*/ 1 w 203"/>
                  <a:gd name="T7" fmla="*/ 8 h 120"/>
                  <a:gd name="T8" fmla="*/ 1 w 203"/>
                  <a:gd name="T9" fmla="*/ 7 h 120"/>
                  <a:gd name="T10" fmla="*/ 1 w 203"/>
                  <a:gd name="T11" fmla="*/ 6 h 120"/>
                  <a:gd name="T12" fmla="*/ 0 w 203"/>
                  <a:gd name="T13" fmla="*/ 4 h 120"/>
                  <a:gd name="T14" fmla="*/ 0 w 203"/>
                  <a:gd name="T15" fmla="*/ 3 h 120"/>
                  <a:gd name="T16" fmla="*/ 0 w 203"/>
                  <a:gd name="T17" fmla="*/ 2 h 120"/>
                  <a:gd name="T18" fmla="*/ 0 w 203"/>
                  <a:gd name="T19" fmla="*/ 0 h 120"/>
                  <a:gd name="T20" fmla="*/ 50 w 203"/>
                  <a:gd name="T21" fmla="*/ 25 h 120"/>
                  <a:gd name="T22" fmla="*/ 49 w 203"/>
                  <a:gd name="T23" fmla="*/ 25 h 120"/>
                  <a:gd name="T24" fmla="*/ 48 w 203"/>
                  <a:gd name="T25" fmla="*/ 26 h 120"/>
                  <a:gd name="T26" fmla="*/ 46 w 203"/>
                  <a:gd name="T27" fmla="*/ 27 h 120"/>
                  <a:gd name="T28" fmla="*/ 45 w 203"/>
                  <a:gd name="T29" fmla="*/ 28 h 120"/>
                  <a:gd name="T30" fmla="*/ 44 w 203"/>
                  <a:gd name="T31" fmla="*/ 28 h 120"/>
                  <a:gd name="T32" fmla="*/ 43 w 203"/>
                  <a:gd name="T33" fmla="*/ 29 h 120"/>
                  <a:gd name="T34" fmla="*/ 42 w 203"/>
                  <a:gd name="T35" fmla="*/ 30 h 120"/>
                  <a:gd name="T36" fmla="*/ 41 w 203"/>
                  <a:gd name="T37" fmla="*/ 3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3" h="120">
                    <a:moveTo>
                      <a:pt x="166" y="120"/>
                    </a:moveTo>
                    <a:lnTo>
                      <a:pt x="7" y="42"/>
                    </a:lnTo>
                    <a:lnTo>
                      <a:pt x="5" y="37"/>
                    </a:lnTo>
                    <a:lnTo>
                      <a:pt x="4" y="32"/>
                    </a:lnTo>
                    <a:lnTo>
                      <a:pt x="4" y="27"/>
                    </a:lnTo>
                    <a:lnTo>
                      <a:pt x="3" y="22"/>
                    </a:lnTo>
                    <a:lnTo>
                      <a:pt x="2" y="17"/>
                    </a:lnTo>
                    <a:lnTo>
                      <a:pt x="1" y="11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03" y="98"/>
                    </a:lnTo>
                    <a:lnTo>
                      <a:pt x="198" y="101"/>
                    </a:lnTo>
                    <a:lnTo>
                      <a:pt x="193" y="104"/>
                    </a:lnTo>
                    <a:lnTo>
                      <a:pt x="188" y="107"/>
                    </a:lnTo>
                    <a:lnTo>
                      <a:pt x="184" y="110"/>
                    </a:lnTo>
                    <a:lnTo>
                      <a:pt x="179" y="112"/>
                    </a:lnTo>
                    <a:lnTo>
                      <a:pt x="175" y="115"/>
                    </a:lnTo>
                    <a:lnTo>
                      <a:pt x="171" y="118"/>
                    </a:lnTo>
                    <a:lnTo>
                      <a:pt x="166" y="120"/>
                    </a:lnTo>
                    <a:close/>
                  </a:path>
                </a:pathLst>
              </a:custGeom>
              <a:solidFill>
                <a:srgbClr val="A5A5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234"/>
              <p:cNvSpPr>
                <a:spLocks/>
              </p:cNvSpPr>
              <p:nvPr/>
            </p:nvSpPr>
            <p:spPr bwMode="auto">
              <a:xfrm>
                <a:off x="4011" y="2406"/>
                <a:ext cx="54" cy="32"/>
              </a:xfrm>
              <a:custGeom>
                <a:avLst/>
                <a:gdLst>
                  <a:gd name="T0" fmla="*/ 46 w 219"/>
                  <a:gd name="T1" fmla="*/ 32 h 128"/>
                  <a:gd name="T2" fmla="*/ 1 w 219"/>
                  <a:gd name="T3" fmla="*/ 10 h 128"/>
                  <a:gd name="T4" fmla="*/ 0 w 219"/>
                  <a:gd name="T5" fmla="*/ 9 h 128"/>
                  <a:gd name="T6" fmla="*/ 0 w 219"/>
                  <a:gd name="T7" fmla="*/ 8 h 128"/>
                  <a:gd name="T8" fmla="*/ 0 w 219"/>
                  <a:gd name="T9" fmla="*/ 6 h 128"/>
                  <a:gd name="T10" fmla="*/ 0 w 219"/>
                  <a:gd name="T11" fmla="*/ 5 h 128"/>
                  <a:gd name="T12" fmla="*/ 0 w 219"/>
                  <a:gd name="T13" fmla="*/ 4 h 128"/>
                  <a:gd name="T14" fmla="*/ 0 w 219"/>
                  <a:gd name="T15" fmla="*/ 3 h 128"/>
                  <a:gd name="T16" fmla="*/ 0 w 219"/>
                  <a:gd name="T17" fmla="*/ 1 h 128"/>
                  <a:gd name="T18" fmla="*/ 0 w 219"/>
                  <a:gd name="T19" fmla="*/ 0 h 128"/>
                  <a:gd name="T20" fmla="*/ 54 w 219"/>
                  <a:gd name="T21" fmla="*/ 27 h 128"/>
                  <a:gd name="T22" fmla="*/ 53 w 219"/>
                  <a:gd name="T23" fmla="*/ 27 h 128"/>
                  <a:gd name="T24" fmla="*/ 52 w 219"/>
                  <a:gd name="T25" fmla="*/ 28 h 128"/>
                  <a:gd name="T26" fmla="*/ 51 w 219"/>
                  <a:gd name="T27" fmla="*/ 29 h 128"/>
                  <a:gd name="T28" fmla="*/ 50 w 219"/>
                  <a:gd name="T29" fmla="*/ 30 h 128"/>
                  <a:gd name="T30" fmla="*/ 49 w 219"/>
                  <a:gd name="T31" fmla="*/ 30 h 128"/>
                  <a:gd name="T32" fmla="*/ 48 w 219"/>
                  <a:gd name="T33" fmla="*/ 31 h 128"/>
                  <a:gd name="T34" fmla="*/ 47 w 219"/>
                  <a:gd name="T35" fmla="*/ 32 h 128"/>
                  <a:gd name="T36" fmla="*/ 46 w 219"/>
                  <a:gd name="T37" fmla="*/ 32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9" h="128">
                    <a:moveTo>
                      <a:pt x="185" y="128"/>
                    </a:moveTo>
                    <a:lnTo>
                      <a:pt x="3" y="40"/>
                    </a:lnTo>
                    <a:lnTo>
                      <a:pt x="2" y="36"/>
                    </a:lnTo>
                    <a:lnTo>
                      <a:pt x="1" y="30"/>
                    </a:lnTo>
                    <a:lnTo>
                      <a:pt x="1" y="25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19" y="106"/>
                    </a:lnTo>
                    <a:lnTo>
                      <a:pt x="214" y="109"/>
                    </a:lnTo>
                    <a:lnTo>
                      <a:pt x="210" y="112"/>
                    </a:lnTo>
                    <a:lnTo>
                      <a:pt x="206" y="115"/>
                    </a:lnTo>
                    <a:lnTo>
                      <a:pt x="202" y="118"/>
                    </a:lnTo>
                    <a:lnTo>
                      <a:pt x="198" y="120"/>
                    </a:lnTo>
                    <a:lnTo>
                      <a:pt x="193" y="123"/>
                    </a:lnTo>
                    <a:lnTo>
                      <a:pt x="189" y="126"/>
                    </a:lnTo>
                    <a:lnTo>
                      <a:pt x="185" y="128"/>
                    </a:lnTo>
                    <a:close/>
                  </a:path>
                </a:pathLst>
              </a:custGeom>
              <a:solidFill>
                <a:srgbClr val="A2A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235"/>
              <p:cNvSpPr>
                <a:spLocks/>
              </p:cNvSpPr>
              <p:nvPr/>
            </p:nvSpPr>
            <p:spPr bwMode="auto">
              <a:xfrm>
                <a:off x="4011" y="2401"/>
                <a:ext cx="58" cy="34"/>
              </a:xfrm>
              <a:custGeom>
                <a:avLst/>
                <a:gdLst>
                  <a:gd name="T0" fmla="*/ 51 w 233"/>
                  <a:gd name="T1" fmla="*/ 34 h 137"/>
                  <a:gd name="T2" fmla="*/ 0 w 233"/>
                  <a:gd name="T3" fmla="*/ 10 h 137"/>
                  <a:gd name="T4" fmla="*/ 0 w 233"/>
                  <a:gd name="T5" fmla="*/ 9 h 137"/>
                  <a:gd name="T6" fmla="*/ 0 w 233"/>
                  <a:gd name="T7" fmla="*/ 7 h 137"/>
                  <a:gd name="T8" fmla="*/ 0 w 233"/>
                  <a:gd name="T9" fmla="*/ 6 h 137"/>
                  <a:gd name="T10" fmla="*/ 0 w 233"/>
                  <a:gd name="T11" fmla="*/ 5 h 137"/>
                  <a:gd name="T12" fmla="*/ 0 w 233"/>
                  <a:gd name="T13" fmla="*/ 4 h 137"/>
                  <a:gd name="T14" fmla="*/ 0 w 233"/>
                  <a:gd name="T15" fmla="*/ 3 h 137"/>
                  <a:gd name="T16" fmla="*/ 0 w 233"/>
                  <a:gd name="T17" fmla="*/ 1 h 137"/>
                  <a:gd name="T18" fmla="*/ 0 w 233"/>
                  <a:gd name="T19" fmla="*/ 0 h 137"/>
                  <a:gd name="T20" fmla="*/ 58 w 233"/>
                  <a:gd name="T21" fmla="*/ 28 h 137"/>
                  <a:gd name="T22" fmla="*/ 57 w 233"/>
                  <a:gd name="T23" fmla="*/ 29 h 137"/>
                  <a:gd name="T24" fmla="*/ 56 w 233"/>
                  <a:gd name="T25" fmla="*/ 30 h 137"/>
                  <a:gd name="T26" fmla="*/ 55 w 233"/>
                  <a:gd name="T27" fmla="*/ 31 h 137"/>
                  <a:gd name="T28" fmla="*/ 54 w 233"/>
                  <a:gd name="T29" fmla="*/ 31 h 137"/>
                  <a:gd name="T30" fmla="*/ 53 w 233"/>
                  <a:gd name="T31" fmla="*/ 32 h 137"/>
                  <a:gd name="T32" fmla="*/ 52 w 233"/>
                  <a:gd name="T33" fmla="*/ 33 h 137"/>
                  <a:gd name="T34" fmla="*/ 52 w 233"/>
                  <a:gd name="T35" fmla="*/ 34 h 137"/>
                  <a:gd name="T36" fmla="*/ 51 w 233"/>
                  <a:gd name="T37" fmla="*/ 34 h 1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3" h="137">
                    <a:moveTo>
                      <a:pt x="203" y="137"/>
                    </a:moveTo>
                    <a:lnTo>
                      <a:pt x="0" y="39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33" y="114"/>
                    </a:lnTo>
                    <a:lnTo>
                      <a:pt x="229" y="117"/>
                    </a:lnTo>
                    <a:lnTo>
                      <a:pt x="226" y="120"/>
                    </a:lnTo>
                    <a:lnTo>
                      <a:pt x="222" y="123"/>
                    </a:lnTo>
                    <a:lnTo>
                      <a:pt x="218" y="126"/>
                    </a:lnTo>
                    <a:lnTo>
                      <a:pt x="214" y="129"/>
                    </a:lnTo>
                    <a:lnTo>
                      <a:pt x="210" y="132"/>
                    </a:lnTo>
                    <a:lnTo>
                      <a:pt x="207" y="135"/>
                    </a:lnTo>
                    <a:lnTo>
                      <a:pt x="203" y="137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236"/>
              <p:cNvSpPr>
                <a:spLocks/>
              </p:cNvSpPr>
              <p:nvPr/>
            </p:nvSpPr>
            <p:spPr bwMode="auto">
              <a:xfrm>
                <a:off x="4011" y="2397"/>
                <a:ext cx="62" cy="35"/>
              </a:xfrm>
              <a:custGeom>
                <a:avLst/>
                <a:gdLst>
                  <a:gd name="T0" fmla="*/ 55 w 248"/>
                  <a:gd name="T1" fmla="*/ 35 h 144"/>
                  <a:gd name="T2" fmla="*/ 0 w 248"/>
                  <a:gd name="T3" fmla="*/ 9 h 144"/>
                  <a:gd name="T4" fmla="*/ 0 w 248"/>
                  <a:gd name="T5" fmla="*/ 8 h 144"/>
                  <a:gd name="T6" fmla="*/ 0 w 248"/>
                  <a:gd name="T7" fmla="*/ 7 h 144"/>
                  <a:gd name="T8" fmla="*/ 0 w 248"/>
                  <a:gd name="T9" fmla="*/ 6 h 144"/>
                  <a:gd name="T10" fmla="*/ 0 w 248"/>
                  <a:gd name="T11" fmla="*/ 5 h 144"/>
                  <a:gd name="T12" fmla="*/ 0 w 248"/>
                  <a:gd name="T13" fmla="*/ 3 h 144"/>
                  <a:gd name="T14" fmla="*/ 0 w 248"/>
                  <a:gd name="T15" fmla="*/ 2 h 144"/>
                  <a:gd name="T16" fmla="*/ 0 w 248"/>
                  <a:gd name="T17" fmla="*/ 1 h 144"/>
                  <a:gd name="T18" fmla="*/ 0 w 248"/>
                  <a:gd name="T19" fmla="*/ 0 h 144"/>
                  <a:gd name="T20" fmla="*/ 62 w 248"/>
                  <a:gd name="T21" fmla="*/ 29 h 144"/>
                  <a:gd name="T22" fmla="*/ 61 w 248"/>
                  <a:gd name="T23" fmla="*/ 30 h 144"/>
                  <a:gd name="T24" fmla="*/ 60 w 248"/>
                  <a:gd name="T25" fmla="*/ 31 h 144"/>
                  <a:gd name="T26" fmla="*/ 59 w 248"/>
                  <a:gd name="T27" fmla="*/ 31 h 144"/>
                  <a:gd name="T28" fmla="*/ 58 w 248"/>
                  <a:gd name="T29" fmla="*/ 32 h 144"/>
                  <a:gd name="T30" fmla="*/ 57 w 248"/>
                  <a:gd name="T31" fmla="*/ 33 h 144"/>
                  <a:gd name="T32" fmla="*/ 57 w 248"/>
                  <a:gd name="T33" fmla="*/ 34 h 144"/>
                  <a:gd name="T34" fmla="*/ 56 w 248"/>
                  <a:gd name="T35" fmla="*/ 34 h 144"/>
                  <a:gd name="T36" fmla="*/ 55 w 248"/>
                  <a:gd name="T37" fmla="*/ 35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8" h="144">
                    <a:moveTo>
                      <a:pt x="219" y="144"/>
                    </a:moveTo>
                    <a:lnTo>
                      <a:pt x="0" y="38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248" y="119"/>
                    </a:lnTo>
                    <a:lnTo>
                      <a:pt x="243" y="123"/>
                    </a:lnTo>
                    <a:lnTo>
                      <a:pt x="240" y="126"/>
                    </a:lnTo>
                    <a:lnTo>
                      <a:pt x="236" y="129"/>
                    </a:lnTo>
                    <a:lnTo>
                      <a:pt x="233" y="132"/>
                    </a:lnTo>
                    <a:lnTo>
                      <a:pt x="229" y="135"/>
                    </a:lnTo>
                    <a:lnTo>
                      <a:pt x="226" y="138"/>
                    </a:lnTo>
                    <a:lnTo>
                      <a:pt x="222" y="141"/>
                    </a:lnTo>
                    <a:lnTo>
                      <a:pt x="219" y="144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237"/>
              <p:cNvSpPr>
                <a:spLocks/>
              </p:cNvSpPr>
              <p:nvPr/>
            </p:nvSpPr>
            <p:spPr bwMode="auto">
              <a:xfrm>
                <a:off x="4011" y="2392"/>
                <a:ext cx="65" cy="37"/>
              </a:xfrm>
              <a:custGeom>
                <a:avLst/>
                <a:gdLst>
                  <a:gd name="T0" fmla="*/ 58 w 261"/>
                  <a:gd name="T1" fmla="*/ 37 h 150"/>
                  <a:gd name="T2" fmla="*/ 0 w 261"/>
                  <a:gd name="T3" fmla="*/ 9 h 150"/>
                  <a:gd name="T4" fmla="*/ 0 w 261"/>
                  <a:gd name="T5" fmla="*/ 8 h 150"/>
                  <a:gd name="T6" fmla="*/ 0 w 261"/>
                  <a:gd name="T7" fmla="*/ 7 h 150"/>
                  <a:gd name="T8" fmla="*/ 0 w 261"/>
                  <a:gd name="T9" fmla="*/ 6 h 150"/>
                  <a:gd name="T10" fmla="*/ 0 w 261"/>
                  <a:gd name="T11" fmla="*/ 4 h 150"/>
                  <a:gd name="T12" fmla="*/ 0 w 261"/>
                  <a:gd name="T13" fmla="*/ 3 h 150"/>
                  <a:gd name="T14" fmla="*/ 0 w 261"/>
                  <a:gd name="T15" fmla="*/ 2 h 150"/>
                  <a:gd name="T16" fmla="*/ 0 w 261"/>
                  <a:gd name="T17" fmla="*/ 1 h 150"/>
                  <a:gd name="T18" fmla="*/ 0 w 261"/>
                  <a:gd name="T19" fmla="*/ 0 h 150"/>
                  <a:gd name="T20" fmla="*/ 65 w 261"/>
                  <a:gd name="T21" fmla="*/ 31 h 150"/>
                  <a:gd name="T22" fmla="*/ 64 w 261"/>
                  <a:gd name="T23" fmla="*/ 32 h 150"/>
                  <a:gd name="T24" fmla="*/ 63 w 261"/>
                  <a:gd name="T25" fmla="*/ 32 h 150"/>
                  <a:gd name="T26" fmla="*/ 63 w 261"/>
                  <a:gd name="T27" fmla="*/ 33 h 150"/>
                  <a:gd name="T28" fmla="*/ 62 w 261"/>
                  <a:gd name="T29" fmla="*/ 34 h 150"/>
                  <a:gd name="T30" fmla="*/ 61 w 261"/>
                  <a:gd name="T31" fmla="*/ 35 h 150"/>
                  <a:gd name="T32" fmla="*/ 60 w 261"/>
                  <a:gd name="T33" fmla="*/ 36 h 150"/>
                  <a:gd name="T34" fmla="*/ 59 w 261"/>
                  <a:gd name="T35" fmla="*/ 36 h 150"/>
                  <a:gd name="T36" fmla="*/ 58 w 261"/>
                  <a:gd name="T37" fmla="*/ 37 h 1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1" h="150">
                    <a:moveTo>
                      <a:pt x="233" y="150"/>
                    </a:moveTo>
                    <a:lnTo>
                      <a:pt x="0" y="36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1" y="14"/>
                    </a:lnTo>
                    <a:lnTo>
                      <a:pt x="1" y="9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61" y="124"/>
                    </a:lnTo>
                    <a:lnTo>
                      <a:pt x="258" y="128"/>
                    </a:lnTo>
                    <a:lnTo>
                      <a:pt x="254" y="131"/>
                    </a:lnTo>
                    <a:lnTo>
                      <a:pt x="251" y="134"/>
                    </a:lnTo>
                    <a:lnTo>
                      <a:pt x="248" y="137"/>
                    </a:lnTo>
                    <a:lnTo>
                      <a:pt x="243" y="141"/>
                    </a:lnTo>
                    <a:lnTo>
                      <a:pt x="240" y="144"/>
                    </a:lnTo>
                    <a:lnTo>
                      <a:pt x="237" y="147"/>
                    </a:lnTo>
                    <a:lnTo>
                      <a:pt x="233" y="150"/>
                    </a:lnTo>
                    <a:close/>
                  </a:path>
                </a:pathLst>
              </a:custGeom>
              <a:solidFill>
                <a:srgbClr val="9A9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238"/>
              <p:cNvSpPr>
                <a:spLocks/>
              </p:cNvSpPr>
              <p:nvPr/>
            </p:nvSpPr>
            <p:spPr bwMode="auto">
              <a:xfrm>
                <a:off x="4011" y="2387"/>
                <a:ext cx="68" cy="39"/>
              </a:xfrm>
              <a:custGeom>
                <a:avLst/>
                <a:gdLst>
                  <a:gd name="T0" fmla="*/ 62 w 273"/>
                  <a:gd name="T1" fmla="*/ 39 h 156"/>
                  <a:gd name="T2" fmla="*/ 0 w 273"/>
                  <a:gd name="T3" fmla="*/ 9 h 156"/>
                  <a:gd name="T4" fmla="*/ 0 w 273"/>
                  <a:gd name="T5" fmla="*/ 8 h 156"/>
                  <a:gd name="T6" fmla="*/ 0 w 273"/>
                  <a:gd name="T7" fmla="*/ 7 h 156"/>
                  <a:gd name="T8" fmla="*/ 0 w 273"/>
                  <a:gd name="T9" fmla="*/ 6 h 156"/>
                  <a:gd name="T10" fmla="*/ 0 w 273"/>
                  <a:gd name="T11" fmla="*/ 5 h 156"/>
                  <a:gd name="T12" fmla="*/ 0 w 273"/>
                  <a:gd name="T13" fmla="*/ 4 h 156"/>
                  <a:gd name="T14" fmla="*/ 0 w 273"/>
                  <a:gd name="T15" fmla="*/ 3 h 156"/>
                  <a:gd name="T16" fmla="*/ 1 w 273"/>
                  <a:gd name="T17" fmla="*/ 1 h 156"/>
                  <a:gd name="T18" fmla="*/ 1 w 273"/>
                  <a:gd name="T19" fmla="*/ 0 h 156"/>
                  <a:gd name="T20" fmla="*/ 68 w 273"/>
                  <a:gd name="T21" fmla="*/ 33 h 156"/>
                  <a:gd name="T22" fmla="*/ 67 w 273"/>
                  <a:gd name="T23" fmla="*/ 34 h 156"/>
                  <a:gd name="T24" fmla="*/ 66 w 273"/>
                  <a:gd name="T25" fmla="*/ 34 h 156"/>
                  <a:gd name="T26" fmla="*/ 66 w 273"/>
                  <a:gd name="T27" fmla="*/ 35 h 156"/>
                  <a:gd name="T28" fmla="*/ 65 w 273"/>
                  <a:gd name="T29" fmla="*/ 36 h 156"/>
                  <a:gd name="T30" fmla="*/ 64 w 273"/>
                  <a:gd name="T31" fmla="*/ 37 h 156"/>
                  <a:gd name="T32" fmla="*/ 63 w 273"/>
                  <a:gd name="T33" fmla="*/ 38 h 156"/>
                  <a:gd name="T34" fmla="*/ 62 w 273"/>
                  <a:gd name="T35" fmla="*/ 38 h 156"/>
                  <a:gd name="T36" fmla="*/ 62 w 273"/>
                  <a:gd name="T37" fmla="*/ 39 h 1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3" h="156">
                    <a:moveTo>
                      <a:pt x="247" y="156"/>
                    </a:moveTo>
                    <a:lnTo>
                      <a:pt x="0" y="37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1" y="19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3" y="4"/>
                    </a:lnTo>
                    <a:lnTo>
                      <a:pt x="4" y="0"/>
                    </a:lnTo>
                    <a:lnTo>
                      <a:pt x="273" y="130"/>
                    </a:lnTo>
                    <a:lnTo>
                      <a:pt x="270" y="134"/>
                    </a:lnTo>
                    <a:lnTo>
                      <a:pt x="266" y="137"/>
                    </a:lnTo>
                    <a:lnTo>
                      <a:pt x="263" y="140"/>
                    </a:lnTo>
                    <a:lnTo>
                      <a:pt x="260" y="144"/>
                    </a:lnTo>
                    <a:lnTo>
                      <a:pt x="257" y="147"/>
                    </a:lnTo>
                    <a:lnTo>
                      <a:pt x="253" y="150"/>
                    </a:lnTo>
                    <a:lnTo>
                      <a:pt x="250" y="153"/>
                    </a:lnTo>
                    <a:lnTo>
                      <a:pt x="247" y="156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239"/>
              <p:cNvSpPr>
                <a:spLocks/>
              </p:cNvSpPr>
              <p:nvPr/>
            </p:nvSpPr>
            <p:spPr bwMode="auto">
              <a:xfrm>
                <a:off x="4011" y="2383"/>
                <a:ext cx="71" cy="40"/>
              </a:xfrm>
              <a:custGeom>
                <a:avLst/>
                <a:gdLst>
                  <a:gd name="T0" fmla="*/ 65 w 284"/>
                  <a:gd name="T1" fmla="*/ 40 h 161"/>
                  <a:gd name="T2" fmla="*/ 0 w 284"/>
                  <a:gd name="T3" fmla="*/ 9 h 161"/>
                  <a:gd name="T4" fmla="*/ 0 w 284"/>
                  <a:gd name="T5" fmla="*/ 8 h 161"/>
                  <a:gd name="T6" fmla="*/ 0 w 284"/>
                  <a:gd name="T7" fmla="*/ 7 h 161"/>
                  <a:gd name="T8" fmla="*/ 1 w 284"/>
                  <a:gd name="T9" fmla="*/ 6 h 161"/>
                  <a:gd name="T10" fmla="*/ 1 w 284"/>
                  <a:gd name="T11" fmla="*/ 4 h 161"/>
                  <a:gd name="T12" fmla="*/ 1 w 284"/>
                  <a:gd name="T13" fmla="*/ 3 h 161"/>
                  <a:gd name="T14" fmla="*/ 1 w 284"/>
                  <a:gd name="T15" fmla="*/ 2 h 161"/>
                  <a:gd name="T16" fmla="*/ 1 w 284"/>
                  <a:gd name="T17" fmla="*/ 1 h 161"/>
                  <a:gd name="T18" fmla="*/ 2 w 284"/>
                  <a:gd name="T19" fmla="*/ 0 h 161"/>
                  <a:gd name="T20" fmla="*/ 71 w 284"/>
                  <a:gd name="T21" fmla="*/ 34 h 161"/>
                  <a:gd name="T22" fmla="*/ 70 w 284"/>
                  <a:gd name="T23" fmla="*/ 35 h 161"/>
                  <a:gd name="T24" fmla="*/ 70 w 284"/>
                  <a:gd name="T25" fmla="*/ 35 h 161"/>
                  <a:gd name="T26" fmla="*/ 69 w 284"/>
                  <a:gd name="T27" fmla="*/ 36 h 161"/>
                  <a:gd name="T28" fmla="*/ 68 w 284"/>
                  <a:gd name="T29" fmla="*/ 37 h 161"/>
                  <a:gd name="T30" fmla="*/ 67 w 284"/>
                  <a:gd name="T31" fmla="*/ 38 h 161"/>
                  <a:gd name="T32" fmla="*/ 66 w 284"/>
                  <a:gd name="T33" fmla="*/ 39 h 161"/>
                  <a:gd name="T34" fmla="*/ 66 w 284"/>
                  <a:gd name="T35" fmla="*/ 39 h 161"/>
                  <a:gd name="T36" fmla="*/ 65 w 284"/>
                  <a:gd name="T37" fmla="*/ 40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4" h="161">
                    <a:moveTo>
                      <a:pt x="259" y="161"/>
                    </a:moveTo>
                    <a:lnTo>
                      <a:pt x="0" y="37"/>
                    </a:lnTo>
                    <a:lnTo>
                      <a:pt x="1" y="32"/>
                    </a:lnTo>
                    <a:lnTo>
                      <a:pt x="1" y="28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3" y="14"/>
                    </a:lnTo>
                    <a:lnTo>
                      <a:pt x="4" y="9"/>
                    </a:lnTo>
                    <a:lnTo>
                      <a:pt x="5" y="5"/>
                    </a:lnTo>
                    <a:lnTo>
                      <a:pt x="6" y="0"/>
                    </a:lnTo>
                    <a:lnTo>
                      <a:pt x="284" y="135"/>
                    </a:lnTo>
                    <a:lnTo>
                      <a:pt x="281" y="139"/>
                    </a:lnTo>
                    <a:lnTo>
                      <a:pt x="278" y="142"/>
                    </a:lnTo>
                    <a:lnTo>
                      <a:pt x="275" y="145"/>
                    </a:lnTo>
                    <a:lnTo>
                      <a:pt x="271" y="149"/>
                    </a:lnTo>
                    <a:lnTo>
                      <a:pt x="268" y="152"/>
                    </a:lnTo>
                    <a:lnTo>
                      <a:pt x="265" y="155"/>
                    </a:lnTo>
                    <a:lnTo>
                      <a:pt x="262" y="158"/>
                    </a:lnTo>
                    <a:lnTo>
                      <a:pt x="259" y="161"/>
                    </a:lnTo>
                    <a:close/>
                  </a:path>
                </a:pathLst>
              </a:custGeom>
              <a:solidFill>
                <a:srgbClr val="93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240"/>
              <p:cNvSpPr>
                <a:spLocks/>
              </p:cNvSpPr>
              <p:nvPr/>
            </p:nvSpPr>
            <p:spPr bwMode="auto">
              <a:xfrm>
                <a:off x="4012" y="2378"/>
                <a:ext cx="73" cy="42"/>
              </a:xfrm>
              <a:custGeom>
                <a:avLst/>
                <a:gdLst>
                  <a:gd name="T0" fmla="*/ 67 w 293"/>
                  <a:gd name="T1" fmla="*/ 42 h 165"/>
                  <a:gd name="T2" fmla="*/ 0 w 293"/>
                  <a:gd name="T3" fmla="*/ 9 h 165"/>
                  <a:gd name="T4" fmla="*/ 0 w 293"/>
                  <a:gd name="T5" fmla="*/ 8 h 165"/>
                  <a:gd name="T6" fmla="*/ 0 w 293"/>
                  <a:gd name="T7" fmla="*/ 7 h 165"/>
                  <a:gd name="T8" fmla="*/ 0 w 293"/>
                  <a:gd name="T9" fmla="*/ 6 h 165"/>
                  <a:gd name="T10" fmla="*/ 0 w 293"/>
                  <a:gd name="T11" fmla="*/ 5 h 165"/>
                  <a:gd name="T12" fmla="*/ 1 w 293"/>
                  <a:gd name="T13" fmla="*/ 3 h 165"/>
                  <a:gd name="T14" fmla="*/ 1 w 293"/>
                  <a:gd name="T15" fmla="*/ 2 h 165"/>
                  <a:gd name="T16" fmla="*/ 1 w 293"/>
                  <a:gd name="T17" fmla="*/ 1 h 165"/>
                  <a:gd name="T18" fmla="*/ 1 w 293"/>
                  <a:gd name="T19" fmla="*/ 0 h 165"/>
                  <a:gd name="T20" fmla="*/ 73 w 293"/>
                  <a:gd name="T21" fmla="*/ 35 h 165"/>
                  <a:gd name="T22" fmla="*/ 72 w 293"/>
                  <a:gd name="T23" fmla="*/ 36 h 165"/>
                  <a:gd name="T24" fmla="*/ 71 w 293"/>
                  <a:gd name="T25" fmla="*/ 37 h 165"/>
                  <a:gd name="T26" fmla="*/ 71 w 293"/>
                  <a:gd name="T27" fmla="*/ 38 h 165"/>
                  <a:gd name="T28" fmla="*/ 70 w 293"/>
                  <a:gd name="T29" fmla="*/ 39 h 165"/>
                  <a:gd name="T30" fmla="*/ 69 w 293"/>
                  <a:gd name="T31" fmla="*/ 40 h 165"/>
                  <a:gd name="T32" fmla="*/ 69 w 293"/>
                  <a:gd name="T33" fmla="*/ 40 h 165"/>
                  <a:gd name="T34" fmla="*/ 68 w 293"/>
                  <a:gd name="T35" fmla="*/ 41 h 165"/>
                  <a:gd name="T36" fmla="*/ 67 w 293"/>
                  <a:gd name="T37" fmla="*/ 42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3" h="165">
                    <a:moveTo>
                      <a:pt x="269" y="165"/>
                    </a:moveTo>
                    <a:lnTo>
                      <a:pt x="0" y="35"/>
                    </a:lnTo>
                    <a:lnTo>
                      <a:pt x="0" y="30"/>
                    </a:lnTo>
                    <a:lnTo>
                      <a:pt x="1" y="26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3" y="13"/>
                    </a:lnTo>
                    <a:lnTo>
                      <a:pt x="4" y="9"/>
                    </a:lnTo>
                    <a:lnTo>
                      <a:pt x="5" y="4"/>
                    </a:lnTo>
                    <a:lnTo>
                      <a:pt x="6" y="0"/>
                    </a:lnTo>
                    <a:lnTo>
                      <a:pt x="293" y="138"/>
                    </a:lnTo>
                    <a:lnTo>
                      <a:pt x="289" y="141"/>
                    </a:lnTo>
                    <a:lnTo>
                      <a:pt x="286" y="146"/>
                    </a:lnTo>
                    <a:lnTo>
                      <a:pt x="283" y="149"/>
                    </a:lnTo>
                    <a:lnTo>
                      <a:pt x="281" y="153"/>
                    </a:lnTo>
                    <a:lnTo>
                      <a:pt x="278" y="156"/>
                    </a:lnTo>
                    <a:lnTo>
                      <a:pt x="275" y="159"/>
                    </a:lnTo>
                    <a:lnTo>
                      <a:pt x="272" y="162"/>
                    </a:lnTo>
                    <a:lnTo>
                      <a:pt x="269" y="165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241"/>
              <p:cNvSpPr>
                <a:spLocks/>
              </p:cNvSpPr>
              <p:nvPr/>
            </p:nvSpPr>
            <p:spPr bwMode="auto">
              <a:xfrm>
                <a:off x="4013" y="2374"/>
                <a:ext cx="75" cy="42"/>
              </a:xfrm>
              <a:custGeom>
                <a:avLst/>
                <a:gdLst>
                  <a:gd name="T0" fmla="*/ 69 w 301"/>
                  <a:gd name="T1" fmla="*/ 42 h 170"/>
                  <a:gd name="T2" fmla="*/ 0 w 301"/>
                  <a:gd name="T3" fmla="*/ 9 h 170"/>
                  <a:gd name="T4" fmla="*/ 0 w 301"/>
                  <a:gd name="T5" fmla="*/ 8 h 170"/>
                  <a:gd name="T6" fmla="*/ 0 w 301"/>
                  <a:gd name="T7" fmla="*/ 7 h 170"/>
                  <a:gd name="T8" fmla="*/ 0 w 301"/>
                  <a:gd name="T9" fmla="*/ 5 h 170"/>
                  <a:gd name="T10" fmla="*/ 1 w 301"/>
                  <a:gd name="T11" fmla="*/ 4 h 170"/>
                  <a:gd name="T12" fmla="*/ 1 w 301"/>
                  <a:gd name="T13" fmla="*/ 3 h 170"/>
                  <a:gd name="T14" fmla="*/ 1 w 301"/>
                  <a:gd name="T15" fmla="*/ 2 h 170"/>
                  <a:gd name="T16" fmla="*/ 1 w 301"/>
                  <a:gd name="T17" fmla="*/ 1 h 170"/>
                  <a:gd name="T18" fmla="*/ 2 w 301"/>
                  <a:gd name="T19" fmla="*/ 0 h 170"/>
                  <a:gd name="T20" fmla="*/ 75 w 301"/>
                  <a:gd name="T21" fmla="*/ 35 h 170"/>
                  <a:gd name="T22" fmla="*/ 74 w 301"/>
                  <a:gd name="T23" fmla="*/ 36 h 170"/>
                  <a:gd name="T24" fmla="*/ 74 w 301"/>
                  <a:gd name="T25" fmla="*/ 37 h 170"/>
                  <a:gd name="T26" fmla="*/ 73 w 301"/>
                  <a:gd name="T27" fmla="*/ 38 h 170"/>
                  <a:gd name="T28" fmla="*/ 72 w 301"/>
                  <a:gd name="T29" fmla="*/ 39 h 170"/>
                  <a:gd name="T30" fmla="*/ 71 w 301"/>
                  <a:gd name="T31" fmla="*/ 39 h 170"/>
                  <a:gd name="T32" fmla="*/ 71 w 301"/>
                  <a:gd name="T33" fmla="*/ 41 h 170"/>
                  <a:gd name="T34" fmla="*/ 70 w 301"/>
                  <a:gd name="T35" fmla="*/ 41 h 170"/>
                  <a:gd name="T36" fmla="*/ 69 w 301"/>
                  <a:gd name="T37" fmla="*/ 42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1" h="170">
                    <a:moveTo>
                      <a:pt x="278" y="170"/>
                    </a:moveTo>
                    <a:lnTo>
                      <a:pt x="0" y="35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2" y="22"/>
                    </a:lnTo>
                    <a:lnTo>
                      <a:pt x="3" y="18"/>
                    </a:lnTo>
                    <a:lnTo>
                      <a:pt x="4" y="14"/>
                    </a:lnTo>
                    <a:lnTo>
                      <a:pt x="5" y="9"/>
                    </a:lnTo>
                    <a:lnTo>
                      <a:pt x="6" y="4"/>
                    </a:lnTo>
                    <a:lnTo>
                      <a:pt x="7" y="0"/>
                    </a:lnTo>
                    <a:lnTo>
                      <a:pt x="301" y="142"/>
                    </a:lnTo>
                    <a:lnTo>
                      <a:pt x="298" y="146"/>
                    </a:lnTo>
                    <a:lnTo>
                      <a:pt x="296" y="149"/>
                    </a:lnTo>
                    <a:lnTo>
                      <a:pt x="293" y="153"/>
                    </a:lnTo>
                    <a:lnTo>
                      <a:pt x="290" y="156"/>
                    </a:lnTo>
                    <a:lnTo>
                      <a:pt x="286" y="159"/>
                    </a:lnTo>
                    <a:lnTo>
                      <a:pt x="283" y="164"/>
                    </a:lnTo>
                    <a:lnTo>
                      <a:pt x="281" y="167"/>
                    </a:lnTo>
                    <a:lnTo>
                      <a:pt x="278" y="170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242"/>
              <p:cNvSpPr>
                <a:spLocks/>
              </p:cNvSpPr>
              <p:nvPr/>
            </p:nvSpPr>
            <p:spPr bwMode="auto">
              <a:xfrm>
                <a:off x="4013" y="2370"/>
                <a:ext cx="78" cy="43"/>
              </a:xfrm>
              <a:custGeom>
                <a:avLst/>
                <a:gdLst>
                  <a:gd name="T0" fmla="*/ 72 w 309"/>
                  <a:gd name="T1" fmla="*/ 43 h 173"/>
                  <a:gd name="T2" fmla="*/ 0 w 309"/>
                  <a:gd name="T3" fmla="*/ 9 h 173"/>
                  <a:gd name="T4" fmla="*/ 0 w 309"/>
                  <a:gd name="T5" fmla="*/ 8 h 173"/>
                  <a:gd name="T6" fmla="*/ 1 w 309"/>
                  <a:gd name="T7" fmla="*/ 6 h 173"/>
                  <a:gd name="T8" fmla="*/ 1 w 309"/>
                  <a:gd name="T9" fmla="*/ 5 h 173"/>
                  <a:gd name="T10" fmla="*/ 1 w 309"/>
                  <a:gd name="T11" fmla="*/ 4 h 173"/>
                  <a:gd name="T12" fmla="*/ 1 w 309"/>
                  <a:gd name="T13" fmla="*/ 3 h 173"/>
                  <a:gd name="T14" fmla="*/ 2 w 309"/>
                  <a:gd name="T15" fmla="*/ 2 h 173"/>
                  <a:gd name="T16" fmla="*/ 2 w 309"/>
                  <a:gd name="T17" fmla="*/ 1 h 173"/>
                  <a:gd name="T18" fmla="*/ 2 w 309"/>
                  <a:gd name="T19" fmla="*/ 0 h 173"/>
                  <a:gd name="T20" fmla="*/ 78 w 309"/>
                  <a:gd name="T21" fmla="*/ 36 h 173"/>
                  <a:gd name="T22" fmla="*/ 77 w 309"/>
                  <a:gd name="T23" fmla="*/ 37 h 173"/>
                  <a:gd name="T24" fmla="*/ 76 w 309"/>
                  <a:gd name="T25" fmla="*/ 38 h 173"/>
                  <a:gd name="T26" fmla="*/ 76 w 309"/>
                  <a:gd name="T27" fmla="*/ 39 h 173"/>
                  <a:gd name="T28" fmla="*/ 75 w 309"/>
                  <a:gd name="T29" fmla="*/ 40 h 173"/>
                  <a:gd name="T30" fmla="*/ 74 w 309"/>
                  <a:gd name="T31" fmla="*/ 41 h 173"/>
                  <a:gd name="T32" fmla="*/ 74 w 309"/>
                  <a:gd name="T33" fmla="*/ 41 h 173"/>
                  <a:gd name="T34" fmla="*/ 73 w 309"/>
                  <a:gd name="T35" fmla="*/ 42 h 173"/>
                  <a:gd name="T36" fmla="*/ 72 w 309"/>
                  <a:gd name="T37" fmla="*/ 43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9" h="173">
                    <a:moveTo>
                      <a:pt x="287" y="173"/>
                    </a:moveTo>
                    <a:lnTo>
                      <a:pt x="0" y="35"/>
                    </a:lnTo>
                    <a:lnTo>
                      <a:pt x="1" y="31"/>
                    </a:lnTo>
                    <a:lnTo>
                      <a:pt x="2" y="26"/>
                    </a:lnTo>
                    <a:lnTo>
                      <a:pt x="3" y="21"/>
                    </a:lnTo>
                    <a:lnTo>
                      <a:pt x="4" y="17"/>
                    </a:lnTo>
                    <a:lnTo>
                      <a:pt x="5" y="13"/>
                    </a:lnTo>
                    <a:lnTo>
                      <a:pt x="6" y="9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309" y="146"/>
                    </a:lnTo>
                    <a:lnTo>
                      <a:pt x="306" y="149"/>
                    </a:lnTo>
                    <a:lnTo>
                      <a:pt x="303" y="153"/>
                    </a:lnTo>
                    <a:lnTo>
                      <a:pt x="301" y="156"/>
                    </a:lnTo>
                    <a:lnTo>
                      <a:pt x="298" y="160"/>
                    </a:lnTo>
                    <a:lnTo>
                      <a:pt x="295" y="163"/>
                    </a:lnTo>
                    <a:lnTo>
                      <a:pt x="293" y="166"/>
                    </a:lnTo>
                    <a:lnTo>
                      <a:pt x="290" y="170"/>
                    </a:lnTo>
                    <a:lnTo>
                      <a:pt x="287" y="173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243"/>
              <p:cNvSpPr>
                <a:spLocks/>
              </p:cNvSpPr>
              <p:nvPr/>
            </p:nvSpPr>
            <p:spPr bwMode="auto">
              <a:xfrm>
                <a:off x="4014" y="2365"/>
                <a:ext cx="79" cy="45"/>
              </a:xfrm>
              <a:custGeom>
                <a:avLst/>
                <a:gdLst>
                  <a:gd name="T0" fmla="*/ 74 w 315"/>
                  <a:gd name="T1" fmla="*/ 45 h 176"/>
                  <a:gd name="T2" fmla="*/ 0 w 315"/>
                  <a:gd name="T3" fmla="*/ 9 h 176"/>
                  <a:gd name="T4" fmla="*/ 0 w 315"/>
                  <a:gd name="T5" fmla="*/ 8 h 176"/>
                  <a:gd name="T6" fmla="*/ 1 w 315"/>
                  <a:gd name="T7" fmla="*/ 7 h 176"/>
                  <a:gd name="T8" fmla="*/ 1 w 315"/>
                  <a:gd name="T9" fmla="*/ 5 h 176"/>
                  <a:gd name="T10" fmla="*/ 1 w 315"/>
                  <a:gd name="T11" fmla="*/ 4 h 176"/>
                  <a:gd name="T12" fmla="*/ 1 w 315"/>
                  <a:gd name="T13" fmla="*/ 3 h 176"/>
                  <a:gd name="T14" fmla="*/ 2 w 315"/>
                  <a:gd name="T15" fmla="*/ 2 h 176"/>
                  <a:gd name="T16" fmla="*/ 2 w 315"/>
                  <a:gd name="T17" fmla="*/ 1 h 176"/>
                  <a:gd name="T18" fmla="*/ 2 w 315"/>
                  <a:gd name="T19" fmla="*/ 0 h 176"/>
                  <a:gd name="T20" fmla="*/ 79 w 315"/>
                  <a:gd name="T21" fmla="*/ 38 h 176"/>
                  <a:gd name="T22" fmla="*/ 78 w 315"/>
                  <a:gd name="T23" fmla="*/ 39 h 176"/>
                  <a:gd name="T24" fmla="*/ 78 w 315"/>
                  <a:gd name="T25" fmla="*/ 40 h 176"/>
                  <a:gd name="T26" fmla="*/ 77 w 315"/>
                  <a:gd name="T27" fmla="*/ 41 h 176"/>
                  <a:gd name="T28" fmla="*/ 76 w 315"/>
                  <a:gd name="T29" fmla="*/ 42 h 176"/>
                  <a:gd name="T30" fmla="*/ 76 w 315"/>
                  <a:gd name="T31" fmla="*/ 42 h 176"/>
                  <a:gd name="T32" fmla="*/ 75 w 315"/>
                  <a:gd name="T33" fmla="*/ 43 h 176"/>
                  <a:gd name="T34" fmla="*/ 74 w 315"/>
                  <a:gd name="T35" fmla="*/ 44 h 176"/>
                  <a:gd name="T36" fmla="*/ 74 w 315"/>
                  <a:gd name="T37" fmla="*/ 45 h 1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5" h="176">
                    <a:moveTo>
                      <a:pt x="294" y="176"/>
                    </a:moveTo>
                    <a:lnTo>
                      <a:pt x="0" y="34"/>
                    </a:lnTo>
                    <a:lnTo>
                      <a:pt x="1" y="30"/>
                    </a:lnTo>
                    <a:lnTo>
                      <a:pt x="2" y="26"/>
                    </a:lnTo>
                    <a:lnTo>
                      <a:pt x="3" y="21"/>
                    </a:lnTo>
                    <a:lnTo>
                      <a:pt x="4" y="17"/>
                    </a:lnTo>
                    <a:lnTo>
                      <a:pt x="5" y="13"/>
                    </a:lnTo>
                    <a:lnTo>
                      <a:pt x="6" y="9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315" y="149"/>
                    </a:lnTo>
                    <a:lnTo>
                      <a:pt x="312" y="152"/>
                    </a:lnTo>
                    <a:lnTo>
                      <a:pt x="310" y="156"/>
                    </a:lnTo>
                    <a:lnTo>
                      <a:pt x="307" y="159"/>
                    </a:lnTo>
                    <a:lnTo>
                      <a:pt x="305" y="163"/>
                    </a:lnTo>
                    <a:lnTo>
                      <a:pt x="302" y="166"/>
                    </a:lnTo>
                    <a:lnTo>
                      <a:pt x="299" y="170"/>
                    </a:lnTo>
                    <a:lnTo>
                      <a:pt x="297" y="173"/>
                    </a:lnTo>
                    <a:lnTo>
                      <a:pt x="294" y="176"/>
                    </a:lnTo>
                    <a:close/>
                  </a:path>
                </a:pathLst>
              </a:custGeom>
              <a:solidFill>
                <a:srgbClr val="89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244"/>
              <p:cNvSpPr>
                <a:spLocks/>
              </p:cNvSpPr>
              <p:nvPr/>
            </p:nvSpPr>
            <p:spPr bwMode="auto">
              <a:xfrm>
                <a:off x="4016" y="2361"/>
                <a:ext cx="80" cy="45"/>
              </a:xfrm>
              <a:custGeom>
                <a:avLst/>
                <a:gdLst>
                  <a:gd name="T0" fmla="*/ 75 w 321"/>
                  <a:gd name="T1" fmla="*/ 45 h 180"/>
                  <a:gd name="T2" fmla="*/ 0 w 321"/>
                  <a:gd name="T3" fmla="*/ 9 h 180"/>
                  <a:gd name="T4" fmla="*/ 0 w 321"/>
                  <a:gd name="T5" fmla="*/ 8 h 180"/>
                  <a:gd name="T6" fmla="*/ 0 w 321"/>
                  <a:gd name="T7" fmla="*/ 7 h 180"/>
                  <a:gd name="T8" fmla="*/ 1 w 321"/>
                  <a:gd name="T9" fmla="*/ 6 h 180"/>
                  <a:gd name="T10" fmla="*/ 1 w 321"/>
                  <a:gd name="T11" fmla="*/ 4 h 180"/>
                  <a:gd name="T12" fmla="*/ 1 w 321"/>
                  <a:gd name="T13" fmla="*/ 3 h 180"/>
                  <a:gd name="T14" fmla="*/ 2 w 321"/>
                  <a:gd name="T15" fmla="*/ 2 h 180"/>
                  <a:gd name="T16" fmla="*/ 2 w 321"/>
                  <a:gd name="T17" fmla="*/ 1 h 180"/>
                  <a:gd name="T18" fmla="*/ 2 w 321"/>
                  <a:gd name="T19" fmla="*/ 0 h 180"/>
                  <a:gd name="T20" fmla="*/ 80 w 321"/>
                  <a:gd name="T21" fmla="*/ 38 h 180"/>
                  <a:gd name="T22" fmla="*/ 79 w 321"/>
                  <a:gd name="T23" fmla="*/ 39 h 180"/>
                  <a:gd name="T24" fmla="*/ 79 w 321"/>
                  <a:gd name="T25" fmla="*/ 40 h 180"/>
                  <a:gd name="T26" fmla="*/ 78 w 321"/>
                  <a:gd name="T27" fmla="*/ 41 h 180"/>
                  <a:gd name="T28" fmla="*/ 78 w 321"/>
                  <a:gd name="T29" fmla="*/ 42 h 180"/>
                  <a:gd name="T30" fmla="*/ 77 w 321"/>
                  <a:gd name="T31" fmla="*/ 42 h 180"/>
                  <a:gd name="T32" fmla="*/ 76 w 321"/>
                  <a:gd name="T33" fmla="*/ 43 h 180"/>
                  <a:gd name="T34" fmla="*/ 76 w 321"/>
                  <a:gd name="T35" fmla="*/ 44 h 180"/>
                  <a:gd name="T36" fmla="*/ 75 w 321"/>
                  <a:gd name="T37" fmla="*/ 45 h 1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1" h="180">
                    <a:moveTo>
                      <a:pt x="301" y="180"/>
                    </a:moveTo>
                    <a:lnTo>
                      <a:pt x="0" y="34"/>
                    </a:lnTo>
                    <a:lnTo>
                      <a:pt x="1" y="30"/>
                    </a:lnTo>
                    <a:lnTo>
                      <a:pt x="2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9" y="0"/>
                    </a:lnTo>
                    <a:lnTo>
                      <a:pt x="321" y="150"/>
                    </a:lnTo>
                    <a:lnTo>
                      <a:pt x="318" y="154"/>
                    </a:lnTo>
                    <a:lnTo>
                      <a:pt x="316" y="158"/>
                    </a:lnTo>
                    <a:lnTo>
                      <a:pt x="313" y="162"/>
                    </a:lnTo>
                    <a:lnTo>
                      <a:pt x="311" y="166"/>
                    </a:lnTo>
                    <a:lnTo>
                      <a:pt x="308" y="169"/>
                    </a:lnTo>
                    <a:lnTo>
                      <a:pt x="306" y="173"/>
                    </a:lnTo>
                    <a:lnTo>
                      <a:pt x="303" y="176"/>
                    </a:lnTo>
                    <a:lnTo>
                      <a:pt x="301" y="180"/>
                    </a:lnTo>
                    <a:close/>
                  </a:path>
                </a:pathLst>
              </a:custGeom>
              <a:solidFill>
                <a:srgbClr val="8584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245"/>
              <p:cNvSpPr>
                <a:spLocks/>
              </p:cNvSpPr>
              <p:nvPr/>
            </p:nvSpPr>
            <p:spPr bwMode="auto">
              <a:xfrm>
                <a:off x="4017" y="2357"/>
                <a:ext cx="81" cy="46"/>
              </a:xfrm>
              <a:custGeom>
                <a:avLst/>
                <a:gdLst>
                  <a:gd name="T0" fmla="*/ 76 w 327"/>
                  <a:gd name="T1" fmla="*/ 46 h 183"/>
                  <a:gd name="T2" fmla="*/ 0 w 327"/>
                  <a:gd name="T3" fmla="*/ 9 h 183"/>
                  <a:gd name="T4" fmla="*/ 0 w 327"/>
                  <a:gd name="T5" fmla="*/ 8 h 183"/>
                  <a:gd name="T6" fmla="*/ 1 w 327"/>
                  <a:gd name="T7" fmla="*/ 6 h 183"/>
                  <a:gd name="T8" fmla="*/ 1 w 327"/>
                  <a:gd name="T9" fmla="*/ 5 h 183"/>
                  <a:gd name="T10" fmla="*/ 1 w 327"/>
                  <a:gd name="T11" fmla="*/ 4 h 183"/>
                  <a:gd name="T12" fmla="*/ 2 w 327"/>
                  <a:gd name="T13" fmla="*/ 3 h 183"/>
                  <a:gd name="T14" fmla="*/ 2 w 327"/>
                  <a:gd name="T15" fmla="*/ 2 h 183"/>
                  <a:gd name="T16" fmla="*/ 2 w 327"/>
                  <a:gd name="T17" fmla="*/ 1 h 183"/>
                  <a:gd name="T18" fmla="*/ 3 w 327"/>
                  <a:gd name="T19" fmla="*/ 0 h 183"/>
                  <a:gd name="T20" fmla="*/ 81 w 327"/>
                  <a:gd name="T21" fmla="*/ 38 h 183"/>
                  <a:gd name="T22" fmla="*/ 81 w 327"/>
                  <a:gd name="T23" fmla="*/ 39 h 183"/>
                  <a:gd name="T24" fmla="*/ 80 w 327"/>
                  <a:gd name="T25" fmla="*/ 40 h 183"/>
                  <a:gd name="T26" fmla="*/ 79 w 327"/>
                  <a:gd name="T27" fmla="*/ 41 h 183"/>
                  <a:gd name="T28" fmla="*/ 79 w 327"/>
                  <a:gd name="T29" fmla="*/ 42 h 183"/>
                  <a:gd name="T30" fmla="*/ 78 w 327"/>
                  <a:gd name="T31" fmla="*/ 43 h 183"/>
                  <a:gd name="T32" fmla="*/ 77 w 327"/>
                  <a:gd name="T33" fmla="*/ 44 h 183"/>
                  <a:gd name="T34" fmla="*/ 77 w 327"/>
                  <a:gd name="T35" fmla="*/ 45 h 183"/>
                  <a:gd name="T36" fmla="*/ 76 w 327"/>
                  <a:gd name="T37" fmla="*/ 46 h 1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7" h="183">
                    <a:moveTo>
                      <a:pt x="307" y="183"/>
                    </a:moveTo>
                    <a:lnTo>
                      <a:pt x="0" y="34"/>
                    </a:lnTo>
                    <a:lnTo>
                      <a:pt x="2" y="30"/>
                    </a:lnTo>
                    <a:lnTo>
                      <a:pt x="3" y="25"/>
                    </a:lnTo>
                    <a:lnTo>
                      <a:pt x="4" y="21"/>
                    </a:lnTo>
                    <a:lnTo>
                      <a:pt x="5" y="17"/>
                    </a:lnTo>
                    <a:lnTo>
                      <a:pt x="7" y="13"/>
                    </a:lnTo>
                    <a:lnTo>
                      <a:pt x="8" y="9"/>
                    </a:lnTo>
                    <a:lnTo>
                      <a:pt x="9" y="5"/>
                    </a:lnTo>
                    <a:lnTo>
                      <a:pt x="11" y="0"/>
                    </a:lnTo>
                    <a:lnTo>
                      <a:pt x="327" y="153"/>
                    </a:lnTo>
                    <a:lnTo>
                      <a:pt x="325" y="157"/>
                    </a:lnTo>
                    <a:lnTo>
                      <a:pt x="322" y="160"/>
                    </a:lnTo>
                    <a:lnTo>
                      <a:pt x="319" y="164"/>
                    </a:lnTo>
                    <a:lnTo>
                      <a:pt x="317" y="168"/>
                    </a:lnTo>
                    <a:lnTo>
                      <a:pt x="314" y="171"/>
                    </a:lnTo>
                    <a:lnTo>
                      <a:pt x="312" y="175"/>
                    </a:lnTo>
                    <a:lnTo>
                      <a:pt x="310" y="179"/>
                    </a:lnTo>
                    <a:lnTo>
                      <a:pt x="307" y="183"/>
                    </a:lnTo>
                    <a:close/>
                  </a:path>
                </a:pathLst>
              </a:custGeom>
              <a:solidFill>
                <a:srgbClr val="82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246"/>
              <p:cNvSpPr>
                <a:spLocks/>
              </p:cNvSpPr>
              <p:nvPr/>
            </p:nvSpPr>
            <p:spPr bwMode="auto">
              <a:xfrm>
                <a:off x="4018" y="2353"/>
                <a:ext cx="83" cy="46"/>
              </a:xfrm>
              <a:custGeom>
                <a:avLst/>
                <a:gdLst>
                  <a:gd name="T0" fmla="*/ 78 w 332"/>
                  <a:gd name="T1" fmla="*/ 46 h 183"/>
                  <a:gd name="T2" fmla="*/ 0 w 332"/>
                  <a:gd name="T3" fmla="*/ 8 h 183"/>
                  <a:gd name="T4" fmla="*/ 1 w 332"/>
                  <a:gd name="T5" fmla="*/ 7 h 183"/>
                  <a:gd name="T6" fmla="*/ 1 w 332"/>
                  <a:gd name="T7" fmla="*/ 6 h 183"/>
                  <a:gd name="T8" fmla="*/ 1 w 332"/>
                  <a:gd name="T9" fmla="*/ 5 h 183"/>
                  <a:gd name="T10" fmla="*/ 2 w 332"/>
                  <a:gd name="T11" fmla="*/ 4 h 183"/>
                  <a:gd name="T12" fmla="*/ 2 w 332"/>
                  <a:gd name="T13" fmla="*/ 3 h 183"/>
                  <a:gd name="T14" fmla="*/ 2 w 332"/>
                  <a:gd name="T15" fmla="*/ 2 h 183"/>
                  <a:gd name="T16" fmla="*/ 3 w 332"/>
                  <a:gd name="T17" fmla="*/ 1 h 183"/>
                  <a:gd name="T18" fmla="*/ 3 w 332"/>
                  <a:gd name="T19" fmla="*/ 0 h 183"/>
                  <a:gd name="T20" fmla="*/ 83 w 332"/>
                  <a:gd name="T21" fmla="*/ 39 h 183"/>
                  <a:gd name="T22" fmla="*/ 82 w 332"/>
                  <a:gd name="T23" fmla="*/ 40 h 183"/>
                  <a:gd name="T24" fmla="*/ 82 w 332"/>
                  <a:gd name="T25" fmla="*/ 41 h 183"/>
                  <a:gd name="T26" fmla="*/ 81 w 332"/>
                  <a:gd name="T27" fmla="*/ 42 h 183"/>
                  <a:gd name="T28" fmla="*/ 81 w 332"/>
                  <a:gd name="T29" fmla="*/ 42 h 183"/>
                  <a:gd name="T30" fmla="*/ 80 w 332"/>
                  <a:gd name="T31" fmla="*/ 43 h 183"/>
                  <a:gd name="T32" fmla="*/ 79 w 332"/>
                  <a:gd name="T33" fmla="*/ 44 h 183"/>
                  <a:gd name="T34" fmla="*/ 79 w 332"/>
                  <a:gd name="T35" fmla="*/ 45 h 183"/>
                  <a:gd name="T36" fmla="*/ 78 w 332"/>
                  <a:gd name="T37" fmla="*/ 46 h 1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2" h="183">
                    <a:moveTo>
                      <a:pt x="312" y="183"/>
                    </a:moveTo>
                    <a:lnTo>
                      <a:pt x="0" y="33"/>
                    </a:lnTo>
                    <a:lnTo>
                      <a:pt x="2" y="29"/>
                    </a:lnTo>
                    <a:lnTo>
                      <a:pt x="3" y="25"/>
                    </a:lnTo>
                    <a:lnTo>
                      <a:pt x="4" y="21"/>
                    </a:lnTo>
                    <a:lnTo>
                      <a:pt x="6" y="17"/>
                    </a:lnTo>
                    <a:lnTo>
                      <a:pt x="7" y="12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1" y="0"/>
                    </a:lnTo>
                    <a:lnTo>
                      <a:pt x="332" y="155"/>
                    </a:lnTo>
                    <a:lnTo>
                      <a:pt x="329" y="158"/>
                    </a:lnTo>
                    <a:lnTo>
                      <a:pt x="327" y="162"/>
                    </a:lnTo>
                    <a:lnTo>
                      <a:pt x="325" y="166"/>
                    </a:lnTo>
                    <a:lnTo>
                      <a:pt x="322" y="169"/>
                    </a:lnTo>
                    <a:lnTo>
                      <a:pt x="320" y="173"/>
                    </a:lnTo>
                    <a:lnTo>
                      <a:pt x="317" y="176"/>
                    </a:lnTo>
                    <a:lnTo>
                      <a:pt x="314" y="180"/>
                    </a:lnTo>
                    <a:lnTo>
                      <a:pt x="312" y="183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247"/>
              <p:cNvSpPr>
                <a:spLocks/>
              </p:cNvSpPr>
              <p:nvPr/>
            </p:nvSpPr>
            <p:spPr bwMode="auto">
              <a:xfrm>
                <a:off x="4019" y="2349"/>
                <a:ext cx="84" cy="46"/>
              </a:xfrm>
              <a:custGeom>
                <a:avLst/>
                <a:gdLst>
                  <a:gd name="T0" fmla="*/ 79 w 334"/>
                  <a:gd name="T1" fmla="*/ 46 h 186"/>
                  <a:gd name="T2" fmla="*/ 0 w 334"/>
                  <a:gd name="T3" fmla="*/ 8 h 186"/>
                  <a:gd name="T4" fmla="*/ 0 w 334"/>
                  <a:gd name="T5" fmla="*/ 7 h 186"/>
                  <a:gd name="T6" fmla="*/ 1 w 334"/>
                  <a:gd name="T7" fmla="*/ 6 h 186"/>
                  <a:gd name="T8" fmla="*/ 1 w 334"/>
                  <a:gd name="T9" fmla="*/ 5 h 186"/>
                  <a:gd name="T10" fmla="*/ 1 w 334"/>
                  <a:gd name="T11" fmla="*/ 4 h 186"/>
                  <a:gd name="T12" fmla="*/ 2 w 334"/>
                  <a:gd name="T13" fmla="*/ 3 h 186"/>
                  <a:gd name="T14" fmla="*/ 2 w 334"/>
                  <a:gd name="T15" fmla="*/ 2 h 186"/>
                  <a:gd name="T16" fmla="*/ 3 w 334"/>
                  <a:gd name="T17" fmla="*/ 1 h 186"/>
                  <a:gd name="T18" fmla="*/ 3 w 334"/>
                  <a:gd name="T19" fmla="*/ 0 h 186"/>
                  <a:gd name="T20" fmla="*/ 84 w 334"/>
                  <a:gd name="T21" fmla="*/ 39 h 186"/>
                  <a:gd name="T22" fmla="*/ 83 w 334"/>
                  <a:gd name="T23" fmla="*/ 40 h 186"/>
                  <a:gd name="T24" fmla="*/ 83 w 334"/>
                  <a:gd name="T25" fmla="*/ 41 h 186"/>
                  <a:gd name="T26" fmla="*/ 82 w 334"/>
                  <a:gd name="T27" fmla="*/ 42 h 186"/>
                  <a:gd name="T28" fmla="*/ 82 w 334"/>
                  <a:gd name="T29" fmla="*/ 43 h 186"/>
                  <a:gd name="T30" fmla="*/ 81 w 334"/>
                  <a:gd name="T31" fmla="*/ 43 h 186"/>
                  <a:gd name="T32" fmla="*/ 81 w 334"/>
                  <a:gd name="T33" fmla="*/ 44 h 186"/>
                  <a:gd name="T34" fmla="*/ 80 w 334"/>
                  <a:gd name="T35" fmla="*/ 45 h 186"/>
                  <a:gd name="T36" fmla="*/ 79 w 334"/>
                  <a:gd name="T37" fmla="*/ 46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4" h="186">
                    <a:moveTo>
                      <a:pt x="316" y="186"/>
                    </a:moveTo>
                    <a:lnTo>
                      <a:pt x="0" y="33"/>
                    </a:lnTo>
                    <a:lnTo>
                      <a:pt x="1" y="29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5" y="17"/>
                    </a:lnTo>
                    <a:lnTo>
                      <a:pt x="8" y="13"/>
                    </a:lnTo>
                    <a:lnTo>
                      <a:pt x="9" y="8"/>
                    </a:lnTo>
                    <a:lnTo>
                      <a:pt x="11" y="4"/>
                    </a:lnTo>
                    <a:lnTo>
                      <a:pt x="12" y="0"/>
                    </a:lnTo>
                    <a:lnTo>
                      <a:pt x="334" y="156"/>
                    </a:lnTo>
                    <a:lnTo>
                      <a:pt x="332" y="160"/>
                    </a:lnTo>
                    <a:lnTo>
                      <a:pt x="330" y="164"/>
                    </a:lnTo>
                    <a:lnTo>
                      <a:pt x="328" y="168"/>
                    </a:lnTo>
                    <a:lnTo>
                      <a:pt x="325" y="172"/>
                    </a:lnTo>
                    <a:lnTo>
                      <a:pt x="323" y="175"/>
                    </a:lnTo>
                    <a:lnTo>
                      <a:pt x="321" y="179"/>
                    </a:lnTo>
                    <a:lnTo>
                      <a:pt x="319" y="183"/>
                    </a:lnTo>
                    <a:lnTo>
                      <a:pt x="316" y="186"/>
                    </a:lnTo>
                    <a:close/>
                  </a:path>
                </a:pathLst>
              </a:custGeom>
              <a:solidFill>
                <a:srgbClr val="7C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248"/>
              <p:cNvSpPr>
                <a:spLocks/>
              </p:cNvSpPr>
              <p:nvPr/>
            </p:nvSpPr>
            <p:spPr bwMode="auto">
              <a:xfrm>
                <a:off x="4021" y="2345"/>
                <a:ext cx="84" cy="47"/>
              </a:xfrm>
              <a:custGeom>
                <a:avLst/>
                <a:gdLst>
                  <a:gd name="T0" fmla="*/ 80 w 338"/>
                  <a:gd name="T1" fmla="*/ 47 h 188"/>
                  <a:gd name="T2" fmla="*/ 0 w 338"/>
                  <a:gd name="T3" fmla="*/ 8 h 188"/>
                  <a:gd name="T4" fmla="*/ 1 w 338"/>
                  <a:gd name="T5" fmla="*/ 7 h 188"/>
                  <a:gd name="T6" fmla="*/ 1 w 338"/>
                  <a:gd name="T7" fmla="*/ 6 h 188"/>
                  <a:gd name="T8" fmla="*/ 1 w 338"/>
                  <a:gd name="T9" fmla="*/ 5 h 188"/>
                  <a:gd name="T10" fmla="*/ 2 w 338"/>
                  <a:gd name="T11" fmla="*/ 4 h 188"/>
                  <a:gd name="T12" fmla="*/ 2 w 338"/>
                  <a:gd name="T13" fmla="*/ 3 h 188"/>
                  <a:gd name="T14" fmla="*/ 2 w 338"/>
                  <a:gd name="T15" fmla="*/ 2 h 188"/>
                  <a:gd name="T16" fmla="*/ 3 w 338"/>
                  <a:gd name="T17" fmla="*/ 1 h 188"/>
                  <a:gd name="T18" fmla="*/ 3 w 338"/>
                  <a:gd name="T19" fmla="*/ 0 h 188"/>
                  <a:gd name="T20" fmla="*/ 84 w 338"/>
                  <a:gd name="T21" fmla="*/ 39 h 188"/>
                  <a:gd name="T22" fmla="*/ 84 w 338"/>
                  <a:gd name="T23" fmla="*/ 40 h 188"/>
                  <a:gd name="T24" fmla="*/ 83 w 338"/>
                  <a:gd name="T25" fmla="*/ 41 h 188"/>
                  <a:gd name="T26" fmla="*/ 82 w 338"/>
                  <a:gd name="T27" fmla="*/ 42 h 188"/>
                  <a:gd name="T28" fmla="*/ 82 w 338"/>
                  <a:gd name="T29" fmla="*/ 43 h 188"/>
                  <a:gd name="T30" fmla="*/ 81 w 338"/>
                  <a:gd name="T31" fmla="*/ 44 h 188"/>
                  <a:gd name="T32" fmla="*/ 81 w 338"/>
                  <a:gd name="T33" fmla="*/ 45 h 188"/>
                  <a:gd name="T34" fmla="*/ 80 w 338"/>
                  <a:gd name="T35" fmla="*/ 46 h 188"/>
                  <a:gd name="T36" fmla="*/ 80 w 338"/>
                  <a:gd name="T37" fmla="*/ 47 h 1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8" h="188">
                    <a:moveTo>
                      <a:pt x="321" y="188"/>
                    </a:moveTo>
                    <a:lnTo>
                      <a:pt x="0" y="33"/>
                    </a:lnTo>
                    <a:lnTo>
                      <a:pt x="3" y="29"/>
                    </a:lnTo>
                    <a:lnTo>
                      <a:pt x="4" y="24"/>
                    </a:lnTo>
                    <a:lnTo>
                      <a:pt x="6" y="20"/>
                    </a:lnTo>
                    <a:lnTo>
                      <a:pt x="7" y="16"/>
                    </a:lnTo>
                    <a:lnTo>
                      <a:pt x="9" y="12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338" y="157"/>
                    </a:lnTo>
                    <a:lnTo>
                      <a:pt x="336" y="161"/>
                    </a:lnTo>
                    <a:lnTo>
                      <a:pt x="334" y="165"/>
                    </a:lnTo>
                    <a:lnTo>
                      <a:pt x="331" y="168"/>
                    </a:lnTo>
                    <a:lnTo>
                      <a:pt x="329" y="172"/>
                    </a:lnTo>
                    <a:lnTo>
                      <a:pt x="327" y="176"/>
                    </a:lnTo>
                    <a:lnTo>
                      <a:pt x="325" y="180"/>
                    </a:lnTo>
                    <a:lnTo>
                      <a:pt x="323" y="184"/>
                    </a:lnTo>
                    <a:lnTo>
                      <a:pt x="321" y="188"/>
                    </a:lnTo>
                    <a:close/>
                  </a:path>
                </a:pathLst>
              </a:custGeom>
              <a:solidFill>
                <a:srgbClr val="7B79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249"/>
              <p:cNvSpPr>
                <a:spLocks/>
              </p:cNvSpPr>
              <p:nvPr/>
            </p:nvSpPr>
            <p:spPr bwMode="auto">
              <a:xfrm>
                <a:off x="4022" y="2341"/>
                <a:ext cx="85" cy="47"/>
              </a:xfrm>
              <a:custGeom>
                <a:avLst/>
                <a:gdLst>
                  <a:gd name="T0" fmla="*/ 81 w 339"/>
                  <a:gd name="T1" fmla="*/ 47 h 187"/>
                  <a:gd name="T2" fmla="*/ 0 w 339"/>
                  <a:gd name="T3" fmla="*/ 8 h 187"/>
                  <a:gd name="T4" fmla="*/ 1 w 339"/>
                  <a:gd name="T5" fmla="*/ 7 h 187"/>
                  <a:gd name="T6" fmla="*/ 1 w 339"/>
                  <a:gd name="T7" fmla="*/ 6 h 187"/>
                  <a:gd name="T8" fmla="*/ 1 w 339"/>
                  <a:gd name="T9" fmla="*/ 5 h 187"/>
                  <a:gd name="T10" fmla="*/ 2 w 339"/>
                  <a:gd name="T11" fmla="*/ 4 h 187"/>
                  <a:gd name="T12" fmla="*/ 2 w 339"/>
                  <a:gd name="T13" fmla="*/ 3 h 187"/>
                  <a:gd name="T14" fmla="*/ 3 w 339"/>
                  <a:gd name="T15" fmla="*/ 2 h 187"/>
                  <a:gd name="T16" fmla="*/ 3 w 339"/>
                  <a:gd name="T17" fmla="*/ 1 h 187"/>
                  <a:gd name="T18" fmla="*/ 3 w 339"/>
                  <a:gd name="T19" fmla="*/ 0 h 187"/>
                  <a:gd name="T20" fmla="*/ 85 w 339"/>
                  <a:gd name="T21" fmla="*/ 39 h 187"/>
                  <a:gd name="T22" fmla="*/ 84 w 339"/>
                  <a:gd name="T23" fmla="*/ 40 h 187"/>
                  <a:gd name="T24" fmla="*/ 84 w 339"/>
                  <a:gd name="T25" fmla="*/ 41 h 187"/>
                  <a:gd name="T26" fmla="*/ 83 w 339"/>
                  <a:gd name="T27" fmla="*/ 42 h 187"/>
                  <a:gd name="T28" fmla="*/ 83 w 339"/>
                  <a:gd name="T29" fmla="*/ 43 h 187"/>
                  <a:gd name="T30" fmla="*/ 82 w 339"/>
                  <a:gd name="T31" fmla="*/ 44 h 187"/>
                  <a:gd name="T32" fmla="*/ 82 w 339"/>
                  <a:gd name="T33" fmla="*/ 45 h 187"/>
                  <a:gd name="T34" fmla="*/ 81 w 339"/>
                  <a:gd name="T35" fmla="*/ 46 h 187"/>
                  <a:gd name="T36" fmla="*/ 81 w 339"/>
                  <a:gd name="T37" fmla="*/ 47 h 1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9" h="187">
                    <a:moveTo>
                      <a:pt x="322" y="187"/>
                    </a:moveTo>
                    <a:lnTo>
                      <a:pt x="0" y="31"/>
                    </a:lnTo>
                    <a:lnTo>
                      <a:pt x="2" y="27"/>
                    </a:lnTo>
                    <a:lnTo>
                      <a:pt x="3" y="23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8" y="12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3" y="0"/>
                    </a:lnTo>
                    <a:lnTo>
                      <a:pt x="339" y="157"/>
                    </a:lnTo>
                    <a:lnTo>
                      <a:pt x="337" y="161"/>
                    </a:lnTo>
                    <a:lnTo>
                      <a:pt x="335" y="165"/>
                    </a:lnTo>
                    <a:lnTo>
                      <a:pt x="333" y="168"/>
                    </a:lnTo>
                    <a:lnTo>
                      <a:pt x="331" y="172"/>
                    </a:lnTo>
                    <a:lnTo>
                      <a:pt x="329" y="176"/>
                    </a:lnTo>
                    <a:lnTo>
                      <a:pt x="327" y="180"/>
                    </a:lnTo>
                    <a:lnTo>
                      <a:pt x="324" y="183"/>
                    </a:lnTo>
                    <a:lnTo>
                      <a:pt x="322" y="187"/>
                    </a:lnTo>
                    <a:close/>
                  </a:path>
                </a:pathLst>
              </a:custGeom>
              <a:solidFill>
                <a:srgbClr val="77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250"/>
              <p:cNvSpPr>
                <a:spLocks/>
              </p:cNvSpPr>
              <p:nvPr/>
            </p:nvSpPr>
            <p:spPr bwMode="auto">
              <a:xfrm>
                <a:off x="4024" y="2337"/>
                <a:ext cx="85" cy="47"/>
              </a:xfrm>
              <a:custGeom>
                <a:avLst/>
                <a:gdLst>
                  <a:gd name="T0" fmla="*/ 81 w 340"/>
                  <a:gd name="T1" fmla="*/ 47 h 189"/>
                  <a:gd name="T2" fmla="*/ 0 w 340"/>
                  <a:gd name="T3" fmla="*/ 8 h 189"/>
                  <a:gd name="T4" fmla="*/ 0 w 340"/>
                  <a:gd name="T5" fmla="*/ 7 h 189"/>
                  <a:gd name="T6" fmla="*/ 1 w 340"/>
                  <a:gd name="T7" fmla="*/ 6 h 189"/>
                  <a:gd name="T8" fmla="*/ 1 w 340"/>
                  <a:gd name="T9" fmla="*/ 5 h 189"/>
                  <a:gd name="T10" fmla="*/ 2 w 340"/>
                  <a:gd name="T11" fmla="*/ 4 h 189"/>
                  <a:gd name="T12" fmla="*/ 2 w 340"/>
                  <a:gd name="T13" fmla="*/ 3 h 189"/>
                  <a:gd name="T14" fmla="*/ 3 w 340"/>
                  <a:gd name="T15" fmla="*/ 2 h 189"/>
                  <a:gd name="T16" fmla="*/ 3 w 340"/>
                  <a:gd name="T17" fmla="*/ 1 h 189"/>
                  <a:gd name="T18" fmla="*/ 3 w 340"/>
                  <a:gd name="T19" fmla="*/ 0 h 189"/>
                  <a:gd name="T20" fmla="*/ 85 w 340"/>
                  <a:gd name="T21" fmla="*/ 39 h 189"/>
                  <a:gd name="T22" fmla="*/ 85 w 340"/>
                  <a:gd name="T23" fmla="*/ 41 h 189"/>
                  <a:gd name="T24" fmla="*/ 84 w 340"/>
                  <a:gd name="T25" fmla="*/ 42 h 189"/>
                  <a:gd name="T26" fmla="*/ 84 w 340"/>
                  <a:gd name="T27" fmla="*/ 42 h 189"/>
                  <a:gd name="T28" fmla="*/ 83 w 340"/>
                  <a:gd name="T29" fmla="*/ 43 h 189"/>
                  <a:gd name="T30" fmla="*/ 83 w 340"/>
                  <a:gd name="T31" fmla="*/ 44 h 189"/>
                  <a:gd name="T32" fmla="*/ 82 w 340"/>
                  <a:gd name="T33" fmla="*/ 45 h 189"/>
                  <a:gd name="T34" fmla="*/ 82 w 340"/>
                  <a:gd name="T35" fmla="*/ 46 h 189"/>
                  <a:gd name="T36" fmla="*/ 81 w 340"/>
                  <a:gd name="T37" fmla="*/ 47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0" h="189">
                    <a:moveTo>
                      <a:pt x="324" y="189"/>
                    </a:moveTo>
                    <a:lnTo>
                      <a:pt x="0" y="32"/>
                    </a:lnTo>
                    <a:lnTo>
                      <a:pt x="1" y="28"/>
                    </a:lnTo>
                    <a:lnTo>
                      <a:pt x="3" y="25"/>
                    </a:lnTo>
                    <a:lnTo>
                      <a:pt x="5" y="21"/>
                    </a:lnTo>
                    <a:lnTo>
                      <a:pt x="6" y="17"/>
                    </a:lnTo>
                    <a:lnTo>
                      <a:pt x="8" y="13"/>
                    </a:lnTo>
                    <a:lnTo>
                      <a:pt x="10" y="9"/>
                    </a:lnTo>
                    <a:lnTo>
                      <a:pt x="12" y="4"/>
                    </a:lnTo>
                    <a:lnTo>
                      <a:pt x="13" y="0"/>
                    </a:lnTo>
                    <a:lnTo>
                      <a:pt x="340" y="158"/>
                    </a:lnTo>
                    <a:lnTo>
                      <a:pt x="338" y="163"/>
                    </a:lnTo>
                    <a:lnTo>
                      <a:pt x="336" y="167"/>
                    </a:lnTo>
                    <a:lnTo>
                      <a:pt x="334" y="170"/>
                    </a:lnTo>
                    <a:lnTo>
                      <a:pt x="332" y="174"/>
                    </a:lnTo>
                    <a:lnTo>
                      <a:pt x="330" y="178"/>
                    </a:lnTo>
                    <a:lnTo>
                      <a:pt x="328" y="182"/>
                    </a:lnTo>
                    <a:lnTo>
                      <a:pt x="326" y="185"/>
                    </a:lnTo>
                    <a:lnTo>
                      <a:pt x="324" y="189"/>
                    </a:lnTo>
                    <a:close/>
                  </a:path>
                </a:pathLst>
              </a:custGeom>
              <a:solidFill>
                <a:srgbClr val="75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251"/>
              <p:cNvSpPr>
                <a:spLocks/>
              </p:cNvSpPr>
              <p:nvPr/>
            </p:nvSpPr>
            <p:spPr bwMode="auto">
              <a:xfrm>
                <a:off x="4025" y="2333"/>
                <a:ext cx="86" cy="47"/>
              </a:xfrm>
              <a:custGeom>
                <a:avLst/>
                <a:gdLst>
                  <a:gd name="T0" fmla="*/ 82 w 342"/>
                  <a:gd name="T1" fmla="*/ 47 h 189"/>
                  <a:gd name="T2" fmla="*/ 0 w 342"/>
                  <a:gd name="T3" fmla="*/ 8 h 189"/>
                  <a:gd name="T4" fmla="*/ 1 w 342"/>
                  <a:gd name="T5" fmla="*/ 7 h 189"/>
                  <a:gd name="T6" fmla="*/ 1 w 342"/>
                  <a:gd name="T7" fmla="*/ 6 h 189"/>
                  <a:gd name="T8" fmla="*/ 1 w 342"/>
                  <a:gd name="T9" fmla="*/ 5 h 189"/>
                  <a:gd name="T10" fmla="*/ 2 w 342"/>
                  <a:gd name="T11" fmla="*/ 4 h 189"/>
                  <a:gd name="T12" fmla="*/ 2 w 342"/>
                  <a:gd name="T13" fmla="*/ 3 h 189"/>
                  <a:gd name="T14" fmla="*/ 3 w 342"/>
                  <a:gd name="T15" fmla="*/ 2 h 189"/>
                  <a:gd name="T16" fmla="*/ 3 w 342"/>
                  <a:gd name="T17" fmla="*/ 1 h 189"/>
                  <a:gd name="T18" fmla="*/ 4 w 342"/>
                  <a:gd name="T19" fmla="*/ 0 h 189"/>
                  <a:gd name="T20" fmla="*/ 4 w 342"/>
                  <a:gd name="T21" fmla="*/ 0 h 189"/>
                  <a:gd name="T22" fmla="*/ 4 w 342"/>
                  <a:gd name="T23" fmla="*/ 0 h 189"/>
                  <a:gd name="T24" fmla="*/ 4 w 342"/>
                  <a:gd name="T25" fmla="*/ 0 h 189"/>
                  <a:gd name="T26" fmla="*/ 4 w 342"/>
                  <a:gd name="T27" fmla="*/ 0 h 189"/>
                  <a:gd name="T28" fmla="*/ 4 w 342"/>
                  <a:gd name="T29" fmla="*/ 0 h 189"/>
                  <a:gd name="T30" fmla="*/ 4 w 342"/>
                  <a:gd name="T31" fmla="*/ 0 h 189"/>
                  <a:gd name="T32" fmla="*/ 4 w 342"/>
                  <a:gd name="T33" fmla="*/ 0 h 189"/>
                  <a:gd name="T34" fmla="*/ 4 w 342"/>
                  <a:gd name="T35" fmla="*/ 0 h 189"/>
                  <a:gd name="T36" fmla="*/ 86 w 342"/>
                  <a:gd name="T37" fmla="*/ 39 h 189"/>
                  <a:gd name="T38" fmla="*/ 86 w 342"/>
                  <a:gd name="T39" fmla="*/ 40 h 189"/>
                  <a:gd name="T40" fmla="*/ 85 w 342"/>
                  <a:gd name="T41" fmla="*/ 41 h 189"/>
                  <a:gd name="T42" fmla="*/ 84 w 342"/>
                  <a:gd name="T43" fmla="*/ 42 h 189"/>
                  <a:gd name="T44" fmla="*/ 84 w 342"/>
                  <a:gd name="T45" fmla="*/ 43 h 189"/>
                  <a:gd name="T46" fmla="*/ 83 w 342"/>
                  <a:gd name="T47" fmla="*/ 44 h 189"/>
                  <a:gd name="T48" fmla="*/ 83 w 342"/>
                  <a:gd name="T49" fmla="*/ 45 h 189"/>
                  <a:gd name="T50" fmla="*/ 82 w 342"/>
                  <a:gd name="T51" fmla="*/ 46 h 189"/>
                  <a:gd name="T52" fmla="*/ 82 w 342"/>
                  <a:gd name="T53" fmla="*/ 47 h 1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2" h="189">
                    <a:moveTo>
                      <a:pt x="326" y="189"/>
                    </a:moveTo>
                    <a:lnTo>
                      <a:pt x="0" y="32"/>
                    </a:lnTo>
                    <a:lnTo>
                      <a:pt x="2" y="28"/>
                    </a:lnTo>
                    <a:lnTo>
                      <a:pt x="4" y="24"/>
                    </a:lnTo>
                    <a:lnTo>
                      <a:pt x="5" y="20"/>
                    </a:lnTo>
                    <a:lnTo>
                      <a:pt x="7" y="16"/>
                    </a:lnTo>
                    <a:lnTo>
                      <a:pt x="9" y="12"/>
                    </a:lnTo>
                    <a:lnTo>
                      <a:pt x="10" y="9"/>
                    </a:lnTo>
                    <a:lnTo>
                      <a:pt x="12" y="5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342" y="158"/>
                    </a:lnTo>
                    <a:lnTo>
                      <a:pt x="341" y="162"/>
                    </a:lnTo>
                    <a:lnTo>
                      <a:pt x="338" y="165"/>
                    </a:lnTo>
                    <a:lnTo>
                      <a:pt x="336" y="169"/>
                    </a:lnTo>
                    <a:lnTo>
                      <a:pt x="334" y="173"/>
                    </a:lnTo>
                    <a:lnTo>
                      <a:pt x="332" y="178"/>
                    </a:lnTo>
                    <a:lnTo>
                      <a:pt x="330" y="182"/>
                    </a:lnTo>
                    <a:lnTo>
                      <a:pt x="328" y="185"/>
                    </a:lnTo>
                    <a:lnTo>
                      <a:pt x="326" y="189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252"/>
              <p:cNvSpPr>
                <a:spLocks/>
              </p:cNvSpPr>
              <p:nvPr/>
            </p:nvSpPr>
            <p:spPr bwMode="auto">
              <a:xfrm>
                <a:off x="4027" y="2329"/>
                <a:ext cx="86" cy="47"/>
              </a:xfrm>
              <a:custGeom>
                <a:avLst/>
                <a:gdLst>
                  <a:gd name="T0" fmla="*/ 82 w 343"/>
                  <a:gd name="T1" fmla="*/ 47 h 189"/>
                  <a:gd name="T2" fmla="*/ 0 w 343"/>
                  <a:gd name="T3" fmla="*/ 8 h 189"/>
                  <a:gd name="T4" fmla="*/ 0 w 343"/>
                  <a:gd name="T5" fmla="*/ 7 h 189"/>
                  <a:gd name="T6" fmla="*/ 1 w 343"/>
                  <a:gd name="T7" fmla="*/ 7 h 189"/>
                  <a:gd name="T8" fmla="*/ 1 w 343"/>
                  <a:gd name="T9" fmla="*/ 6 h 189"/>
                  <a:gd name="T10" fmla="*/ 1 w 343"/>
                  <a:gd name="T11" fmla="*/ 6 h 189"/>
                  <a:gd name="T12" fmla="*/ 1 w 343"/>
                  <a:gd name="T13" fmla="*/ 6 h 189"/>
                  <a:gd name="T14" fmla="*/ 1 w 343"/>
                  <a:gd name="T15" fmla="*/ 5 h 189"/>
                  <a:gd name="T16" fmla="*/ 2 w 343"/>
                  <a:gd name="T17" fmla="*/ 5 h 189"/>
                  <a:gd name="T18" fmla="*/ 2 w 343"/>
                  <a:gd name="T19" fmla="*/ 4 h 189"/>
                  <a:gd name="T20" fmla="*/ 2 w 343"/>
                  <a:gd name="T21" fmla="*/ 4 h 189"/>
                  <a:gd name="T22" fmla="*/ 2 w 343"/>
                  <a:gd name="T23" fmla="*/ 3 h 189"/>
                  <a:gd name="T24" fmla="*/ 3 w 343"/>
                  <a:gd name="T25" fmla="*/ 3 h 189"/>
                  <a:gd name="T26" fmla="*/ 3 w 343"/>
                  <a:gd name="T27" fmla="*/ 2 h 189"/>
                  <a:gd name="T28" fmla="*/ 3 w 343"/>
                  <a:gd name="T29" fmla="*/ 2 h 189"/>
                  <a:gd name="T30" fmla="*/ 3 w 343"/>
                  <a:gd name="T31" fmla="*/ 1 h 189"/>
                  <a:gd name="T32" fmla="*/ 4 w 343"/>
                  <a:gd name="T33" fmla="*/ 1 h 189"/>
                  <a:gd name="T34" fmla="*/ 4 w 343"/>
                  <a:gd name="T35" fmla="*/ 0 h 189"/>
                  <a:gd name="T36" fmla="*/ 86 w 343"/>
                  <a:gd name="T37" fmla="*/ 39 h 189"/>
                  <a:gd name="T38" fmla="*/ 86 w 343"/>
                  <a:gd name="T39" fmla="*/ 40 h 189"/>
                  <a:gd name="T40" fmla="*/ 85 w 343"/>
                  <a:gd name="T41" fmla="*/ 40 h 189"/>
                  <a:gd name="T42" fmla="*/ 85 w 343"/>
                  <a:gd name="T43" fmla="*/ 41 h 189"/>
                  <a:gd name="T44" fmla="*/ 85 w 343"/>
                  <a:gd name="T45" fmla="*/ 41 h 189"/>
                  <a:gd name="T46" fmla="*/ 85 w 343"/>
                  <a:gd name="T47" fmla="*/ 42 h 189"/>
                  <a:gd name="T48" fmla="*/ 85 w 343"/>
                  <a:gd name="T49" fmla="*/ 42 h 189"/>
                  <a:gd name="T50" fmla="*/ 84 w 343"/>
                  <a:gd name="T51" fmla="*/ 42 h 189"/>
                  <a:gd name="T52" fmla="*/ 84 w 343"/>
                  <a:gd name="T53" fmla="*/ 43 h 189"/>
                  <a:gd name="T54" fmla="*/ 84 w 343"/>
                  <a:gd name="T55" fmla="*/ 43 h 189"/>
                  <a:gd name="T56" fmla="*/ 84 w 343"/>
                  <a:gd name="T57" fmla="*/ 44 h 189"/>
                  <a:gd name="T58" fmla="*/ 83 w 343"/>
                  <a:gd name="T59" fmla="*/ 44 h 189"/>
                  <a:gd name="T60" fmla="*/ 83 w 343"/>
                  <a:gd name="T61" fmla="*/ 45 h 189"/>
                  <a:gd name="T62" fmla="*/ 83 w 343"/>
                  <a:gd name="T63" fmla="*/ 46 h 189"/>
                  <a:gd name="T64" fmla="*/ 82 w 343"/>
                  <a:gd name="T65" fmla="*/ 46 h 189"/>
                  <a:gd name="T66" fmla="*/ 82 w 343"/>
                  <a:gd name="T67" fmla="*/ 47 h 189"/>
                  <a:gd name="T68" fmla="*/ 82 w 343"/>
                  <a:gd name="T69" fmla="*/ 47 h 18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" h="189">
                    <a:moveTo>
                      <a:pt x="327" y="189"/>
                    </a:moveTo>
                    <a:lnTo>
                      <a:pt x="0" y="31"/>
                    </a:lnTo>
                    <a:lnTo>
                      <a:pt x="1" y="29"/>
                    </a:lnTo>
                    <a:lnTo>
                      <a:pt x="2" y="28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5" y="21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3" y="5"/>
                    </a:lnTo>
                    <a:lnTo>
                      <a:pt x="14" y="3"/>
                    </a:lnTo>
                    <a:lnTo>
                      <a:pt x="15" y="0"/>
                    </a:lnTo>
                    <a:lnTo>
                      <a:pt x="343" y="158"/>
                    </a:lnTo>
                    <a:lnTo>
                      <a:pt x="342" y="160"/>
                    </a:lnTo>
                    <a:lnTo>
                      <a:pt x="341" y="162"/>
                    </a:lnTo>
                    <a:lnTo>
                      <a:pt x="340" y="163"/>
                    </a:lnTo>
                    <a:lnTo>
                      <a:pt x="339" y="165"/>
                    </a:lnTo>
                    <a:lnTo>
                      <a:pt x="339" y="167"/>
                    </a:lnTo>
                    <a:lnTo>
                      <a:pt x="338" y="169"/>
                    </a:lnTo>
                    <a:lnTo>
                      <a:pt x="337" y="170"/>
                    </a:lnTo>
                    <a:lnTo>
                      <a:pt x="336" y="172"/>
                    </a:lnTo>
                    <a:lnTo>
                      <a:pt x="335" y="174"/>
                    </a:lnTo>
                    <a:lnTo>
                      <a:pt x="334" y="176"/>
                    </a:lnTo>
                    <a:lnTo>
                      <a:pt x="333" y="178"/>
                    </a:lnTo>
                    <a:lnTo>
                      <a:pt x="331" y="181"/>
                    </a:lnTo>
                    <a:lnTo>
                      <a:pt x="330" y="183"/>
                    </a:lnTo>
                    <a:lnTo>
                      <a:pt x="329" y="185"/>
                    </a:lnTo>
                    <a:lnTo>
                      <a:pt x="328" y="187"/>
                    </a:lnTo>
                    <a:lnTo>
                      <a:pt x="327" y="189"/>
                    </a:lnTo>
                    <a:close/>
                  </a:path>
                </a:pathLst>
              </a:custGeom>
              <a:solidFill>
                <a:srgbClr val="6F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253"/>
              <p:cNvSpPr>
                <a:spLocks/>
              </p:cNvSpPr>
              <p:nvPr/>
            </p:nvSpPr>
            <p:spPr bwMode="auto">
              <a:xfrm>
                <a:off x="4029" y="2325"/>
                <a:ext cx="86" cy="48"/>
              </a:xfrm>
              <a:custGeom>
                <a:avLst/>
                <a:gdLst>
                  <a:gd name="T0" fmla="*/ 82 w 342"/>
                  <a:gd name="T1" fmla="*/ 48 h 190"/>
                  <a:gd name="T2" fmla="*/ 0 w 342"/>
                  <a:gd name="T3" fmla="*/ 8 h 190"/>
                  <a:gd name="T4" fmla="*/ 0 w 342"/>
                  <a:gd name="T5" fmla="*/ 7 h 190"/>
                  <a:gd name="T6" fmla="*/ 1 w 342"/>
                  <a:gd name="T7" fmla="*/ 6 h 190"/>
                  <a:gd name="T8" fmla="*/ 1 w 342"/>
                  <a:gd name="T9" fmla="*/ 5 h 190"/>
                  <a:gd name="T10" fmla="*/ 2 w 342"/>
                  <a:gd name="T11" fmla="*/ 4 h 190"/>
                  <a:gd name="T12" fmla="*/ 2 w 342"/>
                  <a:gd name="T13" fmla="*/ 3 h 190"/>
                  <a:gd name="T14" fmla="*/ 3 w 342"/>
                  <a:gd name="T15" fmla="*/ 2 h 190"/>
                  <a:gd name="T16" fmla="*/ 3 w 342"/>
                  <a:gd name="T17" fmla="*/ 1 h 190"/>
                  <a:gd name="T18" fmla="*/ 4 w 342"/>
                  <a:gd name="T19" fmla="*/ 0 h 190"/>
                  <a:gd name="T20" fmla="*/ 86 w 342"/>
                  <a:gd name="T21" fmla="*/ 40 h 190"/>
                  <a:gd name="T22" fmla="*/ 85 w 342"/>
                  <a:gd name="T23" fmla="*/ 41 h 190"/>
                  <a:gd name="T24" fmla="*/ 85 w 342"/>
                  <a:gd name="T25" fmla="*/ 42 h 190"/>
                  <a:gd name="T26" fmla="*/ 85 w 342"/>
                  <a:gd name="T27" fmla="*/ 43 h 190"/>
                  <a:gd name="T28" fmla="*/ 84 w 342"/>
                  <a:gd name="T29" fmla="*/ 44 h 190"/>
                  <a:gd name="T30" fmla="*/ 84 w 342"/>
                  <a:gd name="T31" fmla="*/ 45 h 190"/>
                  <a:gd name="T32" fmla="*/ 83 w 342"/>
                  <a:gd name="T33" fmla="*/ 46 h 190"/>
                  <a:gd name="T34" fmla="*/ 83 w 342"/>
                  <a:gd name="T35" fmla="*/ 46 h 190"/>
                  <a:gd name="T36" fmla="*/ 82 w 342"/>
                  <a:gd name="T37" fmla="*/ 47 h 190"/>
                  <a:gd name="T38" fmla="*/ 82 w 342"/>
                  <a:gd name="T39" fmla="*/ 47 h 190"/>
                  <a:gd name="T40" fmla="*/ 82 w 342"/>
                  <a:gd name="T41" fmla="*/ 47 h 190"/>
                  <a:gd name="T42" fmla="*/ 82 w 342"/>
                  <a:gd name="T43" fmla="*/ 48 h 190"/>
                  <a:gd name="T44" fmla="*/ 82 w 342"/>
                  <a:gd name="T45" fmla="*/ 48 h 190"/>
                  <a:gd name="T46" fmla="*/ 82 w 342"/>
                  <a:gd name="T47" fmla="*/ 48 h 190"/>
                  <a:gd name="T48" fmla="*/ 82 w 342"/>
                  <a:gd name="T49" fmla="*/ 48 h 190"/>
                  <a:gd name="T50" fmla="*/ 82 w 342"/>
                  <a:gd name="T51" fmla="*/ 48 h 190"/>
                  <a:gd name="T52" fmla="*/ 82 w 342"/>
                  <a:gd name="T53" fmla="*/ 48 h 19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2" h="190">
                    <a:moveTo>
                      <a:pt x="327" y="190"/>
                    </a:moveTo>
                    <a:lnTo>
                      <a:pt x="0" y="32"/>
                    </a:lnTo>
                    <a:lnTo>
                      <a:pt x="1" y="28"/>
                    </a:lnTo>
                    <a:lnTo>
                      <a:pt x="3" y="24"/>
                    </a:lnTo>
                    <a:lnTo>
                      <a:pt x="5" y="20"/>
                    </a:lnTo>
                    <a:lnTo>
                      <a:pt x="7" y="16"/>
                    </a:lnTo>
                    <a:lnTo>
                      <a:pt x="9" y="13"/>
                    </a:lnTo>
                    <a:lnTo>
                      <a:pt x="11" y="9"/>
                    </a:lnTo>
                    <a:lnTo>
                      <a:pt x="13" y="4"/>
                    </a:lnTo>
                    <a:lnTo>
                      <a:pt x="15" y="0"/>
                    </a:lnTo>
                    <a:lnTo>
                      <a:pt x="342" y="159"/>
                    </a:lnTo>
                    <a:lnTo>
                      <a:pt x="340" y="162"/>
                    </a:lnTo>
                    <a:lnTo>
                      <a:pt x="338" y="166"/>
                    </a:lnTo>
                    <a:lnTo>
                      <a:pt x="337" y="170"/>
                    </a:lnTo>
                    <a:lnTo>
                      <a:pt x="335" y="173"/>
                    </a:lnTo>
                    <a:lnTo>
                      <a:pt x="333" y="177"/>
                    </a:lnTo>
                    <a:lnTo>
                      <a:pt x="332" y="181"/>
                    </a:lnTo>
                    <a:lnTo>
                      <a:pt x="330" y="184"/>
                    </a:lnTo>
                    <a:lnTo>
                      <a:pt x="328" y="188"/>
                    </a:lnTo>
                    <a:lnTo>
                      <a:pt x="328" y="189"/>
                    </a:lnTo>
                    <a:lnTo>
                      <a:pt x="328" y="190"/>
                    </a:lnTo>
                    <a:lnTo>
                      <a:pt x="327" y="190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254"/>
              <p:cNvSpPr>
                <a:spLocks/>
              </p:cNvSpPr>
              <p:nvPr/>
            </p:nvSpPr>
            <p:spPr bwMode="auto">
              <a:xfrm>
                <a:off x="4031" y="2321"/>
                <a:ext cx="85" cy="47"/>
              </a:xfrm>
              <a:custGeom>
                <a:avLst/>
                <a:gdLst>
                  <a:gd name="T0" fmla="*/ 82 w 341"/>
                  <a:gd name="T1" fmla="*/ 47 h 189"/>
                  <a:gd name="T2" fmla="*/ 0 w 341"/>
                  <a:gd name="T3" fmla="*/ 8 h 189"/>
                  <a:gd name="T4" fmla="*/ 0 w 341"/>
                  <a:gd name="T5" fmla="*/ 7 h 189"/>
                  <a:gd name="T6" fmla="*/ 1 w 341"/>
                  <a:gd name="T7" fmla="*/ 6 h 189"/>
                  <a:gd name="T8" fmla="*/ 1 w 341"/>
                  <a:gd name="T9" fmla="*/ 5 h 189"/>
                  <a:gd name="T10" fmla="*/ 2 w 341"/>
                  <a:gd name="T11" fmla="*/ 4 h 189"/>
                  <a:gd name="T12" fmla="*/ 2 w 341"/>
                  <a:gd name="T13" fmla="*/ 3 h 189"/>
                  <a:gd name="T14" fmla="*/ 3 w 341"/>
                  <a:gd name="T15" fmla="*/ 2 h 189"/>
                  <a:gd name="T16" fmla="*/ 4 w 341"/>
                  <a:gd name="T17" fmla="*/ 1 h 189"/>
                  <a:gd name="T18" fmla="*/ 4 w 341"/>
                  <a:gd name="T19" fmla="*/ 0 h 189"/>
                  <a:gd name="T20" fmla="*/ 85 w 341"/>
                  <a:gd name="T21" fmla="*/ 39 h 189"/>
                  <a:gd name="T22" fmla="*/ 85 w 341"/>
                  <a:gd name="T23" fmla="*/ 40 h 189"/>
                  <a:gd name="T24" fmla="*/ 84 w 341"/>
                  <a:gd name="T25" fmla="*/ 41 h 189"/>
                  <a:gd name="T26" fmla="*/ 84 w 341"/>
                  <a:gd name="T27" fmla="*/ 42 h 189"/>
                  <a:gd name="T28" fmla="*/ 84 w 341"/>
                  <a:gd name="T29" fmla="*/ 43 h 189"/>
                  <a:gd name="T30" fmla="*/ 83 w 341"/>
                  <a:gd name="T31" fmla="*/ 44 h 189"/>
                  <a:gd name="T32" fmla="*/ 83 w 341"/>
                  <a:gd name="T33" fmla="*/ 45 h 189"/>
                  <a:gd name="T34" fmla="*/ 82 w 341"/>
                  <a:gd name="T35" fmla="*/ 46 h 189"/>
                  <a:gd name="T36" fmla="*/ 82 w 341"/>
                  <a:gd name="T37" fmla="*/ 47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1" h="189">
                    <a:moveTo>
                      <a:pt x="328" y="189"/>
                    </a:moveTo>
                    <a:lnTo>
                      <a:pt x="0" y="31"/>
                    </a:lnTo>
                    <a:lnTo>
                      <a:pt x="2" y="28"/>
                    </a:lnTo>
                    <a:lnTo>
                      <a:pt x="4" y="24"/>
                    </a:lnTo>
                    <a:lnTo>
                      <a:pt x="6" y="19"/>
                    </a:lnTo>
                    <a:lnTo>
                      <a:pt x="8" y="15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5" y="4"/>
                    </a:lnTo>
                    <a:lnTo>
                      <a:pt x="17" y="0"/>
                    </a:lnTo>
                    <a:lnTo>
                      <a:pt x="341" y="157"/>
                    </a:lnTo>
                    <a:lnTo>
                      <a:pt x="340" y="161"/>
                    </a:lnTo>
                    <a:lnTo>
                      <a:pt x="338" y="165"/>
                    </a:lnTo>
                    <a:lnTo>
                      <a:pt x="336" y="169"/>
                    </a:lnTo>
                    <a:lnTo>
                      <a:pt x="335" y="174"/>
                    </a:lnTo>
                    <a:lnTo>
                      <a:pt x="333" y="178"/>
                    </a:lnTo>
                    <a:lnTo>
                      <a:pt x="331" y="182"/>
                    </a:lnTo>
                    <a:lnTo>
                      <a:pt x="329" y="185"/>
                    </a:lnTo>
                    <a:lnTo>
                      <a:pt x="328" y="189"/>
                    </a:lnTo>
                    <a:close/>
                  </a:path>
                </a:pathLst>
              </a:custGeom>
              <a:solidFill>
                <a:srgbClr val="6B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255"/>
              <p:cNvSpPr>
                <a:spLocks/>
              </p:cNvSpPr>
              <p:nvPr/>
            </p:nvSpPr>
            <p:spPr bwMode="auto">
              <a:xfrm>
                <a:off x="4033" y="2317"/>
                <a:ext cx="85" cy="48"/>
              </a:xfrm>
              <a:custGeom>
                <a:avLst/>
                <a:gdLst>
                  <a:gd name="T0" fmla="*/ 82 w 340"/>
                  <a:gd name="T1" fmla="*/ 48 h 189"/>
                  <a:gd name="T2" fmla="*/ 0 w 340"/>
                  <a:gd name="T3" fmla="*/ 8 h 189"/>
                  <a:gd name="T4" fmla="*/ 1 w 340"/>
                  <a:gd name="T5" fmla="*/ 7 h 189"/>
                  <a:gd name="T6" fmla="*/ 1 w 340"/>
                  <a:gd name="T7" fmla="*/ 6 h 189"/>
                  <a:gd name="T8" fmla="*/ 2 w 340"/>
                  <a:gd name="T9" fmla="*/ 5 h 189"/>
                  <a:gd name="T10" fmla="*/ 2 w 340"/>
                  <a:gd name="T11" fmla="*/ 4 h 189"/>
                  <a:gd name="T12" fmla="*/ 3 w 340"/>
                  <a:gd name="T13" fmla="*/ 3 h 189"/>
                  <a:gd name="T14" fmla="*/ 3 w 340"/>
                  <a:gd name="T15" fmla="*/ 2 h 189"/>
                  <a:gd name="T16" fmla="*/ 4 w 340"/>
                  <a:gd name="T17" fmla="*/ 1 h 189"/>
                  <a:gd name="T18" fmla="*/ 5 w 340"/>
                  <a:gd name="T19" fmla="*/ 0 h 189"/>
                  <a:gd name="T20" fmla="*/ 85 w 340"/>
                  <a:gd name="T21" fmla="*/ 40 h 189"/>
                  <a:gd name="T22" fmla="*/ 85 w 340"/>
                  <a:gd name="T23" fmla="*/ 41 h 189"/>
                  <a:gd name="T24" fmla="*/ 84 w 340"/>
                  <a:gd name="T25" fmla="*/ 42 h 189"/>
                  <a:gd name="T26" fmla="*/ 84 w 340"/>
                  <a:gd name="T27" fmla="*/ 43 h 189"/>
                  <a:gd name="T28" fmla="*/ 83 w 340"/>
                  <a:gd name="T29" fmla="*/ 44 h 189"/>
                  <a:gd name="T30" fmla="*/ 83 w 340"/>
                  <a:gd name="T31" fmla="*/ 45 h 189"/>
                  <a:gd name="T32" fmla="*/ 83 w 340"/>
                  <a:gd name="T33" fmla="*/ 46 h 189"/>
                  <a:gd name="T34" fmla="*/ 82 w 340"/>
                  <a:gd name="T35" fmla="*/ 47 h 189"/>
                  <a:gd name="T36" fmla="*/ 82 w 340"/>
                  <a:gd name="T37" fmla="*/ 48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0" h="189">
                    <a:moveTo>
                      <a:pt x="327" y="189"/>
                    </a:moveTo>
                    <a:lnTo>
                      <a:pt x="0" y="30"/>
                    </a:lnTo>
                    <a:lnTo>
                      <a:pt x="2" y="26"/>
                    </a:lnTo>
                    <a:lnTo>
                      <a:pt x="5" y="23"/>
                    </a:lnTo>
                    <a:lnTo>
                      <a:pt x="7" y="19"/>
                    </a:lnTo>
                    <a:lnTo>
                      <a:pt x="9" y="15"/>
                    </a:lnTo>
                    <a:lnTo>
                      <a:pt x="11" y="12"/>
                    </a:lnTo>
                    <a:lnTo>
                      <a:pt x="13" y="8"/>
                    </a:lnTo>
                    <a:lnTo>
                      <a:pt x="16" y="4"/>
                    </a:lnTo>
                    <a:lnTo>
                      <a:pt x="18" y="0"/>
                    </a:lnTo>
                    <a:lnTo>
                      <a:pt x="340" y="156"/>
                    </a:lnTo>
                    <a:lnTo>
                      <a:pt x="338" y="160"/>
                    </a:lnTo>
                    <a:lnTo>
                      <a:pt x="336" y="164"/>
                    </a:lnTo>
                    <a:lnTo>
                      <a:pt x="335" y="168"/>
                    </a:lnTo>
                    <a:lnTo>
                      <a:pt x="333" y="172"/>
                    </a:lnTo>
                    <a:lnTo>
                      <a:pt x="332" y="176"/>
                    </a:lnTo>
                    <a:lnTo>
                      <a:pt x="330" y="180"/>
                    </a:lnTo>
                    <a:lnTo>
                      <a:pt x="328" y="184"/>
                    </a:lnTo>
                    <a:lnTo>
                      <a:pt x="327" y="189"/>
                    </a:lnTo>
                    <a:close/>
                  </a:path>
                </a:pathLst>
              </a:custGeom>
              <a:solidFill>
                <a:srgbClr val="6765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256"/>
              <p:cNvSpPr>
                <a:spLocks/>
              </p:cNvSpPr>
              <p:nvPr/>
            </p:nvSpPr>
            <p:spPr bwMode="auto">
              <a:xfrm>
                <a:off x="4035" y="2314"/>
                <a:ext cx="85" cy="47"/>
              </a:xfrm>
              <a:custGeom>
                <a:avLst/>
                <a:gdLst>
                  <a:gd name="T0" fmla="*/ 82 w 337"/>
                  <a:gd name="T1" fmla="*/ 47 h 186"/>
                  <a:gd name="T2" fmla="*/ 0 w 337"/>
                  <a:gd name="T3" fmla="*/ 7 h 186"/>
                  <a:gd name="T4" fmla="*/ 1 w 337"/>
                  <a:gd name="T5" fmla="*/ 7 h 186"/>
                  <a:gd name="T6" fmla="*/ 1 w 337"/>
                  <a:gd name="T7" fmla="*/ 6 h 186"/>
                  <a:gd name="T8" fmla="*/ 2 w 337"/>
                  <a:gd name="T9" fmla="*/ 5 h 186"/>
                  <a:gd name="T10" fmla="*/ 2 w 337"/>
                  <a:gd name="T11" fmla="*/ 4 h 186"/>
                  <a:gd name="T12" fmla="*/ 3 w 337"/>
                  <a:gd name="T13" fmla="*/ 3 h 186"/>
                  <a:gd name="T14" fmla="*/ 3 w 337"/>
                  <a:gd name="T15" fmla="*/ 2 h 186"/>
                  <a:gd name="T16" fmla="*/ 4 w 337"/>
                  <a:gd name="T17" fmla="*/ 1 h 186"/>
                  <a:gd name="T18" fmla="*/ 4 w 337"/>
                  <a:gd name="T19" fmla="*/ 0 h 186"/>
                  <a:gd name="T20" fmla="*/ 85 w 337"/>
                  <a:gd name="T21" fmla="*/ 39 h 186"/>
                  <a:gd name="T22" fmla="*/ 84 w 337"/>
                  <a:gd name="T23" fmla="*/ 40 h 186"/>
                  <a:gd name="T24" fmla="*/ 84 w 337"/>
                  <a:gd name="T25" fmla="*/ 41 h 186"/>
                  <a:gd name="T26" fmla="*/ 84 w 337"/>
                  <a:gd name="T27" fmla="*/ 42 h 186"/>
                  <a:gd name="T28" fmla="*/ 83 w 337"/>
                  <a:gd name="T29" fmla="*/ 43 h 186"/>
                  <a:gd name="T30" fmla="*/ 83 w 337"/>
                  <a:gd name="T31" fmla="*/ 44 h 186"/>
                  <a:gd name="T32" fmla="*/ 83 w 337"/>
                  <a:gd name="T33" fmla="*/ 45 h 186"/>
                  <a:gd name="T34" fmla="*/ 82 w 337"/>
                  <a:gd name="T35" fmla="*/ 46 h 186"/>
                  <a:gd name="T36" fmla="*/ 82 w 337"/>
                  <a:gd name="T37" fmla="*/ 47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7" h="186">
                    <a:moveTo>
                      <a:pt x="324" y="186"/>
                    </a:moveTo>
                    <a:lnTo>
                      <a:pt x="0" y="29"/>
                    </a:lnTo>
                    <a:lnTo>
                      <a:pt x="2" y="26"/>
                    </a:lnTo>
                    <a:lnTo>
                      <a:pt x="4" y="22"/>
                    </a:lnTo>
                    <a:lnTo>
                      <a:pt x="7" y="18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5" y="3"/>
                    </a:lnTo>
                    <a:lnTo>
                      <a:pt x="17" y="0"/>
                    </a:lnTo>
                    <a:lnTo>
                      <a:pt x="337" y="154"/>
                    </a:lnTo>
                    <a:lnTo>
                      <a:pt x="335" y="158"/>
                    </a:lnTo>
                    <a:lnTo>
                      <a:pt x="334" y="162"/>
                    </a:lnTo>
                    <a:lnTo>
                      <a:pt x="332" y="166"/>
                    </a:lnTo>
                    <a:lnTo>
                      <a:pt x="331" y="170"/>
                    </a:lnTo>
                    <a:lnTo>
                      <a:pt x="329" y="174"/>
                    </a:lnTo>
                    <a:lnTo>
                      <a:pt x="328" y="178"/>
                    </a:lnTo>
                    <a:lnTo>
                      <a:pt x="326" y="182"/>
                    </a:lnTo>
                    <a:lnTo>
                      <a:pt x="324" y="186"/>
                    </a:lnTo>
                    <a:close/>
                  </a:path>
                </a:pathLst>
              </a:custGeom>
              <a:solidFill>
                <a:srgbClr val="6563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257"/>
              <p:cNvSpPr>
                <a:spLocks/>
              </p:cNvSpPr>
              <p:nvPr/>
            </p:nvSpPr>
            <p:spPr bwMode="auto">
              <a:xfrm>
                <a:off x="4037" y="2310"/>
                <a:ext cx="84" cy="46"/>
              </a:xfrm>
              <a:custGeom>
                <a:avLst/>
                <a:gdLst>
                  <a:gd name="T0" fmla="*/ 81 w 333"/>
                  <a:gd name="T1" fmla="*/ 46 h 186"/>
                  <a:gd name="T2" fmla="*/ 0 w 333"/>
                  <a:gd name="T3" fmla="*/ 7 h 186"/>
                  <a:gd name="T4" fmla="*/ 1 w 333"/>
                  <a:gd name="T5" fmla="*/ 7 h 186"/>
                  <a:gd name="T6" fmla="*/ 1 w 333"/>
                  <a:gd name="T7" fmla="*/ 6 h 186"/>
                  <a:gd name="T8" fmla="*/ 2 w 333"/>
                  <a:gd name="T9" fmla="*/ 5 h 186"/>
                  <a:gd name="T10" fmla="*/ 2 w 333"/>
                  <a:gd name="T11" fmla="*/ 4 h 186"/>
                  <a:gd name="T12" fmla="*/ 3 w 333"/>
                  <a:gd name="T13" fmla="*/ 3 h 186"/>
                  <a:gd name="T14" fmla="*/ 3 w 333"/>
                  <a:gd name="T15" fmla="*/ 2 h 186"/>
                  <a:gd name="T16" fmla="*/ 4 w 333"/>
                  <a:gd name="T17" fmla="*/ 1 h 186"/>
                  <a:gd name="T18" fmla="*/ 5 w 333"/>
                  <a:gd name="T19" fmla="*/ 0 h 186"/>
                  <a:gd name="T20" fmla="*/ 84 w 333"/>
                  <a:gd name="T21" fmla="*/ 38 h 186"/>
                  <a:gd name="T22" fmla="*/ 84 w 333"/>
                  <a:gd name="T23" fmla="*/ 39 h 186"/>
                  <a:gd name="T24" fmla="*/ 83 w 333"/>
                  <a:gd name="T25" fmla="*/ 40 h 186"/>
                  <a:gd name="T26" fmla="*/ 83 w 333"/>
                  <a:gd name="T27" fmla="*/ 41 h 186"/>
                  <a:gd name="T28" fmla="*/ 83 w 333"/>
                  <a:gd name="T29" fmla="*/ 42 h 186"/>
                  <a:gd name="T30" fmla="*/ 82 w 333"/>
                  <a:gd name="T31" fmla="*/ 43 h 186"/>
                  <a:gd name="T32" fmla="*/ 82 w 333"/>
                  <a:gd name="T33" fmla="*/ 44 h 186"/>
                  <a:gd name="T34" fmla="*/ 81 w 333"/>
                  <a:gd name="T35" fmla="*/ 45 h 186"/>
                  <a:gd name="T36" fmla="*/ 81 w 333"/>
                  <a:gd name="T37" fmla="*/ 46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3" h="186">
                    <a:moveTo>
                      <a:pt x="322" y="186"/>
                    </a:moveTo>
                    <a:lnTo>
                      <a:pt x="0" y="30"/>
                    </a:lnTo>
                    <a:lnTo>
                      <a:pt x="2" y="27"/>
                    </a:lnTo>
                    <a:lnTo>
                      <a:pt x="4" y="23"/>
                    </a:lnTo>
                    <a:lnTo>
                      <a:pt x="6" y="19"/>
                    </a:lnTo>
                    <a:lnTo>
                      <a:pt x="9" y="16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5" y="4"/>
                    </a:lnTo>
                    <a:lnTo>
                      <a:pt x="18" y="0"/>
                    </a:lnTo>
                    <a:lnTo>
                      <a:pt x="333" y="153"/>
                    </a:lnTo>
                    <a:lnTo>
                      <a:pt x="332" y="157"/>
                    </a:lnTo>
                    <a:lnTo>
                      <a:pt x="331" y="161"/>
                    </a:lnTo>
                    <a:lnTo>
                      <a:pt x="329" y="166"/>
                    </a:lnTo>
                    <a:lnTo>
                      <a:pt x="328" y="170"/>
                    </a:lnTo>
                    <a:lnTo>
                      <a:pt x="326" y="174"/>
                    </a:lnTo>
                    <a:lnTo>
                      <a:pt x="325" y="178"/>
                    </a:lnTo>
                    <a:lnTo>
                      <a:pt x="323" y="182"/>
                    </a:lnTo>
                    <a:lnTo>
                      <a:pt x="322" y="186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258"/>
              <p:cNvSpPr>
                <a:spLocks/>
              </p:cNvSpPr>
              <p:nvPr/>
            </p:nvSpPr>
            <p:spPr bwMode="auto">
              <a:xfrm>
                <a:off x="4039" y="2306"/>
                <a:ext cx="83" cy="46"/>
              </a:xfrm>
              <a:custGeom>
                <a:avLst/>
                <a:gdLst>
                  <a:gd name="T0" fmla="*/ 80 w 331"/>
                  <a:gd name="T1" fmla="*/ 46 h 184"/>
                  <a:gd name="T2" fmla="*/ 0 w 331"/>
                  <a:gd name="T3" fmla="*/ 8 h 184"/>
                  <a:gd name="T4" fmla="*/ 1 w 331"/>
                  <a:gd name="T5" fmla="*/ 6 h 184"/>
                  <a:gd name="T6" fmla="*/ 1 w 331"/>
                  <a:gd name="T7" fmla="*/ 5 h 184"/>
                  <a:gd name="T8" fmla="*/ 2 w 331"/>
                  <a:gd name="T9" fmla="*/ 5 h 184"/>
                  <a:gd name="T10" fmla="*/ 3 w 331"/>
                  <a:gd name="T11" fmla="*/ 4 h 184"/>
                  <a:gd name="T12" fmla="*/ 3 w 331"/>
                  <a:gd name="T13" fmla="*/ 3 h 184"/>
                  <a:gd name="T14" fmla="*/ 4 w 331"/>
                  <a:gd name="T15" fmla="*/ 2 h 184"/>
                  <a:gd name="T16" fmla="*/ 4 w 331"/>
                  <a:gd name="T17" fmla="*/ 1 h 184"/>
                  <a:gd name="T18" fmla="*/ 5 w 331"/>
                  <a:gd name="T19" fmla="*/ 0 h 184"/>
                  <a:gd name="T20" fmla="*/ 83 w 331"/>
                  <a:gd name="T21" fmla="*/ 38 h 184"/>
                  <a:gd name="T22" fmla="*/ 82 w 331"/>
                  <a:gd name="T23" fmla="*/ 39 h 184"/>
                  <a:gd name="T24" fmla="*/ 82 w 331"/>
                  <a:gd name="T25" fmla="*/ 40 h 184"/>
                  <a:gd name="T26" fmla="*/ 82 w 331"/>
                  <a:gd name="T27" fmla="*/ 41 h 184"/>
                  <a:gd name="T28" fmla="*/ 81 w 331"/>
                  <a:gd name="T29" fmla="*/ 42 h 184"/>
                  <a:gd name="T30" fmla="*/ 81 w 331"/>
                  <a:gd name="T31" fmla="*/ 43 h 184"/>
                  <a:gd name="T32" fmla="*/ 81 w 331"/>
                  <a:gd name="T33" fmla="*/ 44 h 184"/>
                  <a:gd name="T34" fmla="*/ 80 w 331"/>
                  <a:gd name="T35" fmla="*/ 45 h 184"/>
                  <a:gd name="T36" fmla="*/ 80 w 331"/>
                  <a:gd name="T37" fmla="*/ 46 h 1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1" h="184">
                    <a:moveTo>
                      <a:pt x="320" y="184"/>
                    </a:moveTo>
                    <a:lnTo>
                      <a:pt x="0" y="30"/>
                    </a:lnTo>
                    <a:lnTo>
                      <a:pt x="3" y="25"/>
                    </a:lnTo>
                    <a:lnTo>
                      <a:pt x="5" y="21"/>
                    </a:lnTo>
                    <a:lnTo>
                      <a:pt x="7" y="18"/>
                    </a:lnTo>
                    <a:lnTo>
                      <a:pt x="10" y="14"/>
                    </a:lnTo>
                    <a:lnTo>
                      <a:pt x="12" y="11"/>
                    </a:lnTo>
                    <a:lnTo>
                      <a:pt x="14" y="7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331" y="151"/>
                    </a:lnTo>
                    <a:lnTo>
                      <a:pt x="329" y="155"/>
                    </a:lnTo>
                    <a:lnTo>
                      <a:pt x="328" y="159"/>
                    </a:lnTo>
                    <a:lnTo>
                      <a:pt x="327" y="163"/>
                    </a:lnTo>
                    <a:lnTo>
                      <a:pt x="325" y="167"/>
                    </a:lnTo>
                    <a:lnTo>
                      <a:pt x="324" y="171"/>
                    </a:lnTo>
                    <a:lnTo>
                      <a:pt x="323" y="175"/>
                    </a:lnTo>
                    <a:lnTo>
                      <a:pt x="321" y="18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259"/>
              <p:cNvSpPr>
                <a:spLocks/>
              </p:cNvSpPr>
              <p:nvPr/>
            </p:nvSpPr>
            <p:spPr bwMode="auto">
              <a:xfrm>
                <a:off x="4042" y="2303"/>
                <a:ext cx="82" cy="45"/>
              </a:xfrm>
              <a:custGeom>
                <a:avLst/>
                <a:gdLst>
                  <a:gd name="T0" fmla="*/ 79 w 327"/>
                  <a:gd name="T1" fmla="*/ 45 h 181"/>
                  <a:gd name="T2" fmla="*/ 0 w 327"/>
                  <a:gd name="T3" fmla="*/ 7 h 181"/>
                  <a:gd name="T4" fmla="*/ 1 w 327"/>
                  <a:gd name="T5" fmla="*/ 6 h 181"/>
                  <a:gd name="T6" fmla="*/ 1 w 327"/>
                  <a:gd name="T7" fmla="*/ 5 h 181"/>
                  <a:gd name="T8" fmla="*/ 2 w 327"/>
                  <a:gd name="T9" fmla="*/ 4 h 181"/>
                  <a:gd name="T10" fmla="*/ 2 w 327"/>
                  <a:gd name="T11" fmla="*/ 3 h 181"/>
                  <a:gd name="T12" fmla="*/ 3 w 327"/>
                  <a:gd name="T13" fmla="*/ 2 h 181"/>
                  <a:gd name="T14" fmla="*/ 4 w 327"/>
                  <a:gd name="T15" fmla="*/ 2 h 181"/>
                  <a:gd name="T16" fmla="*/ 4 w 327"/>
                  <a:gd name="T17" fmla="*/ 1 h 181"/>
                  <a:gd name="T18" fmla="*/ 5 w 327"/>
                  <a:gd name="T19" fmla="*/ 0 h 181"/>
                  <a:gd name="T20" fmla="*/ 82 w 327"/>
                  <a:gd name="T21" fmla="*/ 37 h 181"/>
                  <a:gd name="T22" fmla="*/ 81 w 327"/>
                  <a:gd name="T23" fmla="*/ 38 h 181"/>
                  <a:gd name="T24" fmla="*/ 81 w 327"/>
                  <a:gd name="T25" fmla="*/ 39 h 181"/>
                  <a:gd name="T26" fmla="*/ 81 w 327"/>
                  <a:gd name="T27" fmla="*/ 40 h 181"/>
                  <a:gd name="T28" fmla="*/ 80 w 327"/>
                  <a:gd name="T29" fmla="*/ 41 h 181"/>
                  <a:gd name="T30" fmla="*/ 80 w 327"/>
                  <a:gd name="T31" fmla="*/ 42 h 181"/>
                  <a:gd name="T32" fmla="*/ 80 w 327"/>
                  <a:gd name="T33" fmla="*/ 43 h 181"/>
                  <a:gd name="T34" fmla="*/ 79 w 327"/>
                  <a:gd name="T35" fmla="*/ 44 h 181"/>
                  <a:gd name="T36" fmla="*/ 79 w 327"/>
                  <a:gd name="T37" fmla="*/ 45 h 1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7" h="181">
                    <a:moveTo>
                      <a:pt x="315" y="181"/>
                    </a:moveTo>
                    <a:lnTo>
                      <a:pt x="0" y="28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7" y="17"/>
                    </a:lnTo>
                    <a:lnTo>
                      <a:pt x="9" y="14"/>
                    </a:lnTo>
                    <a:lnTo>
                      <a:pt x="12" y="10"/>
                    </a:lnTo>
                    <a:lnTo>
                      <a:pt x="14" y="7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327" y="148"/>
                    </a:lnTo>
                    <a:lnTo>
                      <a:pt x="325" y="152"/>
                    </a:lnTo>
                    <a:lnTo>
                      <a:pt x="323" y="156"/>
                    </a:lnTo>
                    <a:lnTo>
                      <a:pt x="322" y="160"/>
                    </a:lnTo>
                    <a:lnTo>
                      <a:pt x="321" y="165"/>
                    </a:lnTo>
                    <a:lnTo>
                      <a:pt x="319" y="169"/>
                    </a:lnTo>
                    <a:lnTo>
                      <a:pt x="318" y="173"/>
                    </a:lnTo>
                    <a:lnTo>
                      <a:pt x="317" y="177"/>
                    </a:lnTo>
                    <a:lnTo>
                      <a:pt x="315" y="181"/>
                    </a:lnTo>
                    <a:close/>
                  </a:path>
                </a:pathLst>
              </a:custGeom>
              <a:solidFill>
                <a:srgbClr val="5C5A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260"/>
              <p:cNvSpPr>
                <a:spLocks/>
              </p:cNvSpPr>
              <p:nvPr/>
            </p:nvSpPr>
            <p:spPr bwMode="auto">
              <a:xfrm>
                <a:off x="4044" y="2299"/>
                <a:ext cx="81" cy="45"/>
              </a:xfrm>
              <a:custGeom>
                <a:avLst/>
                <a:gdLst>
                  <a:gd name="T0" fmla="*/ 78 w 322"/>
                  <a:gd name="T1" fmla="*/ 45 h 180"/>
                  <a:gd name="T2" fmla="*/ 0 w 322"/>
                  <a:gd name="T3" fmla="*/ 7 h 180"/>
                  <a:gd name="T4" fmla="*/ 1 w 322"/>
                  <a:gd name="T5" fmla="*/ 6 h 180"/>
                  <a:gd name="T6" fmla="*/ 1 w 322"/>
                  <a:gd name="T7" fmla="*/ 6 h 180"/>
                  <a:gd name="T8" fmla="*/ 2 w 322"/>
                  <a:gd name="T9" fmla="*/ 5 h 180"/>
                  <a:gd name="T10" fmla="*/ 3 w 322"/>
                  <a:gd name="T11" fmla="*/ 4 h 180"/>
                  <a:gd name="T12" fmla="*/ 4 w 322"/>
                  <a:gd name="T13" fmla="*/ 3 h 180"/>
                  <a:gd name="T14" fmla="*/ 4 w 322"/>
                  <a:gd name="T15" fmla="*/ 2 h 180"/>
                  <a:gd name="T16" fmla="*/ 5 w 322"/>
                  <a:gd name="T17" fmla="*/ 1 h 180"/>
                  <a:gd name="T18" fmla="*/ 5 w 322"/>
                  <a:gd name="T19" fmla="*/ 0 h 180"/>
                  <a:gd name="T20" fmla="*/ 81 w 322"/>
                  <a:gd name="T21" fmla="*/ 36 h 180"/>
                  <a:gd name="T22" fmla="*/ 81 w 322"/>
                  <a:gd name="T23" fmla="*/ 38 h 180"/>
                  <a:gd name="T24" fmla="*/ 80 w 322"/>
                  <a:gd name="T25" fmla="*/ 39 h 180"/>
                  <a:gd name="T26" fmla="*/ 80 w 322"/>
                  <a:gd name="T27" fmla="*/ 40 h 180"/>
                  <a:gd name="T28" fmla="*/ 80 w 322"/>
                  <a:gd name="T29" fmla="*/ 41 h 180"/>
                  <a:gd name="T30" fmla="*/ 79 w 322"/>
                  <a:gd name="T31" fmla="*/ 42 h 180"/>
                  <a:gd name="T32" fmla="*/ 79 w 322"/>
                  <a:gd name="T33" fmla="*/ 43 h 180"/>
                  <a:gd name="T34" fmla="*/ 79 w 322"/>
                  <a:gd name="T35" fmla="*/ 44 h 180"/>
                  <a:gd name="T36" fmla="*/ 78 w 322"/>
                  <a:gd name="T37" fmla="*/ 45 h 1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2" h="180">
                    <a:moveTo>
                      <a:pt x="312" y="180"/>
                    </a:moveTo>
                    <a:lnTo>
                      <a:pt x="0" y="29"/>
                    </a:lnTo>
                    <a:lnTo>
                      <a:pt x="3" y="25"/>
                    </a:lnTo>
                    <a:lnTo>
                      <a:pt x="5" y="22"/>
                    </a:lnTo>
                    <a:lnTo>
                      <a:pt x="8" y="18"/>
                    </a:lnTo>
                    <a:lnTo>
                      <a:pt x="11" y="15"/>
                    </a:lnTo>
                    <a:lnTo>
                      <a:pt x="14" y="11"/>
                    </a:lnTo>
                    <a:lnTo>
                      <a:pt x="16" y="8"/>
                    </a:lnTo>
                    <a:lnTo>
                      <a:pt x="19" y="3"/>
                    </a:lnTo>
                    <a:lnTo>
                      <a:pt x="21" y="0"/>
                    </a:lnTo>
                    <a:lnTo>
                      <a:pt x="322" y="145"/>
                    </a:lnTo>
                    <a:lnTo>
                      <a:pt x="321" y="150"/>
                    </a:lnTo>
                    <a:lnTo>
                      <a:pt x="320" y="154"/>
                    </a:lnTo>
                    <a:lnTo>
                      <a:pt x="319" y="159"/>
                    </a:lnTo>
                    <a:lnTo>
                      <a:pt x="318" y="163"/>
                    </a:lnTo>
                    <a:lnTo>
                      <a:pt x="316" y="167"/>
                    </a:lnTo>
                    <a:lnTo>
                      <a:pt x="314" y="171"/>
                    </a:lnTo>
                    <a:lnTo>
                      <a:pt x="313" y="176"/>
                    </a:lnTo>
                    <a:lnTo>
                      <a:pt x="312" y="180"/>
                    </a:lnTo>
                    <a:close/>
                  </a:path>
                </a:pathLst>
              </a:custGeom>
              <a:solidFill>
                <a:srgbClr val="5B58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261"/>
              <p:cNvSpPr>
                <a:spLocks/>
              </p:cNvSpPr>
              <p:nvPr/>
            </p:nvSpPr>
            <p:spPr bwMode="auto">
              <a:xfrm>
                <a:off x="4047" y="2296"/>
                <a:ext cx="79" cy="44"/>
              </a:xfrm>
              <a:custGeom>
                <a:avLst/>
                <a:gdLst>
                  <a:gd name="T0" fmla="*/ 77 w 315"/>
                  <a:gd name="T1" fmla="*/ 44 h 177"/>
                  <a:gd name="T2" fmla="*/ 0 w 315"/>
                  <a:gd name="T3" fmla="*/ 7 h 177"/>
                  <a:gd name="T4" fmla="*/ 1 w 315"/>
                  <a:gd name="T5" fmla="*/ 6 h 177"/>
                  <a:gd name="T6" fmla="*/ 1 w 315"/>
                  <a:gd name="T7" fmla="*/ 5 h 177"/>
                  <a:gd name="T8" fmla="*/ 2 w 315"/>
                  <a:gd name="T9" fmla="*/ 4 h 177"/>
                  <a:gd name="T10" fmla="*/ 3 w 315"/>
                  <a:gd name="T11" fmla="*/ 3 h 177"/>
                  <a:gd name="T12" fmla="*/ 3 w 315"/>
                  <a:gd name="T13" fmla="*/ 2 h 177"/>
                  <a:gd name="T14" fmla="*/ 4 w 315"/>
                  <a:gd name="T15" fmla="*/ 2 h 177"/>
                  <a:gd name="T16" fmla="*/ 5 w 315"/>
                  <a:gd name="T17" fmla="*/ 1 h 177"/>
                  <a:gd name="T18" fmla="*/ 5 w 315"/>
                  <a:gd name="T19" fmla="*/ 0 h 177"/>
                  <a:gd name="T20" fmla="*/ 79 w 315"/>
                  <a:gd name="T21" fmla="*/ 36 h 177"/>
                  <a:gd name="T22" fmla="*/ 79 w 315"/>
                  <a:gd name="T23" fmla="*/ 37 h 177"/>
                  <a:gd name="T24" fmla="*/ 78 w 315"/>
                  <a:gd name="T25" fmla="*/ 38 h 177"/>
                  <a:gd name="T26" fmla="*/ 78 w 315"/>
                  <a:gd name="T27" fmla="*/ 39 h 177"/>
                  <a:gd name="T28" fmla="*/ 78 w 315"/>
                  <a:gd name="T29" fmla="*/ 40 h 177"/>
                  <a:gd name="T30" fmla="*/ 78 w 315"/>
                  <a:gd name="T31" fmla="*/ 41 h 177"/>
                  <a:gd name="T32" fmla="*/ 77 w 315"/>
                  <a:gd name="T33" fmla="*/ 42 h 177"/>
                  <a:gd name="T34" fmla="*/ 77 w 315"/>
                  <a:gd name="T35" fmla="*/ 43 h 177"/>
                  <a:gd name="T36" fmla="*/ 77 w 315"/>
                  <a:gd name="T37" fmla="*/ 44 h 1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5" h="177">
                    <a:moveTo>
                      <a:pt x="307" y="177"/>
                    </a:moveTo>
                    <a:lnTo>
                      <a:pt x="0" y="29"/>
                    </a:lnTo>
                    <a:lnTo>
                      <a:pt x="2" y="25"/>
                    </a:lnTo>
                    <a:lnTo>
                      <a:pt x="5" y="22"/>
                    </a:lnTo>
                    <a:lnTo>
                      <a:pt x="8" y="17"/>
                    </a:lnTo>
                    <a:lnTo>
                      <a:pt x="10" y="14"/>
                    </a:lnTo>
                    <a:lnTo>
                      <a:pt x="13" y="10"/>
                    </a:lnTo>
                    <a:lnTo>
                      <a:pt x="15" y="7"/>
                    </a:lnTo>
                    <a:lnTo>
                      <a:pt x="18" y="3"/>
                    </a:lnTo>
                    <a:lnTo>
                      <a:pt x="21" y="0"/>
                    </a:lnTo>
                    <a:lnTo>
                      <a:pt x="315" y="143"/>
                    </a:lnTo>
                    <a:lnTo>
                      <a:pt x="314" y="147"/>
                    </a:lnTo>
                    <a:lnTo>
                      <a:pt x="313" y="151"/>
                    </a:lnTo>
                    <a:lnTo>
                      <a:pt x="312" y="155"/>
                    </a:lnTo>
                    <a:lnTo>
                      <a:pt x="311" y="159"/>
                    </a:lnTo>
                    <a:lnTo>
                      <a:pt x="310" y="164"/>
                    </a:lnTo>
                    <a:lnTo>
                      <a:pt x="309" y="168"/>
                    </a:lnTo>
                    <a:lnTo>
                      <a:pt x="308" y="173"/>
                    </a:lnTo>
                    <a:lnTo>
                      <a:pt x="307" y="177"/>
                    </a:lnTo>
                    <a:close/>
                  </a:path>
                </a:pathLst>
              </a:custGeom>
              <a:solidFill>
                <a:srgbClr val="5754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262"/>
              <p:cNvSpPr>
                <a:spLocks/>
              </p:cNvSpPr>
              <p:nvPr/>
            </p:nvSpPr>
            <p:spPr bwMode="auto">
              <a:xfrm>
                <a:off x="4049" y="2292"/>
                <a:ext cx="78" cy="44"/>
              </a:xfrm>
              <a:custGeom>
                <a:avLst/>
                <a:gdLst>
                  <a:gd name="T0" fmla="*/ 76 w 309"/>
                  <a:gd name="T1" fmla="*/ 44 h 172"/>
                  <a:gd name="T2" fmla="*/ 0 w 309"/>
                  <a:gd name="T3" fmla="*/ 7 h 172"/>
                  <a:gd name="T4" fmla="*/ 1 w 309"/>
                  <a:gd name="T5" fmla="*/ 6 h 172"/>
                  <a:gd name="T6" fmla="*/ 1 w 309"/>
                  <a:gd name="T7" fmla="*/ 5 h 172"/>
                  <a:gd name="T8" fmla="*/ 2 w 309"/>
                  <a:gd name="T9" fmla="*/ 4 h 172"/>
                  <a:gd name="T10" fmla="*/ 3 w 309"/>
                  <a:gd name="T11" fmla="*/ 3 h 172"/>
                  <a:gd name="T12" fmla="*/ 4 w 309"/>
                  <a:gd name="T13" fmla="*/ 3 h 172"/>
                  <a:gd name="T14" fmla="*/ 4 w 309"/>
                  <a:gd name="T15" fmla="*/ 2 h 172"/>
                  <a:gd name="T16" fmla="*/ 5 w 309"/>
                  <a:gd name="T17" fmla="*/ 1 h 172"/>
                  <a:gd name="T18" fmla="*/ 6 w 309"/>
                  <a:gd name="T19" fmla="*/ 0 h 172"/>
                  <a:gd name="T20" fmla="*/ 78 w 309"/>
                  <a:gd name="T21" fmla="*/ 36 h 172"/>
                  <a:gd name="T22" fmla="*/ 78 w 309"/>
                  <a:gd name="T23" fmla="*/ 37 h 172"/>
                  <a:gd name="T24" fmla="*/ 77 w 309"/>
                  <a:gd name="T25" fmla="*/ 38 h 172"/>
                  <a:gd name="T26" fmla="*/ 77 w 309"/>
                  <a:gd name="T27" fmla="*/ 39 h 172"/>
                  <a:gd name="T28" fmla="*/ 77 w 309"/>
                  <a:gd name="T29" fmla="*/ 40 h 172"/>
                  <a:gd name="T30" fmla="*/ 77 w 309"/>
                  <a:gd name="T31" fmla="*/ 41 h 172"/>
                  <a:gd name="T32" fmla="*/ 76 w 309"/>
                  <a:gd name="T33" fmla="*/ 42 h 172"/>
                  <a:gd name="T34" fmla="*/ 76 w 309"/>
                  <a:gd name="T35" fmla="*/ 43 h 172"/>
                  <a:gd name="T36" fmla="*/ 76 w 309"/>
                  <a:gd name="T37" fmla="*/ 44 h 1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9" h="172">
                    <a:moveTo>
                      <a:pt x="301" y="172"/>
                    </a:moveTo>
                    <a:lnTo>
                      <a:pt x="0" y="27"/>
                    </a:lnTo>
                    <a:lnTo>
                      <a:pt x="3" y="23"/>
                    </a:lnTo>
                    <a:lnTo>
                      <a:pt x="5" y="20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0"/>
                    </a:lnTo>
                    <a:lnTo>
                      <a:pt x="16" y="6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309" y="139"/>
                    </a:lnTo>
                    <a:lnTo>
                      <a:pt x="308" y="143"/>
                    </a:lnTo>
                    <a:lnTo>
                      <a:pt x="307" y="147"/>
                    </a:lnTo>
                    <a:lnTo>
                      <a:pt x="306" y="151"/>
                    </a:lnTo>
                    <a:lnTo>
                      <a:pt x="305" y="155"/>
                    </a:lnTo>
                    <a:lnTo>
                      <a:pt x="304" y="160"/>
                    </a:lnTo>
                    <a:lnTo>
                      <a:pt x="303" y="164"/>
                    </a:lnTo>
                    <a:lnTo>
                      <a:pt x="302" y="168"/>
                    </a:lnTo>
                    <a:lnTo>
                      <a:pt x="301" y="172"/>
                    </a:lnTo>
                    <a:close/>
                  </a:path>
                </a:pathLst>
              </a:custGeom>
              <a:solidFill>
                <a:srgbClr val="535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263"/>
              <p:cNvSpPr>
                <a:spLocks/>
              </p:cNvSpPr>
              <p:nvPr/>
            </p:nvSpPr>
            <p:spPr bwMode="auto">
              <a:xfrm>
                <a:off x="4052" y="2289"/>
                <a:ext cx="75" cy="42"/>
              </a:xfrm>
              <a:custGeom>
                <a:avLst/>
                <a:gdLst>
                  <a:gd name="T0" fmla="*/ 73 w 301"/>
                  <a:gd name="T1" fmla="*/ 42 h 170"/>
                  <a:gd name="T2" fmla="*/ 0 w 301"/>
                  <a:gd name="T3" fmla="*/ 7 h 170"/>
                  <a:gd name="T4" fmla="*/ 1 w 301"/>
                  <a:gd name="T5" fmla="*/ 6 h 170"/>
                  <a:gd name="T6" fmla="*/ 1 w 301"/>
                  <a:gd name="T7" fmla="*/ 5 h 170"/>
                  <a:gd name="T8" fmla="*/ 2 w 301"/>
                  <a:gd name="T9" fmla="*/ 4 h 170"/>
                  <a:gd name="T10" fmla="*/ 3 w 301"/>
                  <a:gd name="T11" fmla="*/ 3 h 170"/>
                  <a:gd name="T12" fmla="*/ 3 w 301"/>
                  <a:gd name="T13" fmla="*/ 2 h 170"/>
                  <a:gd name="T14" fmla="*/ 4 w 301"/>
                  <a:gd name="T15" fmla="*/ 2 h 170"/>
                  <a:gd name="T16" fmla="*/ 5 w 301"/>
                  <a:gd name="T17" fmla="*/ 1 h 170"/>
                  <a:gd name="T18" fmla="*/ 5 w 301"/>
                  <a:gd name="T19" fmla="*/ 0 h 170"/>
                  <a:gd name="T20" fmla="*/ 75 w 301"/>
                  <a:gd name="T21" fmla="*/ 33 h 170"/>
                  <a:gd name="T22" fmla="*/ 75 w 301"/>
                  <a:gd name="T23" fmla="*/ 34 h 170"/>
                  <a:gd name="T24" fmla="*/ 75 w 301"/>
                  <a:gd name="T25" fmla="*/ 35 h 170"/>
                  <a:gd name="T26" fmla="*/ 75 w 301"/>
                  <a:gd name="T27" fmla="*/ 36 h 170"/>
                  <a:gd name="T28" fmla="*/ 74 w 301"/>
                  <a:gd name="T29" fmla="*/ 38 h 170"/>
                  <a:gd name="T30" fmla="*/ 74 w 301"/>
                  <a:gd name="T31" fmla="*/ 39 h 170"/>
                  <a:gd name="T32" fmla="*/ 74 w 301"/>
                  <a:gd name="T33" fmla="*/ 40 h 170"/>
                  <a:gd name="T34" fmla="*/ 74 w 301"/>
                  <a:gd name="T35" fmla="*/ 41 h 170"/>
                  <a:gd name="T36" fmla="*/ 73 w 301"/>
                  <a:gd name="T37" fmla="*/ 42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1" h="170">
                    <a:moveTo>
                      <a:pt x="294" y="170"/>
                    </a:moveTo>
                    <a:lnTo>
                      <a:pt x="0" y="27"/>
                    </a:lnTo>
                    <a:lnTo>
                      <a:pt x="3" y="24"/>
                    </a:lnTo>
                    <a:lnTo>
                      <a:pt x="5" y="20"/>
                    </a:lnTo>
                    <a:lnTo>
                      <a:pt x="8" y="17"/>
                    </a:lnTo>
                    <a:lnTo>
                      <a:pt x="11" y="13"/>
                    </a:lnTo>
                    <a:lnTo>
                      <a:pt x="14" y="10"/>
                    </a:lnTo>
                    <a:lnTo>
                      <a:pt x="17" y="7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301" y="134"/>
                    </a:lnTo>
                    <a:lnTo>
                      <a:pt x="301" y="138"/>
                    </a:lnTo>
                    <a:lnTo>
                      <a:pt x="300" y="143"/>
                    </a:lnTo>
                    <a:lnTo>
                      <a:pt x="299" y="147"/>
                    </a:lnTo>
                    <a:lnTo>
                      <a:pt x="298" y="152"/>
                    </a:lnTo>
                    <a:lnTo>
                      <a:pt x="297" y="157"/>
                    </a:lnTo>
                    <a:lnTo>
                      <a:pt x="296" y="161"/>
                    </a:lnTo>
                    <a:lnTo>
                      <a:pt x="295" y="165"/>
                    </a:lnTo>
                    <a:lnTo>
                      <a:pt x="294" y="170"/>
                    </a:lnTo>
                    <a:close/>
                  </a:path>
                </a:pathLst>
              </a:custGeom>
              <a:solidFill>
                <a:srgbClr val="514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264"/>
              <p:cNvSpPr>
                <a:spLocks/>
              </p:cNvSpPr>
              <p:nvPr/>
            </p:nvSpPr>
            <p:spPr bwMode="auto">
              <a:xfrm>
                <a:off x="4055" y="2286"/>
                <a:ext cx="73" cy="41"/>
              </a:xfrm>
              <a:custGeom>
                <a:avLst/>
                <a:gdLst>
                  <a:gd name="T0" fmla="*/ 72 w 293"/>
                  <a:gd name="T1" fmla="*/ 41 h 167"/>
                  <a:gd name="T2" fmla="*/ 0 w 293"/>
                  <a:gd name="T3" fmla="*/ 7 h 167"/>
                  <a:gd name="T4" fmla="*/ 1 w 293"/>
                  <a:gd name="T5" fmla="*/ 6 h 167"/>
                  <a:gd name="T6" fmla="*/ 1 w 293"/>
                  <a:gd name="T7" fmla="*/ 5 h 167"/>
                  <a:gd name="T8" fmla="*/ 2 w 293"/>
                  <a:gd name="T9" fmla="*/ 4 h 167"/>
                  <a:gd name="T10" fmla="*/ 3 w 293"/>
                  <a:gd name="T11" fmla="*/ 3 h 167"/>
                  <a:gd name="T12" fmla="*/ 3 w 293"/>
                  <a:gd name="T13" fmla="*/ 2 h 167"/>
                  <a:gd name="T14" fmla="*/ 4 w 293"/>
                  <a:gd name="T15" fmla="*/ 1 h 167"/>
                  <a:gd name="T16" fmla="*/ 5 w 293"/>
                  <a:gd name="T17" fmla="*/ 1 h 167"/>
                  <a:gd name="T18" fmla="*/ 6 w 293"/>
                  <a:gd name="T19" fmla="*/ 0 h 167"/>
                  <a:gd name="T20" fmla="*/ 73 w 293"/>
                  <a:gd name="T21" fmla="*/ 32 h 167"/>
                  <a:gd name="T22" fmla="*/ 73 w 293"/>
                  <a:gd name="T23" fmla="*/ 33 h 167"/>
                  <a:gd name="T24" fmla="*/ 73 w 293"/>
                  <a:gd name="T25" fmla="*/ 34 h 167"/>
                  <a:gd name="T26" fmla="*/ 73 w 293"/>
                  <a:gd name="T27" fmla="*/ 35 h 167"/>
                  <a:gd name="T28" fmla="*/ 73 w 293"/>
                  <a:gd name="T29" fmla="*/ 36 h 167"/>
                  <a:gd name="T30" fmla="*/ 72 w 293"/>
                  <a:gd name="T31" fmla="*/ 37 h 167"/>
                  <a:gd name="T32" fmla="*/ 72 w 293"/>
                  <a:gd name="T33" fmla="*/ 39 h 167"/>
                  <a:gd name="T34" fmla="*/ 72 w 293"/>
                  <a:gd name="T35" fmla="*/ 40 h 167"/>
                  <a:gd name="T36" fmla="*/ 72 w 293"/>
                  <a:gd name="T37" fmla="*/ 41 h 1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3" h="167">
                    <a:moveTo>
                      <a:pt x="287" y="167"/>
                    </a:moveTo>
                    <a:lnTo>
                      <a:pt x="0" y="28"/>
                    </a:lnTo>
                    <a:lnTo>
                      <a:pt x="3" y="24"/>
                    </a:lnTo>
                    <a:lnTo>
                      <a:pt x="6" y="21"/>
                    </a:lnTo>
                    <a:lnTo>
                      <a:pt x="9" y="17"/>
                    </a:lnTo>
                    <a:lnTo>
                      <a:pt x="11" y="14"/>
                    </a:lnTo>
                    <a:lnTo>
                      <a:pt x="14" y="10"/>
                    </a:lnTo>
                    <a:lnTo>
                      <a:pt x="18" y="6"/>
                    </a:lnTo>
                    <a:lnTo>
                      <a:pt x="21" y="3"/>
                    </a:lnTo>
                    <a:lnTo>
                      <a:pt x="24" y="0"/>
                    </a:lnTo>
                    <a:lnTo>
                      <a:pt x="293" y="131"/>
                    </a:lnTo>
                    <a:lnTo>
                      <a:pt x="293" y="135"/>
                    </a:lnTo>
                    <a:lnTo>
                      <a:pt x="292" y="139"/>
                    </a:lnTo>
                    <a:lnTo>
                      <a:pt x="291" y="144"/>
                    </a:lnTo>
                    <a:lnTo>
                      <a:pt x="291" y="148"/>
                    </a:lnTo>
                    <a:lnTo>
                      <a:pt x="290" y="152"/>
                    </a:lnTo>
                    <a:lnTo>
                      <a:pt x="289" y="157"/>
                    </a:lnTo>
                    <a:lnTo>
                      <a:pt x="288" y="161"/>
                    </a:lnTo>
                    <a:lnTo>
                      <a:pt x="287" y="167"/>
                    </a:lnTo>
                    <a:close/>
                  </a:path>
                </a:pathLst>
              </a:custGeom>
              <a:solidFill>
                <a:srgbClr val="4D4A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265"/>
              <p:cNvSpPr>
                <a:spLocks/>
              </p:cNvSpPr>
              <p:nvPr/>
            </p:nvSpPr>
            <p:spPr bwMode="auto">
              <a:xfrm>
                <a:off x="4058" y="2282"/>
                <a:ext cx="71" cy="41"/>
              </a:xfrm>
              <a:custGeom>
                <a:avLst/>
                <a:gdLst>
                  <a:gd name="T0" fmla="*/ 70 w 285"/>
                  <a:gd name="T1" fmla="*/ 41 h 161"/>
                  <a:gd name="T2" fmla="*/ 0 w 285"/>
                  <a:gd name="T3" fmla="*/ 7 h 161"/>
                  <a:gd name="T4" fmla="*/ 1 w 285"/>
                  <a:gd name="T5" fmla="*/ 6 h 161"/>
                  <a:gd name="T6" fmla="*/ 2 w 285"/>
                  <a:gd name="T7" fmla="*/ 5 h 161"/>
                  <a:gd name="T8" fmla="*/ 2 w 285"/>
                  <a:gd name="T9" fmla="*/ 4 h 161"/>
                  <a:gd name="T10" fmla="*/ 3 w 285"/>
                  <a:gd name="T11" fmla="*/ 3 h 161"/>
                  <a:gd name="T12" fmla="*/ 4 w 285"/>
                  <a:gd name="T13" fmla="*/ 3 h 161"/>
                  <a:gd name="T14" fmla="*/ 5 w 285"/>
                  <a:gd name="T15" fmla="*/ 2 h 161"/>
                  <a:gd name="T16" fmla="*/ 6 w 285"/>
                  <a:gd name="T17" fmla="*/ 1 h 161"/>
                  <a:gd name="T18" fmla="*/ 6 w 285"/>
                  <a:gd name="T19" fmla="*/ 0 h 161"/>
                  <a:gd name="T20" fmla="*/ 71 w 285"/>
                  <a:gd name="T21" fmla="*/ 32 h 161"/>
                  <a:gd name="T22" fmla="*/ 71 w 285"/>
                  <a:gd name="T23" fmla="*/ 33 h 161"/>
                  <a:gd name="T24" fmla="*/ 71 w 285"/>
                  <a:gd name="T25" fmla="*/ 34 h 161"/>
                  <a:gd name="T26" fmla="*/ 71 w 285"/>
                  <a:gd name="T27" fmla="*/ 35 h 161"/>
                  <a:gd name="T28" fmla="*/ 70 w 285"/>
                  <a:gd name="T29" fmla="*/ 36 h 161"/>
                  <a:gd name="T30" fmla="*/ 70 w 285"/>
                  <a:gd name="T31" fmla="*/ 38 h 161"/>
                  <a:gd name="T32" fmla="*/ 70 w 285"/>
                  <a:gd name="T33" fmla="*/ 39 h 161"/>
                  <a:gd name="T34" fmla="*/ 70 w 285"/>
                  <a:gd name="T35" fmla="*/ 40 h 161"/>
                  <a:gd name="T36" fmla="*/ 70 w 285"/>
                  <a:gd name="T37" fmla="*/ 41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5" h="161">
                    <a:moveTo>
                      <a:pt x="279" y="161"/>
                    </a:moveTo>
                    <a:lnTo>
                      <a:pt x="0" y="27"/>
                    </a:lnTo>
                    <a:lnTo>
                      <a:pt x="3" y="23"/>
                    </a:lnTo>
                    <a:lnTo>
                      <a:pt x="7" y="19"/>
                    </a:lnTo>
                    <a:lnTo>
                      <a:pt x="10" y="16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0" y="6"/>
                    </a:lnTo>
                    <a:lnTo>
                      <a:pt x="23" y="3"/>
                    </a:lnTo>
                    <a:lnTo>
                      <a:pt x="26" y="0"/>
                    </a:lnTo>
                    <a:lnTo>
                      <a:pt x="285" y="125"/>
                    </a:lnTo>
                    <a:lnTo>
                      <a:pt x="284" y="130"/>
                    </a:lnTo>
                    <a:lnTo>
                      <a:pt x="284" y="135"/>
                    </a:lnTo>
                    <a:lnTo>
                      <a:pt x="283" y="139"/>
                    </a:lnTo>
                    <a:lnTo>
                      <a:pt x="282" y="143"/>
                    </a:lnTo>
                    <a:lnTo>
                      <a:pt x="282" y="148"/>
                    </a:lnTo>
                    <a:lnTo>
                      <a:pt x="281" y="152"/>
                    </a:lnTo>
                    <a:lnTo>
                      <a:pt x="280" y="157"/>
                    </a:lnTo>
                    <a:lnTo>
                      <a:pt x="279" y="161"/>
                    </a:lnTo>
                    <a:close/>
                  </a:path>
                </a:pathLst>
              </a:custGeom>
              <a:solidFill>
                <a:srgbClr val="4B47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266"/>
              <p:cNvSpPr>
                <a:spLocks/>
              </p:cNvSpPr>
              <p:nvPr/>
            </p:nvSpPr>
            <p:spPr bwMode="auto">
              <a:xfrm>
                <a:off x="4061" y="2279"/>
                <a:ext cx="68" cy="39"/>
              </a:xfrm>
              <a:custGeom>
                <a:avLst/>
                <a:gdLst>
                  <a:gd name="T0" fmla="*/ 67 w 273"/>
                  <a:gd name="T1" fmla="*/ 39 h 156"/>
                  <a:gd name="T2" fmla="*/ 0 w 273"/>
                  <a:gd name="T3" fmla="*/ 6 h 156"/>
                  <a:gd name="T4" fmla="*/ 1 w 273"/>
                  <a:gd name="T5" fmla="*/ 6 h 156"/>
                  <a:gd name="T6" fmla="*/ 2 w 273"/>
                  <a:gd name="T7" fmla="*/ 5 h 156"/>
                  <a:gd name="T8" fmla="*/ 2 w 273"/>
                  <a:gd name="T9" fmla="*/ 4 h 156"/>
                  <a:gd name="T10" fmla="*/ 3 w 273"/>
                  <a:gd name="T11" fmla="*/ 3 h 156"/>
                  <a:gd name="T12" fmla="*/ 4 w 273"/>
                  <a:gd name="T13" fmla="*/ 2 h 156"/>
                  <a:gd name="T14" fmla="*/ 5 w 273"/>
                  <a:gd name="T15" fmla="*/ 2 h 156"/>
                  <a:gd name="T16" fmla="*/ 6 w 273"/>
                  <a:gd name="T17" fmla="*/ 1 h 156"/>
                  <a:gd name="T18" fmla="*/ 6 w 273"/>
                  <a:gd name="T19" fmla="*/ 0 h 156"/>
                  <a:gd name="T20" fmla="*/ 68 w 273"/>
                  <a:gd name="T21" fmla="*/ 30 h 156"/>
                  <a:gd name="T22" fmla="*/ 68 w 273"/>
                  <a:gd name="T23" fmla="*/ 31 h 156"/>
                  <a:gd name="T24" fmla="*/ 68 w 273"/>
                  <a:gd name="T25" fmla="*/ 32 h 156"/>
                  <a:gd name="T26" fmla="*/ 68 w 273"/>
                  <a:gd name="T27" fmla="*/ 33 h 156"/>
                  <a:gd name="T28" fmla="*/ 68 w 273"/>
                  <a:gd name="T29" fmla="*/ 34 h 156"/>
                  <a:gd name="T30" fmla="*/ 68 w 273"/>
                  <a:gd name="T31" fmla="*/ 36 h 156"/>
                  <a:gd name="T32" fmla="*/ 68 w 273"/>
                  <a:gd name="T33" fmla="*/ 37 h 156"/>
                  <a:gd name="T34" fmla="*/ 67 w 273"/>
                  <a:gd name="T35" fmla="*/ 38 h 156"/>
                  <a:gd name="T36" fmla="*/ 67 w 273"/>
                  <a:gd name="T37" fmla="*/ 39 h 1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3" h="156">
                    <a:moveTo>
                      <a:pt x="269" y="156"/>
                    </a:moveTo>
                    <a:lnTo>
                      <a:pt x="0" y="25"/>
                    </a:lnTo>
                    <a:lnTo>
                      <a:pt x="3" y="22"/>
                    </a:lnTo>
                    <a:lnTo>
                      <a:pt x="7" y="18"/>
                    </a:lnTo>
                    <a:lnTo>
                      <a:pt x="10" y="15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19" y="6"/>
                    </a:lnTo>
                    <a:lnTo>
                      <a:pt x="23" y="3"/>
                    </a:lnTo>
                    <a:lnTo>
                      <a:pt x="26" y="0"/>
                    </a:lnTo>
                    <a:lnTo>
                      <a:pt x="273" y="119"/>
                    </a:lnTo>
                    <a:lnTo>
                      <a:pt x="273" y="123"/>
                    </a:lnTo>
                    <a:lnTo>
                      <a:pt x="273" y="128"/>
                    </a:lnTo>
                    <a:lnTo>
                      <a:pt x="272" y="132"/>
                    </a:lnTo>
                    <a:lnTo>
                      <a:pt x="272" y="136"/>
                    </a:lnTo>
                    <a:lnTo>
                      <a:pt x="271" y="142"/>
                    </a:lnTo>
                    <a:lnTo>
                      <a:pt x="271" y="147"/>
                    </a:lnTo>
                    <a:lnTo>
                      <a:pt x="270" y="151"/>
                    </a:lnTo>
                    <a:lnTo>
                      <a:pt x="269" y="156"/>
                    </a:lnTo>
                    <a:close/>
                  </a:path>
                </a:pathLst>
              </a:custGeom>
              <a:solidFill>
                <a:srgbClr val="4743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267"/>
              <p:cNvSpPr>
                <a:spLocks/>
              </p:cNvSpPr>
              <p:nvPr/>
            </p:nvSpPr>
            <p:spPr bwMode="auto">
              <a:xfrm>
                <a:off x="4064" y="2276"/>
                <a:ext cx="66" cy="38"/>
              </a:xfrm>
              <a:custGeom>
                <a:avLst/>
                <a:gdLst>
                  <a:gd name="T0" fmla="*/ 65 w 261"/>
                  <a:gd name="T1" fmla="*/ 38 h 151"/>
                  <a:gd name="T2" fmla="*/ 0 w 261"/>
                  <a:gd name="T3" fmla="*/ 7 h 151"/>
                  <a:gd name="T4" fmla="*/ 1 w 261"/>
                  <a:gd name="T5" fmla="*/ 6 h 151"/>
                  <a:gd name="T6" fmla="*/ 2 w 261"/>
                  <a:gd name="T7" fmla="*/ 5 h 151"/>
                  <a:gd name="T8" fmla="*/ 3 w 261"/>
                  <a:gd name="T9" fmla="*/ 4 h 151"/>
                  <a:gd name="T10" fmla="*/ 3 w 261"/>
                  <a:gd name="T11" fmla="*/ 3 h 151"/>
                  <a:gd name="T12" fmla="*/ 4 w 261"/>
                  <a:gd name="T13" fmla="*/ 3 h 151"/>
                  <a:gd name="T14" fmla="*/ 5 w 261"/>
                  <a:gd name="T15" fmla="*/ 2 h 151"/>
                  <a:gd name="T16" fmla="*/ 6 w 261"/>
                  <a:gd name="T17" fmla="*/ 1 h 151"/>
                  <a:gd name="T18" fmla="*/ 7 w 261"/>
                  <a:gd name="T19" fmla="*/ 0 h 151"/>
                  <a:gd name="T20" fmla="*/ 66 w 261"/>
                  <a:gd name="T21" fmla="*/ 29 h 151"/>
                  <a:gd name="T22" fmla="*/ 66 w 261"/>
                  <a:gd name="T23" fmla="*/ 30 h 151"/>
                  <a:gd name="T24" fmla="*/ 66 w 261"/>
                  <a:gd name="T25" fmla="*/ 31 h 151"/>
                  <a:gd name="T26" fmla="*/ 66 w 261"/>
                  <a:gd name="T27" fmla="*/ 32 h 151"/>
                  <a:gd name="T28" fmla="*/ 66 w 261"/>
                  <a:gd name="T29" fmla="*/ 33 h 151"/>
                  <a:gd name="T30" fmla="*/ 66 w 261"/>
                  <a:gd name="T31" fmla="*/ 34 h 151"/>
                  <a:gd name="T32" fmla="*/ 66 w 261"/>
                  <a:gd name="T33" fmla="*/ 35 h 151"/>
                  <a:gd name="T34" fmla="*/ 65 w 261"/>
                  <a:gd name="T35" fmla="*/ 37 h 151"/>
                  <a:gd name="T36" fmla="*/ 65 w 261"/>
                  <a:gd name="T37" fmla="*/ 38 h 1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1" h="151">
                    <a:moveTo>
                      <a:pt x="259" y="151"/>
                    </a:moveTo>
                    <a:lnTo>
                      <a:pt x="0" y="26"/>
                    </a:lnTo>
                    <a:lnTo>
                      <a:pt x="3" y="23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0" y="7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261" y="114"/>
                    </a:lnTo>
                    <a:lnTo>
                      <a:pt x="261" y="119"/>
                    </a:lnTo>
                    <a:lnTo>
                      <a:pt x="261" y="123"/>
                    </a:lnTo>
                    <a:lnTo>
                      <a:pt x="261" y="128"/>
                    </a:lnTo>
                    <a:lnTo>
                      <a:pt x="260" y="132"/>
                    </a:lnTo>
                    <a:lnTo>
                      <a:pt x="260" y="137"/>
                    </a:lnTo>
                    <a:lnTo>
                      <a:pt x="260" y="141"/>
                    </a:lnTo>
                    <a:lnTo>
                      <a:pt x="259" y="146"/>
                    </a:lnTo>
                    <a:lnTo>
                      <a:pt x="259" y="151"/>
                    </a:lnTo>
                    <a:close/>
                  </a:path>
                </a:pathLst>
              </a:custGeom>
              <a:solidFill>
                <a:srgbClr val="454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268"/>
              <p:cNvSpPr>
                <a:spLocks/>
              </p:cNvSpPr>
              <p:nvPr/>
            </p:nvSpPr>
            <p:spPr bwMode="auto">
              <a:xfrm>
                <a:off x="4068" y="2273"/>
                <a:ext cx="62" cy="36"/>
              </a:xfrm>
              <a:custGeom>
                <a:avLst/>
                <a:gdLst>
                  <a:gd name="T0" fmla="*/ 62 w 248"/>
                  <a:gd name="T1" fmla="*/ 36 h 144"/>
                  <a:gd name="T2" fmla="*/ 0 w 248"/>
                  <a:gd name="T3" fmla="*/ 6 h 144"/>
                  <a:gd name="T4" fmla="*/ 1 w 248"/>
                  <a:gd name="T5" fmla="*/ 5 h 144"/>
                  <a:gd name="T6" fmla="*/ 2 w 248"/>
                  <a:gd name="T7" fmla="*/ 5 h 144"/>
                  <a:gd name="T8" fmla="*/ 3 w 248"/>
                  <a:gd name="T9" fmla="*/ 4 h 144"/>
                  <a:gd name="T10" fmla="*/ 4 w 248"/>
                  <a:gd name="T11" fmla="*/ 3 h 144"/>
                  <a:gd name="T12" fmla="*/ 5 w 248"/>
                  <a:gd name="T13" fmla="*/ 2 h 144"/>
                  <a:gd name="T14" fmla="*/ 6 w 248"/>
                  <a:gd name="T15" fmla="*/ 1 h 144"/>
                  <a:gd name="T16" fmla="*/ 7 w 248"/>
                  <a:gd name="T17" fmla="*/ 1 h 144"/>
                  <a:gd name="T18" fmla="*/ 7 w 248"/>
                  <a:gd name="T19" fmla="*/ 0 h 144"/>
                  <a:gd name="T20" fmla="*/ 62 w 248"/>
                  <a:gd name="T21" fmla="*/ 26 h 144"/>
                  <a:gd name="T22" fmla="*/ 62 w 248"/>
                  <a:gd name="T23" fmla="*/ 28 h 144"/>
                  <a:gd name="T24" fmla="*/ 62 w 248"/>
                  <a:gd name="T25" fmla="*/ 29 h 144"/>
                  <a:gd name="T26" fmla="*/ 62 w 248"/>
                  <a:gd name="T27" fmla="*/ 30 h 144"/>
                  <a:gd name="T28" fmla="*/ 62 w 248"/>
                  <a:gd name="T29" fmla="*/ 31 h 144"/>
                  <a:gd name="T30" fmla="*/ 62 w 248"/>
                  <a:gd name="T31" fmla="*/ 32 h 144"/>
                  <a:gd name="T32" fmla="*/ 62 w 248"/>
                  <a:gd name="T33" fmla="*/ 34 h 144"/>
                  <a:gd name="T34" fmla="*/ 62 w 248"/>
                  <a:gd name="T35" fmla="*/ 35 h 144"/>
                  <a:gd name="T36" fmla="*/ 62 w 248"/>
                  <a:gd name="T37" fmla="*/ 36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8" h="144">
                    <a:moveTo>
                      <a:pt x="247" y="144"/>
                    </a:moveTo>
                    <a:lnTo>
                      <a:pt x="0" y="25"/>
                    </a:lnTo>
                    <a:lnTo>
                      <a:pt x="3" y="21"/>
                    </a:lnTo>
                    <a:lnTo>
                      <a:pt x="7" y="18"/>
                    </a:lnTo>
                    <a:lnTo>
                      <a:pt x="11" y="15"/>
                    </a:lnTo>
                    <a:lnTo>
                      <a:pt x="14" y="11"/>
                    </a:lnTo>
                    <a:lnTo>
                      <a:pt x="19" y="8"/>
                    </a:lnTo>
                    <a:lnTo>
                      <a:pt x="22" y="5"/>
                    </a:lnTo>
                    <a:lnTo>
                      <a:pt x="26" y="2"/>
                    </a:lnTo>
                    <a:lnTo>
                      <a:pt x="29" y="0"/>
                    </a:lnTo>
                    <a:lnTo>
                      <a:pt x="248" y="105"/>
                    </a:lnTo>
                    <a:lnTo>
                      <a:pt x="248" y="110"/>
                    </a:lnTo>
                    <a:lnTo>
                      <a:pt x="248" y="116"/>
                    </a:lnTo>
                    <a:lnTo>
                      <a:pt x="248" y="120"/>
                    </a:lnTo>
                    <a:lnTo>
                      <a:pt x="248" y="125"/>
                    </a:lnTo>
                    <a:lnTo>
                      <a:pt x="248" y="129"/>
                    </a:lnTo>
                    <a:lnTo>
                      <a:pt x="248" y="134"/>
                    </a:lnTo>
                    <a:lnTo>
                      <a:pt x="248" y="139"/>
                    </a:lnTo>
                    <a:lnTo>
                      <a:pt x="247" y="144"/>
                    </a:lnTo>
                    <a:close/>
                  </a:path>
                </a:pathLst>
              </a:custGeom>
              <a:solidFill>
                <a:srgbClr val="413E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269"/>
              <p:cNvSpPr>
                <a:spLocks/>
              </p:cNvSpPr>
              <p:nvPr/>
            </p:nvSpPr>
            <p:spPr bwMode="auto">
              <a:xfrm>
                <a:off x="4071" y="2270"/>
                <a:ext cx="59" cy="34"/>
              </a:xfrm>
              <a:custGeom>
                <a:avLst/>
                <a:gdLst>
                  <a:gd name="T0" fmla="*/ 59 w 234"/>
                  <a:gd name="T1" fmla="*/ 34 h 137"/>
                  <a:gd name="T2" fmla="*/ 0 w 234"/>
                  <a:gd name="T3" fmla="*/ 6 h 137"/>
                  <a:gd name="T4" fmla="*/ 1 w 234"/>
                  <a:gd name="T5" fmla="*/ 5 h 137"/>
                  <a:gd name="T6" fmla="*/ 2 w 234"/>
                  <a:gd name="T7" fmla="*/ 4 h 137"/>
                  <a:gd name="T8" fmla="*/ 3 w 234"/>
                  <a:gd name="T9" fmla="*/ 3 h 137"/>
                  <a:gd name="T10" fmla="*/ 4 w 234"/>
                  <a:gd name="T11" fmla="*/ 3 h 137"/>
                  <a:gd name="T12" fmla="*/ 5 w 234"/>
                  <a:gd name="T13" fmla="*/ 2 h 137"/>
                  <a:gd name="T14" fmla="*/ 6 w 234"/>
                  <a:gd name="T15" fmla="*/ 1 h 137"/>
                  <a:gd name="T16" fmla="*/ 7 w 234"/>
                  <a:gd name="T17" fmla="*/ 1 h 137"/>
                  <a:gd name="T18" fmla="*/ 8 w 234"/>
                  <a:gd name="T19" fmla="*/ 0 h 137"/>
                  <a:gd name="T20" fmla="*/ 59 w 234"/>
                  <a:gd name="T21" fmla="*/ 24 h 137"/>
                  <a:gd name="T22" fmla="*/ 59 w 234"/>
                  <a:gd name="T23" fmla="*/ 26 h 137"/>
                  <a:gd name="T24" fmla="*/ 59 w 234"/>
                  <a:gd name="T25" fmla="*/ 27 h 137"/>
                  <a:gd name="T26" fmla="*/ 59 w 234"/>
                  <a:gd name="T27" fmla="*/ 28 h 137"/>
                  <a:gd name="T28" fmla="*/ 59 w 234"/>
                  <a:gd name="T29" fmla="*/ 29 h 137"/>
                  <a:gd name="T30" fmla="*/ 59 w 234"/>
                  <a:gd name="T31" fmla="*/ 30 h 137"/>
                  <a:gd name="T32" fmla="*/ 59 w 234"/>
                  <a:gd name="T33" fmla="*/ 32 h 137"/>
                  <a:gd name="T34" fmla="*/ 59 w 234"/>
                  <a:gd name="T35" fmla="*/ 33 h 137"/>
                  <a:gd name="T36" fmla="*/ 59 w 234"/>
                  <a:gd name="T37" fmla="*/ 34 h 1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4" h="137">
                    <a:moveTo>
                      <a:pt x="234" y="137"/>
                    </a:moveTo>
                    <a:lnTo>
                      <a:pt x="0" y="23"/>
                    </a:lnTo>
                    <a:lnTo>
                      <a:pt x="5" y="20"/>
                    </a:lnTo>
                    <a:lnTo>
                      <a:pt x="8" y="17"/>
                    </a:lnTo>
                    <a:lnTo>
                      <a:pt x="12" y="14"/>
                    </a:lnTo>
                    <a:lnTo>
                      <a:pt x="16" y="11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7" y="3"/>
                    </a:lnTo>
                    <a:lnTo>
                      <a:pt x="31" y="0"/>
                    </a:lnTo>
                    <a:lnTo>
                      <a:pt x="233" y="98"/>
                    </a:lnTo>
                    <a:lnTo>
                      <a:pt x="234" y="103"/>
                    </a:lnTo>
                    <a:lnTo>
                      <a:pt x="234" y="107"/>
                    </a:lnTo>
                    <a:lnTo>
                      <a:pt x="234" y="112"/>
                    </a:lnTo>
                    <a:lnTo>
                      <a:pt x="234" y="117"/>
                    </a:lnTo>
                    <a:lnTo>
                      <a:pt x="234" y="122"/>
                    </a:lnTo>
                    <a:lnTo>
                      <a:pt x="234" y="127"/>
                    </a:lnTo>
                    <a:lnTo>
                      <a:pt x="234" y="132"/>
                    </a:lnTo>
                    <a:lnTo>
                      <a:pt x="234" y="137"/>
                    </a:lnTo>
                    <a:close/>
                  </a:path>
                </a:pathLst>
              </a:custGeom>
              <a:solidFill>
                <a:srgbClr val="3E3B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270"/>
              <p:cNvSpPr>
                <a:spLocks/>
              </p:cNvSpPr>
              <p:nvPr/>
            </p:nvSpPr>
            <p:spPr bwMode="auto">
              <a:xfrm>
                <a:off x="4075" y="2267"/>
                <a:ext cx="55" cy="32"/>
              </a:xfrm>
              <a:custGeom>
                <a:avLst/>
                <a:gdLst>
                  <a:gd name="T0" fmla="*/ 55 w 219"/>
                  <a:gd name="T1" fmla="*/ 32 h 128"/>
                  <a:gd name="T2" fmla="*/ 0 w 219"/>
                  <a:gd name="T3" fmla="*/ 6 h 128"/>
                  <a:gd name="T4" fmla="*/ 1 w 219"/>
                  <a:gd name="T5" fmla="*/ 5 h 128"/>
                  <a:gd name="T6" fmla="*/ 2 w 219"/>
                  <a:gd name="T7" fmla="*/ 4 h 128"/>
                  <a:gd name="T8" fmla="*/ 3 w 219"/>
                  <a:gd name="T9" fmla="*/ 4 h 128"/>
                  <a:gd name="T10" fmla="*/ 4 w 219"/>
                  <a:gd name="T11" fmla="*/ 3 h 128"/>
                  <a:gd name="T12" fmla="*/ 5 w 219"/>
                  <a:gd name="T13" fmla="*/ 2 h 128"/>
                  <a:gd name="T14" fmla="*/ 6 w 219"/>
                  <a:gd name="T15" fmla="*/ 1 h 128"/>
                  <a:gd name="T16" fmla="*/ 7 w 219"/>
                  <a:gd name="T17" fmla="*/ 1 h 128"/>
                  <a:gd name="T18" fmla="*/ 8 w 219"/>
                  <a:gd name="T19" fmla="*/ 0 h 128"/>
                  <a:gd name="T20" fmla="*/ 54 w 219"/>
                  <a:gd name="T21" fmla="*/ 22 h 128"/>
                  <a:gd name="T22" fmla="*/ 54 w 219"/>
                  <a:gd name="T23" fmla="*/ 24 h 128"/>
                  <a:gd name="T24" fmla="*/ 55 w 219"/>
                  <a:gd name="T25" fmla="*/ 25 h 128"/>
                  <a:gd name="T26" fmla="*/ 55 w 219"/>
                  <a:gd name="T27" fmla="*/ 26 h 128"/>
                  <a:gd name="T28" fmla="*/ 55 w 219"/>
                  <a:gd name="T29" fmla="*/ 27 h 128"/>
                  <a:gd name="T30" fmla="*/ 55 w 219"/>
                  <a:gd name="T31" fmla="*/ 28 h 128"/>
                  <a:gd name="T32" fmla="*/ 55 w 219"/>
                  <a:gd name="T33" fmla="*/ 30 h 128"/>
                  <a:gd name="T34" fmla="*/ 55 w 219"/>
                  <a:gd name="T35" fmla="*/ 31 h 128"/>
                  <a:gd name="T36" fmla="*/ 55 w 219"/>
                  <a:gd name="T37" fmla="*/ 32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9" h="128">
                    <a:moveTo>
                      <a:pt x="219" y="128"/>
                    </a:moveTo>
                    <a:lnTo>
                      <a:pt x="0" y="23"/>
                    </a:lnTo>
                    <a:lnTo>
                      <a:pt x="5" y="19"/>
                    </a:lnTo>
                    <a:lnTo>
                      <a:pt x="9" y="16"/>
                    </a:lnTo>
                    <a:lnTo>
                      <a:pt x="13" y="14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5"/>
                    </a:lnTo>
                    <a:lnTo>
                      <a:pt x="29" y="3"/>
                    </a:lnTo>
                    <a:lnTo>
                      <a:pt x="33" y="0"/>
                    </a:lnTo>
                    <a:lnTo>
                      <a:pt x="216" y="89"/>
                    </a:lnTo>
                    <a:lnTo>
                      <a:pt x="217" y="94"/>
                    </a:lnTo>
                    <a:lnTo>
                      <a:pt x="218" y="99"/>
                    </a:lnTo>
                    <a:lnTo>
                      <a:pt x="218" y="103"/>
                    </a:lnTo>
                    <a:lnTo>
                      <a:pt x="218" y="108"/>
                    </a:lnTo>
                    <a:lnTo>
                      <a:pt x="219" y="113"/>
                    </a:lnTo>
                    <a:lnTo>
                      <a:pt x="219" y="118"/>
                    </a:lnTo>
                    <a:lnTo>
                      <a:pt x="219" y="123"/>
                    </a:lnTo>
                    <a:lnTo>
                      <a:pt x="219" y="128"/>
                    </a:lnTo>
                    <a:close/>
                  </a:path>
                </a:pathLst>
              </a:custGeom>
              <a:solidFill>
                <a:srgbClr val="3A3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271"/>
              <p:cNvSpPr>
                <a:spLocks/>
              </p:cNvSpPr>
              <p:nvPr/>
            </p:nvSpPr>
            <p:spPr bwMode="auto">
              <a:xfrm>
                <a:off x="4079" y="2265"/>
                <a:ext cx="50" cy="29"/>
              </a:xfrm>
              <a:custGeom>
                <a:avLst/>
                <a:gdLst>
                  <a:gd name="T0" fmla="*/ 50 w 202"/>
                  <a:gd name="T1" fmla="*/ 29 h 118"/>
                  <a:gd name="T2" fmla="*/ 0 w 202"/>
                  <a:gd name="T3" fmla="*/ 5 h 118"/>
                  <a:gd name="T4" fmla="*/ 1 w 202"/>
                  <a:gd name="T5" fmla="*/ 4 h 118"/>
                  <a:gd name="T6" fmla="*/ 2 w 202"/>
                  <a:gd name="T7" fmla="*/ 3 h 118"/>
                  <a:gd name="T8" fmla="*/ 3 w 202"/>
                  <a:gd name="T9" fmla="*/ 3 h 118"/>
                  <a:gd name="T10" fmla="*/ 4 w 202"/>
                  <a:gd name="T11" fmla="*/ 2 h 118"/>
                  <a:gd name="T12" fmla="*/ 6 w 202"/>
                  <a:gd name="T13" fmla="*/ 1 h 118"/>
                  <a:gd name="T14" fmla="*/ 7 w 202"/>
                  <a:gd name="T15" fmla="*/ 1 h 118"/>
                  <a:gd name="T16" fmla="*/ 8 w 202"/>
                  <a:gd name="T17" fmla="*/ 0 h 118"/>
                  <a:gd name="T18" fmla="*/ 9 w 202"/>
                  <a:gd name="T19" fmla="*/ 0 h 118"/>
                  <a:gd name="T20" fmla="*/ 49 w 202"/>
                  <a:gd name="T21" fmla="*/ 19 h 118"/>
                  <a:gd name="T22" fmla="*/ 49 w 202"/>
                  <a:gd name="T23" fmla="*/ 20 h 118"/>
                  <a:gd name="T24" fmla="*/ 49 w 202"/>
                  <a:gd name="T25" fmla="*/ 21 h 118"/>
                  <a:gd name="T26" fmla="*/ 49 w 202"/>
                  <a:gd name="T27" fmla="*/ 22 h 118"/>
                  <a:gd name="T28" fmla="*/ 50 w 202"/>
                  <a:gd name="T29" fmla="*/ 24 h 118"/>
                  <a:gd name="T30" fmla="*/ 50 w 202"/>
                  <a:gd name="T31" fmla="*/ 25 h 118"/>
                  <a:gd name="T32" fmla="*/ 50 w 202"/>
                  <a:gd name="T33" fmla="*/ 26 h 118"/>
                  <a:gd name="T34" fmla="*/ 50 w 202"/>
                  <a:gd name="T35" fmla="*/ 28 h 118"/>
                  <a:gd name="T36" fmla="*/ 50 w 202"/>
                  <a:gd name="T37" fmla="*/ 29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2" h="118">
                    <a:moveTo>
                      <a:pt x="202" y="118"/>
                    </a:moveTo>
                    <a:lnTo>
                      <a:pt x="0" y="20"/>
                    </a:lnTo>
                    <a:lnTo>
                      <a:pt x="5" y="17"/>
                    </a:lnTo>
                    <a:lnTo>
                      <a:pt x="9" y="14"/>
                    </a:lnTo>
                    <a:lnTo>
                      <a:pt x="14" y="12"/>
                    </a:lnTo>
                    <a:lnTo>
                      <a:pt x="18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2" y="2"/>
                    </a:lnTo>
                    <a:lnTo>
                      <a:pt x="37" y="0"/>
                    </a:lnTo>
                    <a:lnTo>
                      <a:pt x="196" y="76"/>
                    </a:lnTo>
                    <a:lnTo>
                      <a:pt x="197" y="81"/>
                    </a:lnTo>
                    <a:lnTo>
                      <a:pt x="198" y="86"/>
                    </a:lnTo>
                    <a:lnTo>
                      <a:pt x="199" y="91"/>
                    </a:lnTo>
                    <a:lnTo>
                      <a:pt x="200" y="97"/>
                    </a:lnTo>
                    <a:lnTo>
                      <a:pt x="201" y="102"/>
                    </a:lnTo>
                    <a:lnTo>
                      <a:pt x="201" y="107"/>
                    </a:lnTo>
                    <a:lnTo>
                      <a:pt x="202" y="113"/>
                    </a:lnTo>
                    <a:lnTo>
                      <a:pt x="202" y="118"/>
                    </a:lnTo>
                    <a:close/>
                  </a:path>
                </a:pathLst>
              </a:custGeom>
              <a:solidFill>
                <a:srgbClr val="3733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272"/>
              <p:cNvSpPr>
                <a:spLocks/>
              </p:cNvSpPr>
              <p:nvPr/>
            </p:nvSpPr>
            <p:spPr bwMode="auto">
              <a:xfrm>
                <a:off x="4083" y="2263"/>
                <a:ext cx="46" cy="26"/>
              </a:xfrm>
              <a:custGeom>
                <a:avLst/>
                <a:gdLst>
                  <a:gd name="T0" fmla="*/ 46 w 183"/>
                  <a:gd name="T1" fmla="*/ 26 h 108"/>
                  <a:gd name="T2" fmla="*/ 0 w 183"/>
                  <a:gd name="T3" fmla="*/ 5 h 108"/>
                  <a:gd name="T4" fmla="*/ 1 w 183"/>
                  <a:gd name="T5" fmla="*/ 4 h 108"/>
                  <a:gd name="T6" fmla="*/ 3 w 183"/>
                  <a:gd name="T7" fmla="*/ 3 h 108"/>
                  <a:gd name="T8" fmla="*/ 4 w 183"/>
                  <a:gd name="T9" fmla="*/ 3 h 108"/>
                  <a:gd name="T10" fmla="*/ 5 w 183"/>
                  <a:gd name="T11" fmla="*/ 2 h 108"/>
                  <a:gd name="T12" fmla="*/ 7 w 183"/>
                  <a:gd name="T13" fmla="*/ 2 h 108"/>
                  <a:gd name="T14" fmla="*/ 8 w 183"/>
                  <a:gd name="T15" fmla="*/ 1 h 108"/>
                  <a:gd name="T16" fmla="*/ 9 w 183"/>
                  <a:gd name="T17" fmla="*/ 0 h 108"/>
                  <a:gd name="T18" fmla="*/ 10 w 183"/>
                  <a:gd name="T19" fmla="*/ 0 h 108"/>
                  <a:gd name="T20" fmla="*/ 43 w 183"/>
                  <a:gd name="T21" fmla="*/ 15 h 108"/>
                  <a:gd name="T22" fmla="*/ 44 w 183"/>
                  <a:gd name="T23" fmla="*/ 17 h 108"/>
                  <a:gd name="T24" fmla="*/ 44 w 183"/>
                  <a:gd name="T25" fmla="*/ 18 h 108"/>
                  <a:gd name="T26" fmla="*/ 45 w 183"/>
                  <a:gd name="T27" fmla="*/ 19 h 108"/>
                  <a:gd name="T28" fmla="*/ 45 w 183"/>
                  <a:gd name="T29" fmla="*/ 20 h 108"/>
                  <a:gd name="T30" fmla="*/ 45 w 183"/>
                  <a:gd name="T31" fmla="*/ 22 h 108"/>
                  <a:gd name="T32" fmla="*/ 45 w 183"/>
                  <a:gd name="T33" fmla="*/ 23 h 108"/>
                  <a:gd name="T34" fmla="*/ 46 w 183"/>
                  <a:gd name="T35" fmla="*/ 24 h 108"/>
                  <a:gd name="T36" fmla="*/ 46 w 183"/>
                  <a:gd name="T37" fmla="*/ 26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3" h="108">
                    <a:moveTo>
                      <a:pt x="183" y="108"/>
                    </a:moveTo>
                    <a:lnTo>
                      <a:pt x="0" y="19"/>
                    </a:lnTo>
                    <a:lnTo>
                      <a:pt x="5" y="17"/>
                    </a:lnTo>
                    <a:lnTo>
                      <a:pt x="11" y="14"/>
                    </a:lnTo>
                    <a:lnTo>
                      <a:pt x="16" y="11"/>
                    </a:lnTo>
                    <a:lnTo>
                      <a:pt x="21" y="9"/>
                    </a:lnTo>
                    <a:lnTo>
                      <a:pt x="26" y="7"/>
                    </a:lnTo>
                    <a:lnTo>
                      <a:pt x="31" y="5"/>
                    </a:lnTo>
                    <a:lnTo>
                      <a:pt x="36" y="2"/>
                    </a:lnTo>
                    <a:lnTo>
                      <a:pt x="41" y="0"/>
                    </a:lnTo>
                    <a:lnTo>
                      <a:pt x="173" y="64"/>
                    </a:lnTo>
                    <a:lnTo>
                      <a:pt x="175" y="69"/>
                    </a:lnTo>
                    <a:lnTo>
                      <a:pt x="176" y="74"/>
                    </a:lnTo>
                    <a:lnTo>
                      <a:pt x="178" y="79"/>
                    </a:lnTo>
                    <a:lnTo>
                      <a:pt x="179" y="85"/>
                    </a:lnTo>
                    <a:lnTo>
                      <a:pt x="180" y="90"/>
                    </a:lnTo>
                    <a:lnTo>
                      <a:pt x="181" y="96"/>
                    </a:lnTo>
                    <a:lnTo>
                      <a:pt x="182" y="101"/>
                    </a:lnTo>
                    <a:lnTo>
                      <a:pt x="183" y="108"/>
                    </a:lnTo>
                    <a:close/>
                  </a:path>
                </a:pathLst>
              </a:custGeom>
              <a:solidFill>
                <a:srgbClr val="322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273"/>
              <p:cNvSpPr>
                <a:spLocks/>
              </p:cNvSpPr>
              <p:nvPr/>
            </p:nvSpPr>
            <p:spPr bwMode="auto">
              <a:xfrm>
                <a:off x="4088" y="2261"/>
                <a:ext cx="40" cy="23"/>
              </a:xfrm>
              <a:custGeom>
                <a:avLst/>
                <a:gdLst>
                  <a:gd name="T0" fmla="*/ 40 w 159"/>
                  <a:gd name="T1" fmla="*/ 23 h 92"/>
                  <a:gd name="T2" fmla="*/ 0 w 159"/>
                  <a:gd name="T3" fmla="*/ 4 h 92"/>
                  <a:gd name="T4" fmla="*/ 2 w 159"/>
                  <a:gd name="T5" fmla="*/ 3 h 92"/>
                  <a:gd name="T6" fmla="*/ 3 w 159"/>
                  <a:gd name="T7" fmla="*/ 2 h 92"/>
                  <a:gd name="T8" fmla="*/ 5 w 159"/>
                  <a:gd name="T9" fmla="*/ 2 h 92"/>
                  <a:gd name="T10" fmla="*/ 6 w 159"/>
                  <a:gd name="T11" fmla="*/ 1 h 92"/>
                  <a:gd name="T12" fmla="*/ 8 w 159"/>
                  <a:gd name="T13" fmla="*/ 1 h 92"/>
                  <a:gd name="T14" fmla="*/ 9 w 159"/>
                  <a:gd name="T15" fmla="*/ 1 h 92"/>
                  <a:gd name="T16" fmla="*/ 11 w 159"/>
                  <a:gd name="T17" fmla="*/ 0 h 92"/>
                  <a:gd name="T18" fmla="*/ 12 w 159"/>
                  <a:gd name="T19" fmla="*/ 0 h 92"/>
                  <a:gd name="T20" fmla="*/ 35 w 159"/>
                  <a:gd name="T21" fmla="*/ 11 h 92"/>
                  <a:gd name="T22" fmla="*/ 36 w 159"/>
                  <a:gd name="T23" fmla="*/ 13 h 92"/>
                  <a:gd name="T24" fmla="*/ 37 w 159"/>
                  <a:gd name="T25" fmla="*/ 14 h 92"/>
                  <a:gd name="T26" fmla="*/ 37 w 159"/>
                  <a:gd name="T27" fmla="*/ 15 h 92"/>
                  <a:gd name="T28" fmla="*/ 38 w 159"/>
                  <a:gd name="T29" fmla="*/ 17 h 92"/>
                  <a:gd name="T30" fmla="*/ 39 w 159"/>
                  <a:gd name="T31" fmla="*/ 18 h 92"/>
                  <a:gd name="T32" fmla="*/ 39 w 159"/>
                  <a:gd name="T33" fmla="*/ 20 h 92"/>
                  <a:gd name="T34" fmla="*/ 40 w 159"/>
                  <a:gd name="T35" fmla="*/ 22 h 92"/>
                  <a:gd name="T36" fmla="*/ 40 w 159"/>
                  <a:gd name="T37" fmla="*/ 23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92">
                    <a:moveTo>
                      <a:pt x="159" y="92"/>
                    </a:moveTo>
                    <a:lnTo>
                      <a:pt x="0" y="16"/>
                    </a:lnTo>
                    <a:lnTo>
                      <a:pt x="6" y="13"/>
                    </a:lnTo>
                    <a:lnTo>
                      <a:pt x="12" y="9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30" y="3"/>
                    </a:lnTo>
                    <a:lnTo>
                      <a:pt x="36" y="2"/>
                    </a:lnTo>
                    <a:lnTo>
                      <a:pt x="43" y="1"/>
                    </a:lnTo>
                    <a:lnTo>
                      <a:pt x="49" y="0"/>
                    </a:lnTo>
                    <a:lnTo>
                      <a:pt x="141" y="45"/>
                    </a:lnTo>
                    <a:lnTo>
                      <a:pt x="144" y="50"/>
                    </a:lnTo>
                    <a:lnTo>
                      <a:pt x="147" y="55"/>
                    </a:lnTo>
                    <a:lnTo>
                      <a:pt x="149" y="61"/>
                    </a:lnTo>
                    <a:lnTo>
                      <a:pt x="152" y="67"/>
                    </a:lnTo>
                    <a:lnTo>
                      <a:pt x="154" y="73"/>
                    </a:lnTo>
                    <a:lnTo>
                      <a:pt x="156" y="79"/>
                    </a:lnTo>
                    <a:lnTo>
                      <a:pt x="158" y="86"/>
                    </a:lnTo>
                    <a:lnTo>
                      <a:pt x="159" y="92"/>
                    </a:lnTo>
                    <a:close/>
                  </a:path>
                </a:pathLst>
              </a:custGeom>
              <a:solidFill>
                <a:srgbClr val="302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274"/>
              <p:cNvSpPr>
                <a:spLocks/>
              </p:cNvSpPr>
              <p:nvPr/>
            </p:nvSpPr>
            <p:spPr bwMode="auto">
              <a:xfrm>
                <a:off x="4093" y="2261"/>
                <a:ext cx="33" cy="17"/>
              </a:xfrm>
              <a:custGeom>
                <a:avLst/>
                <a:gdLst>
                  <a:gd name="T0" fmla="*/ 33 w 132"/>
                  <a:gd name="T1" fmla="*/ 17 h 71"/>
                  <a:gd name="T2" fmla="*/ 0 w 132"/>
                  <a:gd name="T3" fmla="*/ 2 h 71"/>
                  <a:gd name="T4" fmla="*/ 3 w 132"/>
                  <a:gd name="T5" fmla="*/ 1 h 71"/>
                  <a:gd name="T6" fmla="*/ 6 w 132"/>
                  <a:gd name="T7" fmla="*/ 0 h 71"/>
                  <a:gd name="T8" fmla="*/ 8 w 132"/>
                  <a:gd name="T9" fmla="*/ 0 h 71"/>
                  <a:gd name="T10" fmla="*/ 11 w 132"/>
                  <a:gd name="T11" fmla="*/ 0 h 71"/>
                  <a:gd name="T12" fmla="*/ 13 w 132"/>
                  <a:gd name="T13" fmla="*/ 0 h 71"/>
                  <a:gd name="T14" fmla="*/ 15 w 132"/>
                  <a:gd name="T15" fmla="*/ 0 h 71"/>
                  <a:gd name="T16" fmla="*/ 18 w 132"/>
                  <a:gd name="T17" fmla="*/ 1 h 71"/>
                  <a:gd name="T18" fmla="*/ 20 w 132"/>
                  <a:gd name="T19" fmla="*/ 2 h 71"/>
                  <a:gd name="T20" fmla="*/ 22 w 132"/>
                  <a:gd name="T21" fmla="*/ 3 h 71"/>
                  <a:gd name="T22" fmla="*/ 24 w 132"/>
                  <a:gd name="T23" fmla="*/ 5 h 71"/>
                  <a:gd name="T24" fmla="*/ 26 w 132"/>
                  <a:gd name="T25" fmla="*/ 6 h 71"/>
                  <a:gd name="T26" fmla="*/ 28 w 132"/>
                  <a:gd name="T27" fmla="*/ 8 h 71"/>
                  <a:gd name="T28" fmla="*/ 29 w 132"/>
                  <a:gd name="T29" fmla="*/ 10 h 71"/>
                  <a:gd name="T30" fmla="*/ 31 w 132"/>
                  <a:gd name="T31" fmla="*/ 12 h 71"/>
                  <a:gd name="T32" fmla="*/ 32 w 132"/>
                  <a:gd name="T33" fmla="*/ 14 h 71"/>
                  <a:gd name="T34" fmla="*/ 33 w 132"/>
                  <a:gd name="T35" fmla="*/ 17 h 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71">
                    <a:moveTo>
                      <a:pt x="132" y="71"/>
                    </a:moveTo>
                    <a:lnTo>
                      <a:pt x="0" y="7"/>
                    </a:lnTo>
                    <a:lnTo>
                      <a:pt x="11" y="4"/>
                    </a:lnTo>
                    <a:lnTo>
                      <a:pt x="22" y="2"/>
                    </a:lnTo>
                    <a:lnTo>
                      <a:pt x="32" y="1"/>
                    </a:lnTo>
                    <a:lnTo>
                      <a:pt x="42" y="0"/>
                    </a:lnTo>
                    <a:lnTo>
                      <a:pt x="52" y="1"/>
                    </a:lnTo>
                    <a:lnTo>
                      <a:pt x="61" y="2"/>
                    </a:lnTo>
                    <a:lnTo>
                      <a:pt x="71" y="5"/>
                    </a:lnTo>
                    <a:lnTo>
                      <a:pt x="80" y="8"/>
                    </a:lnTo>
                    <a:lnTo>
                      <a:pt x="88" y="14"/>
                    </a:lnTo>
                    <a:lnTo>
                      <a:pt x="96" y="19"/>
                    </a:lnTo>
                    <a:lnTo>
                      <a:pt x="103" y="26"/>
                    </a:lnTo>
                    <a:lnTo>
                      <a:pt x="110" y="33"/>
                    </a:lnTo>
                    <a:lnTo>
                      <a:pt x="116" y="41"/>
                    </a:lnTo>
                    <a:lnTo>
                      <a:pt x="123" y="50"/>
                    </a:lnTo>
                    <a:lnTo>
                      <a:pt x="128" y="60"/>
                    </a:lnTo>
                    <a:lnTo>
                      <a:pt x="132" y="71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275"/>
              <p:cNvSpPr>
                <a:spLocks/>
              </p:cNvSpPr>
              <p:nvPr/>
            </p:nvSpPr>
            <p:spPr bwMode="auto">
              <a:xfrm>
                <a:off x="4100" y="2261"/>
                <a:ext cx="23" cy="11"/>
              </a:xfrm>
              <a:custGeom>
                <a:avLst/>
                <a:gdLst>
                  <a:gd name="T0" fmla="*/ 23 w 92"/>
                  <a:gd name="T1" fmla="*/ 11 h 46"/>
                  <a:gd name="T2" fmla="*/ 0 w 92"/>
                  <a:gd name="T3" fmla="*/ 0 h 46"/>
                  <a:gd name="T4" fmla="*/ 2 w 92"/>
                  <a:gd name="T5" fmla="*/ 0 h 46"/>
                  <a:gd name="T6" fmla="*/ 3 w 92"/>
                  <a:gd name="T7" fmla="*/ 0 h 46"/>
                  <a:gd name="T8" fmla="*/ 5 w 92"/>
                  <a:gd name="T9" fmla="*/ 0 h 46"/>
                  <a:gd name="T10" fmla="*/ 7 w 92"/>
                  <a:gd name="T11" fmla="*/ 0 h 46"/>
                  <a:gd name="T12" fmla="*/ 8 w 92"/>
                  <a:gd name="T13" fmla="*/ 0 h 46"/>
                  <a:gd name="T14" fmla="*/ 10 w 92"/>
                  <a:gd name="T15" fmla="*/ 1 h 46"/>
                  <a:gd name="T16" fmla="*/ 12 w 92"/>
                  <a:gd name="T17" fmla="*/ 1 h 46"/>
                  <a:gd name="T18" fmla="*/ 13 w 92"/>
                  <a:gd name="T19" fmla="*/ 2 h 46"/>
                  <a:gd name="T20" fmla="*/ 15 w 92"/>
                  <a:gd name="T21" fmla="*/ 3 h 46"/>
                  <a:gd name="T22" fmla="*/ 16 w 92"/>
                  <a:gd name="T23" fmla="*/ 4 h 46"/>
                  <a:gd name="T24" fmla="*/ 17 w 92"/>
                  <a:gd name="T25" fmla="*/ 5 h 46"/>
                  <a:gd name="T26" fmla="*/ 19 w 92"/>
                  <a:gd name="T27" fmla="*/ 6 h 46"/>
                  <a:gd name="T28" fmla="*/ 20 w 92"/>
                  <a:gd name="T29" fmla="*/ 7 h 46"/>
                  <a:gd name="T30" fmla="*/ 21 w 92"/>
                  <a:gd name="T31" fmla="*/ 8 h 46"/>
                  <a:gd name="T32" fmla="*/ 22 w 92"/>
                  <a:gd name="T33" fmla="*/ 10 h 46"/>
                  <a:gd name="T34" fmla="*/ 23 w 92"/>
                  <a:gd name="T35" fmla="*/ 11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2" h="46">
                    <a:moveTo>
                      <a:pt x="92" y="46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3" y="2"/>
                    </a:lnTo>
                    <a:lnTo>
                      <a:pt x="39" y="4"/>
                    </a:lnTo>
                    <a:lnTo>
                      <a:pt x="46" y="6"/>
                    </a:lnTo>
                    <a:lnTo>
                      <a:pt x="52" y="8"/>
                    </a:lnTo>
                    <a:lnTo>
                      <a:pt x="58" y="12"/>
                    </a:lnTo>
                    <a:lnTo>
                      <a:pt x="63" y="16"/>
                    </a:lnTo>
                    <a:lnTo>
                      <a:pt x="69" y="20"/>
                    </a:lnTo>
                    <a:lnTo>
                      <a:pt x="74" y="24"/>
                    </a:lnTo>
                    <a:lnTo>
                      <a:pt x="79" y="29"/>
                    </a:lnTo>
                    <a:lnTo>
                      <a:pt x="83" y="34"/>
                    </a:lnTo>
                    <a:lnTo>
                      <a:pt x="87" y="40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2824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276"/>
              <p:cNvSpPr>
                <a:spLocks/>
              </p:cNvSpPr>
              <p:nvPr/>
            </p:nvSpPr>
            <p:spPr bwMode="auto">
              <a:xfrm>
                <a:off x="4083" y="2329"/>
                <a:ext cx="33" cy="71"/>
              </a:xfrm>
              <a:custGeom>
                <a:avLst/>
                <a:gdLst>
                  <a:gd name="T0" fmla="*/ 0 w 132"/>
                  <a:gd name="T1" fmla="*/ 71 h 281"/>
                  <a:gd name="T2" fmla="*/ 33 w 132"/>
                  <a:gd name="T3" fmla="*/ 0 h 281"/>
                  <a:gd name="T4" fmla="*/ 32 w 132"/>
                  <a:gd name="T5" fmla="*/ 5 h 281"/>
                  <a:gd name="T6" fmla="*/ 31 w 132"/>
                  <a:gd name="T7" fmla="*/ 9 h 281"/>
                  <a:gd name="T8" fmla="*/ 29 w 132"/>
                  <a:gd name="T9" fmla="*/ 14 h 281"/>
                  <a:gd name="T10" fmla="*/ 28 w 132"/>
                  <a:gd name="T11" fmla="*/ 19 h 281"/>
                  <a:gd name="T12" fmla="*/ 26 w 132"/>
                  <a:gd name="T13" fmla="*/ 24 h 281"/>
                  <a:gd name="T14" fmla="*/ 24 w 132"/>
                  <a:gd name="T15" fmla="*/ 29 h 281"/>
                  <a:gd name="T16" fmla="*/ 22 w 132"/>
                  <a:gd name="T17" fmla="*/ 34 h 281"/>
                  <a:gd name="T18" fmla="*/ 20 w 132"/>
                  <a:gd name="T19" fmla="*/ 39 h 281"/>
                  <a:gd name="T20" fmla="*/ 18 w 132"/>
                  <a:gd name="T21" fmla="*/ 43 h 281"/>
                  <a:gd name="T22" fmla="*/ 15 w 132"/>
                  <a:gd name="T23" fmla="*/ 48 h 281"/>
                  <a:gd name="T24" fmla="*/ 13 w 132"/>
                  <a:gd name="T25" fmla="*/ 52 h 281"/>
                  <a:gd name="T26" fmla="*/ 10 w 132"/>
                  <a:gd name="T27" fmla="*/ 56 h 281"/>
                  <a:gd name="T28" fmla="*/ 8 w 132"/>
                  <a:gd name="T29" fmla="*/ 60 h 281"/>
                  <a:gd name="T30" fmla="*/ 5 w 132"/>
                  <a:gd name="T31" fmla="*/ 64 h 281"/>
                  <a:gd name="T32" fmla="*/ 3 w 132"/>
                  <a:gd name="T33" fmla="*/ 67 h 281"/>
                  <a:gd name="T34" fmla="*/ 0 w 132"/>
                  <a:gd name="T35" fmla="*/ 71 h 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281">
                    <a:moveTo>
                      <a:pt x="0" y="281"/>
                    </a:moveTo>
                    <a:lnTo>
                      <a:pt x="132" y="0"/>
                    </a:lnTo>
                    <a:lnTo>
                      <a:pt x="128" y="18"/>
                    </a:lnTo>
                    <a:lnTo>
                      <a:pt x="123" y="37"/>
                    </a:lnTo>
                    <a:lnTo>
                      <a:pt x="117" y="56"/>
                    </a:lnTo>
                    <a:lnTo>
                      <a:pt x="111" y="75"/>
                    </a:lnTo>
                    <a:lnTo>
                      <a:pt x="103" y="95"/>
                    </a:lnTo>
                    <a:lnTo>
                      <a:pt x="95" y="114"/>
                    </a:lnTo>
                    <a:lnTo>
                      <a:pt x="87" y="133"/>
                    </a:lnTo>
                    <a:lnTo>
                      <a:pt x="78" y="154"/>
                    </a:lnTo>
                    <a:lnTo>
                      <a:pt x="70" y="171"/>
                    </a:lnTo>
                    <a:lnTo>
                      <a:pt x="61" y="188"/>
                    </a:lnTo>
                    <a:lnTo>
                      <a:pt x="51" y="205"/>
                    </a:lnTo>
                    <a:lnTo>
                      <a:pt x="41" y="221"/>
                    </a:lnTo>
                    <a:lnTo>
                      <a:pt x="31" y="237"/>
                    </a:lnTo>
                    <a:lnTo>
                      <a:pt x="21" y="253"/>
                    </a:lnTo>
                    <a:lnTo>
                      <a:pt x="11" y="267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5452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277"/>
              <p:cNvSpPr>
                <a:spLocks/>
              </p:cNvSpPr>
              <p:nvPr/>
            </p:nvSpPr>
            <p:spPr bwMode="auto">
              <a:xfrm>
                <a:off x="4075" y="2317"/>
                <a:ext cx="43" cy="92"/>
              </a:xfrm>
              <a:custGeom>
                <a:avLst/>
                <a:gdLst>
                  <a:gd name="T0" fmla="*/ 35 w 172"/>
                  <a:gd name="T1" fmla="*/ 33 h 369"/>
                  <a:gd name="T2" fmla="*/ 20 w 172"/>
                  <a:gd name="T3" fmla="*/ 64 h 369"/>
                  <a:gd name="T4" fmla="*/ 18 w 172"/>
                  <a:gd name="T5" fmla="*/ 68 h 369"/>
                  <a:gd name="T6" fmla="*/ 16 w 172"/>
                  <a:gd name="T7" fmla="*/ 72 h 369"/>
                  <a:gd name="T8" fmla="*/ 13 w 172"/>
                  <a:gd name="T9" fmla="*/ 76 h 369"/>
                  <a:gd name="T10" fmla="*/ 11 w 172"/>
                  <a:gd name="T11" fmla="*/ 79 h 369"/>
                  <a:gd name="T12" fmla="*/ 8 w 172"/>
                  <a:gd name="T13" fmla="*/ 83 h 369"/>
                  <a:gd name="T14" fmla="*/ 5 w 172"/>
                  <a:gd name="T15" fmla="*/ 86 h 369"/>
                  <a:gd name="T16" fmla="*/ 3 w 172"/>
                  <a:gd name="T17" fmla="*/ 89 h 369"/>
                  <a:gd name="T18" fmla="*/ 0 w 172"/>
                  <a:gd name="T19" fmla="*/ 92 h 369"/>
                  <a:gd name="T20" fmla="*/ 43 w 172"/>
                  <a:gd name="T21" fmla="*/ 0 h 369"/>
                  <a:gd name="T22" fmla="*/ 43 w 172"/>
                  <a:gd name="T23" fmla="*/ 4 h 369"/>
                  <a:gd name="T24" fmla="*/ 42 w 172"/>
                  <a:gd name="T25" fmla="*/ 8 h 369"/>
                  <a:gd name="T26" fmla="*/ 41 w 172"/>
                  <a:gd name="T27" fmla="*/ 12 h 369"/>
                  <a:gd name="T28" fmla="*/ 40 w 172"/>
                  <a:gd name="T29" fmla="*/ 16 h 369"/>
                  <a:gd name="T30" fmla="*/ 39 w 172"/>
                  <a:gd name="T31" fmla="*/ 20 h 369"/>
                  <a:gd name="T32" fmla="*/ 38 w 172"/>
                  <a:gd name="T33" fmla="*/ 24 h 369"/>
                  <a:gd name="T34" fmla="*/ 37 w 172"/>
                  <a:gd name="T35" fmla="*/ 28 h 369"/>
                  <a:gd name="T36" fmla="*/ 35 w 172"/>
                  <a:gd name="T37" fmla="*/ 33 h 3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2" h="369">
                    <a:moveTo>
                      <a:pt x="139" y="131"/>
                    </a:moveTo>
                    <a:lnTo>
                      <a:pt x="81" y="258"/>
                    </a:lnTo>
                    <a:lnTo>
                      <a:pt x="71" y="273"/>
                    </a:lnTo>
                    <a:lnTo>
                      <a:pt x="62" y="289"/>
                    </a:lnTo>
                    <a:lnTo>
                      <a:pt x="52" y="304"/>
                    </a:lnTo>
                    <a:lnTo>
                      <a:pt x="42" y="318"/>
                    </a:lnTo>
                    <a:lnTo>
                      <a:pt x="31" y="331"/>
                    </a:lnTo>
                    <a:lnTo>
                      <a:pt x="21" y="345"/>
                    </a:lnTo>
                    <a:lnTo>
                      <a:pt x="10" y="357"/>
                    </a:lnTo>
                    <a:lnTo>
                      <a:pt x="0" y="369"/>
                    </a:lnTo>
                    <a:lnTo>
                      <a:pt x="172" y="0"/>
                    </a:lnTo>
                    <a:lnTo>
                      <a:pt x="170" y="15"/>
                    </a:lnTo>
                    <a:lnTo>
                      <a:pt x="168" y="31"/>
                    </a:lnTo>
                    <a:lnTo>
                      <a:pt x="164" y="48"/>
                    </a:lnTo>
                    <a:lnTo>
                      <a:pt x="161" y="64"/>
                    </a:lnTo>
                    <a:lnTo>
                      <a:pt x="156" y="80"/>
                    </a:lnTo>
                    <a:lnTo>
                      <a:pt x="152" y="98"/>
                    </a:lnTo>
                    <a:lnTo>
                      <a:pt x="146" y="114"/>
                    </a:lnTo>
                    <a:lnTo>
                      <a:pt x="139" y="131"/>
                    </a:lnTo>
                    <a:close/>
                  </a:path>
                </a:pathLst>
              </a:custGeom>
              <a:solidFill>
                <a:srgbClr val="5856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278"/>
              <p:cNvSpPr>
                <a:spLocks/>
              </p:cNvSpPr>
              <p:nvPr/>
            </p:nvSpPr>
            <p:spPr bwMode="auto">
              <a:xfrm>
                <a:off x="4068" y="2308"/>
                <a:ext cx="51" cy="108"/>
              </a:xfrm>
              <a:custGeom>
                <a:avLst/>
                <a:gdLst>
                  <a:gd name="T0" fmla="*/ 48 w 203"/>
                  <a:gd name="T1" fmla="*/ 22 h 435"/>
                  <a:gd name="T2" fmla="*/ 15 w 203"/>
                  <a:gd name="T3" fmla="*/ 91 h 435"/>
                  <a:gd name="T4" fmla="*/ 13 w 203"/>
                  <a:gd name="T5" fmla="*/ 94 h 435"/>
                  <a:gd name="T6" fmla="*/ 12 w 203"/>
                  <a:gd name="T7" fmla="*/ 96 h 435"/>
                  <a:gd name="T8" fmla="*/ 10 w 203"/>
                  <a:gd name="T9" fmla="*/ 98 h 435"/>
                  <a:gd name="T10" fmla="*/ 8 w 203"/>
                  <a:gd name="T11" fmla="*/ 100 h 435"/>
                  <a:gd name="T12" fmla="*/ 6 w 203"/>
                  <a:gd name="T13" fmla="*/ 102 h 435"/>
                  <a:gd name="T14" fmla="*/ 4 w 203"/>
                  <a:gd name="T15" fmla="*/ 104 h 435"/>
                  <a:gd name="T16" fmla="*/ 2 w 203"/>
                  <a:gd name="T17" fmla="*/ 106 h 435"/>
                  <a:gd name="T18" fmla="*/ 0 w 203"/>
                  <a:gd name="T19" fmla="*/ 108 h 435"/>
                  <a:gd name="T20" fmla="*/ 51 w 203"/>
                  <a:gd name="T21" fmla="*/ 0 h 435"/>
                  <a:gd name="T22" fmla="*/ 51 w 203"/>
                  <a:gd name="T23" fmla="*/ 2 h 435"/>
                  <a:gd name="T24" fmla="*/ 51 w 203"/>
                  <a:gd name="T25" fmla="*/ 5 h 435"/>
                  <a:gd name="T26" fmla="*/ 50 w 203"/>
                  <a:gd name="T27" fmla="*/ 8 h 435"/>
                  <a:gd name="T28" fmla="*/ 50 w 203"/>
                  <a:gd name="T29" fmla="*/ 10 h 435"/>
                  <a:gd name="T30" fmla="*/ 50 w 203"/>
                  <a:gd name="T31" fmla="*/ 13 h 435"/>
                  <a:gd name="T32" fmla="*/ 49 w 203"/>
                  <a:gd name="T33" fmla="*/ 16 h 435"/>
                  <a:gd name="T34" fmla="*/ 49 w 203"/>
                  <a:gd name="T35" fmla="*/ 19 h 435"/>
                  <a:gd name="T36" fmla="*/ 48 w 203"/>
                  <a:gd name="T37" fmla="*/ 22 h 4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3" h="435">
                    <a:moveTo>
                      <a:pt x="192" y="87"/>
                    </a:moveTo>
                    <a:lnTo>
                      <a:pt x="60" y="368"/>
                    </a:lnTo>
                    <a:lnTo>
                      <a:pt x="53" y="378"/>
                    </a:lnTo>
                    <a:lnTo>
                      <a:pt x="46" y="387"/>
                    </a:lnTo>
                    <a:lnTo>
                      <a:pt x="38" y="395"/>
                    </a:lnTo>
                    <a:lnTo>
                      <a:pt x="31" y="404"/>
                    </a:lnTo>
                    <a:lnTo>
                      <a:pt x="23" y="412"/>
                    </a:lnTo>
                    <a:lnTo>
                      <a:pt x="15" y="419"/>
                    </a:lnTo>
                    <a:lnTo>
                      <a:pt x="7" y="428"/>
                    </a:lnTo>
                    <a:lnTo>
                      <a:pt x="0" y="435"/>
                    </a:lnTo>
                    <a:lnTo>
                      <a:pt x="203" y="0"/>
                    </a:lnTo>
                    <a:lnTo>
                      <a:pt x="203" y="10"/>
                    </a:lnTo>
                    <a:lnTo>
                      <a:pt x="202" y="20"/>
                    </a:lnTo>
                    <a:lnTo>
                      <a:pt x="201" y="32"/>
                    </a:lnTo>
                    <a:lnTo>
                      <a:pt x="200" y="42"/>
                    </a:lnTo>
                    <a:lnTo>
                      <a:pt x="198" y="53"/>
                    </a:lnTo>
                    <a:lnTo>
                      <a:pt x="196" y="64"/>
                    </a:lnTo>
                    <a:lnTo>
                      <a:pt x="194" y="76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5C5A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279"/>
              <p:cNvSpPr>
                <a:spLocks/>
              </p:cNvSpPr>
              <p:nvPr/>
            </p:nvSpPr>
            <p:spPr bwMode="auto">
              <a:xfrm>
                <a:off x="4062" y="2300"/>
                <a:ext cx="57" cy="121"/>
              </a:xfrm>
              <a:custGeom>
                <a:avLst/>
                <a:gdLst>
                  <a:gd name="T0" fmla="*/ 56 w 227"/>
                  <a:gd name="T1" fmla="*/ 17 h 486"/>
                  <a:gd name="T2" fmla="*/ 13 w 227"/>
                  <a:gd name="T3" fmla="*/ 109 h 486"/>
                  <a:gd name="T4" fmla="*/ 12 w 227"/>
                  <a:gd name="T5" fmla="*/ 111 h 486"/>
                  <a:gd name="T6" fmla="*/ 10 w 227"/>
                  <a:gd name="T7" fmla="*/ 112 h 486"/>
                  <a:gd name="T8" fmla="*/ 8 w 227"/>
                  <a:gd name="T9" fmla="*/ 114 h 486"/>
                  <a:gd name="T10" fmla="*/ 7 w 227"/>
                  <a:gd name="T11" fmla="*/ 116 h 486"/>
                  <a:gd name="T12" fmla="*/ 5 w 227"/>
                  <a:gd name="T13" fmla="*/ 117 h 486"/>
                  <a:gd name="T14" fmla="*/ 3 w 227"/>
                  <a:gd name="T15" fmla="*/ 119 h 486"/>
                  <a:gd name="T16" fmla="*/ 2 w 227"/>
                  <a:gd name="T17" fmla="*/ 120 h 486"/>
                  <a:gd name="T18" fmla="*/ 0 w 227"/>
                  <a:gd name="T19" fmla="*/ 121 h 486"/>
                  <a:gd name="T20" fmla="*/ 57 w 227"/>
                  <a:gd name="T21" fmla="*/ 0 h 486"/>
                  <a:gd name="T22" fmla="*/ 57 w 227"/>
                  <a:gd name="T23" fmla="*/ 2 h 486"/>
                  <a:gd name="T24" fmla="*/ 57 w 227"/>
                  <a:gd name="T25" fmla="*/ 4 h 486"/>
                  <a:gd name="T26" fmla="*/ 57 w 227"/>
                  <a:gd name="T27" fmla="*/ 6 h 486"/>
                  <a:gd name="T28" fmla="*/ 57 w 227"/>
                  <a:gd name="T29" fmla="*/ 8 h 486"/>
                  <a:gd name="T30" fmla="*/ 57 w 227"/>
                  <a:gd name="T31" fmla="*/ 10 h 486"/>
                  <a:gd name="T32" fmla="*/ 57 w 227"/>
                  <a:gd name="T33" fmla="*/ 12 h 486"/>
                  <a:gd name="T34" fmla="*/ 56 w 227"/>
                  <a:gd name="T35" fmla="*/ 15 h 486"/>
                  <a:gd name="T36" fmla="*/ 56 w 227"/>
                  <a:gd name="T37" fmla="*/ 17 h 4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7" h="486">
                    <a:moveTo>
                      <a:pt x="224" y="69"/>
                    </a:moveTo>
                    <a:lnTo>
                      <a:pt x="52" y="438"/>
                    </a:lnTo>
                    <a:lnTo>
                      <a:pt x="46" y="445"/>
                    </a:lnTo>
                    <a:lnTo>
                      <a:pt x="38" y="451"/>
                    </a:lnTo>
                    <a:lnTo>
                      <a:pt x="32" y="457"/>
                    </a:lnTo>
                    <a:lnTo>
                      <a:pt x="26" y="464"/>
                    </a:lnTo>
                    <a:lnTo>
                      <a:pt x="19" y="470"/>
                    </a:lnTo>
                    <a:lnTo>
                      <a:pt x="13" y="476"/>
                    </a:lnTo>
                    <a:lnTo>
                      <a:pt x="7" y="481"/>
                    </a:lnTo>
                    <a:lnTo>
                      <a:pt x="0" y="486"/>
                    </a:lnTo>
                    <a:lnTo>
                      <a:pt x="227" y="0"/>
                    </a:lnTo>
                    <a:lnTo>
                      <a:pt x="227" y="9"/>
                    </a:lnTo>
                    <a:lnTo>
                      <a:pt x="227" y="17"/>
                    </a:lnTo>
                    <a:lnTo>
                      <a:pt x="227" y="25"/>
                    </a:lnTo>
                    <a:lnTo>
                      <a:pt x="227" y="33"/>
                    </a:lnTo>
                    <a:lnTo>
                      <a:pt x="227" y="42"/>
                    </a:lnTo>
                    <a:lnTo>
                      <a:pt x="226" y="50"/>
                    </a:lnTo>
                    <a:lnTo>
                      <a:pt x="225" y="60"/>
                    </a:lnTo>
                    <a:lnTo>
                      <a:pt x="224" y="69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280"/>
              <p:cNvSpPr>
                <a:spLocks/>
              </p:cNvSpPr>
              <p:nvPr/>
            </p:nvSpPr>
            <p:spPr bwMode="auto">
              <a:xfrm>
                <a:off x="4056" y="2293"/>
                <a:ext cx="63" cy="132"/>
              </a:xfrm>
              <a:custGeom>
                <a:avLst/>
                <a:gdLst>
                  <a:gd name="T0" fmla="*/ 63 w 250"/>
                  <a:gd name="T1" fmla="*/ 14 h 526"/>
                  <a:gd name="T2" fmla="*/ 12 w 250"/>
                  <a:gd name="T3" fmla="*/ 123 h 526"/>
                  <a:gd name="T4" fmla="*/ 10 w 250"/>
                  <a:gd name="T5" fmla="*/ 124 h 526"/>
                  <a:gd name="T6" fmla="*/ 9 w 250"/>
                  <a:gd name="T7" fmla="*/ 126 h 526"/>
                  <a:gd name="T8" fmla="*/ 7 w 250"/>
                  <a:gd name="T9" fmla="*/ 127 h 526"/>
                  <a:gd name="T10" fmla="*/ 6 w 250"/>
                  <a:gd name="T11" fmla="*/ 128 h 526"/>
                  <a:gd name="T12" fmla="*/ 5 w 250"/>
                  <a:gd name="T13" fmla="*/ 129 h 526"/>
                  <a:gd name="T14" fmla="*/ 3 w 250"/>
                  <a:gd name="T15" fmla="*/ 130 h 526"/>
                  <a:gd name="T16" fmla="*/ 1 w 250"/>
                  <a:gd name="T17" fmla="*/ 131 h 526"/>
                  <a:gd name="T18" fmla="*/ 0 w 250"/>
                  <a:gd name="T19" fmla="*/ 132 h 526"/>
                  <a:gd name="T20" fmla="*/ 62 w 250"/>
                  <a:gd name="T21" fmla="*/ 0 h 526"/>
                  <a:gd name="T22" fmla="*/ 62 w 250"/>
                  <a:gd name="T23" fmla="*/ 2 h 526"/>
                  <a:gd name="T24" fmla="*/ 62 w 250"/>
                  <a:gd name="T25" fmla="*/ 3 h 526"/>
                  <a:gd name="T26" fmla="*/ 63 w 250"/>
                  <a:gd name="T27" fmla="*/ 5 h 526"/>
                  <a:gd name="T28" fmla="*/ 63 w 250"/>
                  <a:gd name="T29" fmla="*/ 7 h 526"/>
                  <a:gd name="T30" fmla="*/ 63 w 250"/>
                  <a:gd name="T31" fmla="*/ 9 h 526"/>
                  <a:gd name="T32" fmla="*/ 63 w 250"/>
                  <a:gd name="T33" fmla="*/ 11 h 526"/>
                  <a:gd name="T34" fmla="*/ 63 w 250"/>
                  <a:gd name="T35" fmla="*/ 12 h 526"/>
                  <a:gd name="T36" fmla="*/ 63 w 250"/>
                  <a:gd name="T37" fmla="*/ 14 h 5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0" h="526">
                    <a:moveTo>
                      <a:pt x="249" y="56"/>
                    </a:moveTo>
                    <a:lnTo>
                      <a:pt x="46" y="491"/>
                    </a:lnTo>
                    <a:lnTo>
                      <a:pt x="40" y="496"/>
                    </a:lnTo>
                    <a:lnTo>
                      <a:pt x="35" y="501"/>
                    </a:lnTo>
                    <a:lnTo>
                      <a:pt x="29" y="506"/>
                    </a:lnTo>
                    <a:lnTo>
                      <a:pt x="23" y="510"/>
                    </a:lnTo>
                    <a:lnTo>
                      <a:pt x="18" y="514"/>
                    </a:lnTo>
                    <a:lnTo>
                      <a:pt x="11" y="518"/>
                    </a:lnTo>
                    <a:lnTo>
                      <a:pt x="5" y="522"/>
                    </a:lnTo>
                    <a:lnTo>
                      <a:pt x="0" y="526"/>
                    </a:lnTo>
                    <a:lnTo>
                      <a:pt x="246" y="0"/>
                    </a:lnTo>
                    <a:lnTo>
                      <a:pt x="247" y="7"/>
                    </a:lnTo>
                    <a:lnTo>
                      <a:pt x="248" y="13"/>
                    </a:lnTo>
                    <a:lnTo>
                      <a:pt x="249" y="20"/>
                    </a:lnTo>
                    <a:lnTo>
                      <a:pt x="249" y="27"/>
                    </a:lnTo>
                    <a:lnTo>
                      <a:pt x="249" y="35"/>
                    </a:lnTo>
                    <a:lnTo>
                      <a:pt x="250" y="42"/>
                    </a:lnTo>
                    <a:lnTo>
                      <a:pt x="249" y="49"/>
                    </a:lnTo>
                    <a:lnTo>
                      <a:pt x="249" y="56"/>
                    </a:lnTo>
                    <a:close/>
                  </a:path>
                </a:pathLst>
              </a:custGeom>
              <a:solidFill>
                <a:srgbClr val="646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281"/>
              <p:cNvSpPr>
                <a:spLocks/>
              </p:cNvSpPr>
              <p:nvPr/>
            </p:nvSpPr>
            <p:spPr bwMode="auto">
              <a:xfrm>
                <a:off x="4051" y="2288"/>
                <a:ext cx="68" cy="140"/>
              </a:xfrm>
              <a:custGeom>
                <a:avLst/>
                <a:gdLst>
                  <a:gd name="T0" fmla="*/ 68 w 269"/>
                  <a:gd name="T1" fmla="*/ 12 h 560"/>
                  <a:gd name="T2" fmla="*/ 11 w 269"/>
                  <a:gd name="T3" fmla="*/ 133 h 560"/>
                  <a:gd name="T4" fmla="*/ 9 w 269"/>
                  <a:gd name="T5" fmla="*/ 134 h 560"/>
                  <a:gd name="T6" fmla="*/ 8 w 269"/>
                  <a:gd name="T7" fmla="*/ 135 h 560"/>
                  <a:gd name="T8" fmla="*/ 7 w 269"/>
                  <a:gd name="T9" fmla="*/ 136 h 560"/>
                  <a:gd name="T10" fmla="*/ 5 w 269"/>
                  <a:gd name="T11" fmla="*/ 137 h 560"/>
                  <a:gd name="T12" fmla="*/ 4 w 269"/>
                  <a:gd name="T13" fmla="*/ 138 h 560"/>
                  <a:gd name="T14" fmla="*/ 3 w 269"/>
                  <a:gd name="T15" fmla="*/ 139 h 560"/>
                  <a:gd name="T16" fmla="*/ 1 w 269"/>
                  <a:gd name="T17" fmla="*/ 139 h 560"/>
                  <a:gd name="T18" fmla="*/ 0 w 269"/>
                  <a:gd name="T19" fmla="*/ 140 h 560"/>
                  <a:gd name="T20" fmla="*/ 66 w 269"/>
                  <a:gd name="T21" fmla="*/ 0 h 560"/>
                  <a:gd name="T22" fmla="*/ 66 w 269"/>
                  <a:gd name="T23" fmla="*/ 2 h 560"/>
                  <a:gd name="T24" fmla="*/ 67 w 269"/>
                  <a:gd name="T25" fmla="*/ 3 h 560"/>
                  <a:gd name="T26" fmla="*/ 67 w 269"/>
                  <a:gd name="T27" fmla="*/ 4 h 560"/>
                  <a:gd name="T28" fmla="*/ 67 w 269"/>
                  <a:gd name="T29" fmla="*/ 6 h 560"/>
                  <a:gd name="T30" fmla="*/ 67 w 269"/>
                  <a:gd name="T31" fmla="*/ 7 h 560"/>
                  <a:gd name="T32" fmla="*/ 68 w 269"/>
                  <a:gd name="T33" fmla="*/ 9 h 560"/>
                  <a:gd name="T34" fmla="*/ 68 w 269"/>
                  <a:gd name="T35" fmla="*/ 10 h 560"/>
                  <a:gd name="T36" fmla="*/ 68 w 269"/>
                  <a:gd name="T37" fmla="*/ 12 h 5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9" h="560">
                    <a:moveTo>
                      <a:pt x="269" y="47"/>
                    </a:moveTo>
                    <a:lnTo>
                      <a:pt x="42" y="533"/>
                    </a:lnTo>
                    <a:lnTo>
                      <a:pt x="37" y="537"/>
                    </a:lnTo>
                    <a:lnTo>
                      <a:pt x="31" y="540"/>
                    </a:lnTo>
                    <a:lnTo>
                      <a:pt x="26" y="544"/>
                    </a:lnTo>
                    <a:lnTo>
                      <a:pt x="21" y="547"/>
                    </a:lnTo>
                    <a:lnTo>
                      <a:pt x="16" y="551"/>
                    </a:lnTo>
                    <a:lnTo>
                      <a:pt x="10" y="554"/>
                    </a:lnTo>
                    <a:lnTo>
                      <a:pt x="5" y="557"/>
                    </a:lnTo>
                    <a:lnTo>
                      <a:pt x="0" y="560"/>
                    </a:lnTo>
                    <a:lnTo>
                      <a:pt x="262" y="0"/>
                    </a:lnTo>
                    <a:lnTo>
                      <a:pt x="263" y="6"/>
                    </a:lnTo>
                    <a:lnTo>
                      <a:pt x="265" y="12"/>
                    </a:lnTo>
                    <a:lnTo>
                      <a:pt x="266" y="17"/>
                    </a:lnTo>
                    <a:lnTo>
                      <a:pt x="267" y="23"/>
                    </a:lnTo>
                    <a:lnTo>
                      <a:pt x="267" y="29"/>
                    </a:lnTo>
                    <a:lnTo>
                      <a:pt x="268" y="35"/>
                    </a:lnTo>
                    <a:lnTo>
                      <a:pt x="269" y="41"/>
                    </a:lnTo>
                    <a:lnTo>
                      <a:pt x="269" y="47"/>
                    </a:lnTo>
                    <a:close/>
                  </a:path>
                </a:pathLst>
              </a:custGeom>
              <a:solidFill>
                <a:srgbClr val="6765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282"/>
              <p:cNvSpPr>
                <a:spLocks/>
              </p:cNvSpPr>
              <p:nvPr/>
            </p:nvSpPr>
            <p:spPr bwMode="auto">
              <a:xfrm>
                <a:off x="4047" y="2284"/>
                <a:ext cx="71" cy="146"/>
              </a:xfrm>
              <a:custGeom>
                <a:avLst/>
                <a:gdLst>
                  <a:gd name="T0" fmla="*/ 71 w 284"/>
                  <a:gd name="T1" fmla="*/ 10 h 586"/>
                  <a:gd name="T2" fmla="*/ 10 w 284"/>
                  <a:gd name="T3" fmla="*/ 141 h 586"/>
                  <a:gd name="T4" fmla="*/ 8 w 284"/>
                  <a:gd name="T5" fmla="*/ 142 h 586"/>
                  <a:gd name="T6" fmla="*/ 7 w 284"/>
                  <a:gd name="T7" fmla="*/ 143 h 586"/>
                  <a:gd name="T8" fmla="*/ 6 w 284"/>
                  <a:gd name="T9" fmla="*/ 143 h 586"/>
                  <a:gd name="T10" fmla="*/ 5 w 284"/>
                  <a:gd name="T11" fmla="*/ 144 h 586"/>
                  <a:gd name="T12" fmla="*/ 4 w 284"/>
                  <a:gd name="T13" fmla="*/ 145 h 586"/>
                  <a:gd name="T14" fmla="*/ 2 w 284"/>
                  <a:gd name="T15" fmla="*/ 145 h 586"/>
                  <a:gd name="T16" fmla="*/ 1 w 284"/>
                  <a:gd name="T17" fmla="*/ 146 h 586"/>
                  <a:gd name="T18" fmla="*/ 0 w 284"/>
                  <a:gd name="T19" fmla="*/ 146 h 586"/>
                  <a:gd name="T20" fmla="*/ 69 w 284"/>
                  <a:gd name="T21" fmla="*/ 0 h 586"/>
                  <a:gd name="T22" fmla="*/ 69 w 284"/>
                  <a:gd name="T23" fmla="*/ 1 h 586"/>
                  <a:gd name="T24" fmla="*/ 69 w 284"/>
                  <a:gd name="T25" fmla="*/ 2 h 586"/>
                  <a:gd name="T26" fmla="*/ 70 w 284"/>
                  <a:gd name="T27" fmla="*/ 3 h 586"/>
                  <a:gd name="T28" fmla="*/ 70 w 284"/>
                  <a:gd name="T29" fmla="*/ 5 h 586"/>
                  <a:gd name="T30" fmla="*/ 70 w 284"/>
                  <a:gd name="T31" fmla="*/ 6 h 586"/>
                  <a:gd name="T32" fmla="*/ 71 w 284"/>
                  <a:gd name="T33" fmla="*/ 7 h 586"/>
                  <a:gd name="T34" fmla="*/ 71 w 284"/>
                  <a:gd name="T35" fmla="*/ 9 h 586"/>
                  <a:gd name="T36" fmla="*/ 71 w 284"/>
                  <a:gd name="T37" fmla="*/ 10 h 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4" h="586">
                    <a:moveTo>
                      <a:pt x="284" y="40"/>
                    </a:moveTo>
                    <a:lnTo>
                      <a:pt x="38" y="566"/>
                    </a:lnTo>
                    <a:lnTo>
                      <a:pt x="33" y="569"/>
                    </a:lnTo>
                    <a:lnTo>
                      <a:pt x="28" y="572"/>
                    </a:lnTo>
                    <a:lnTo>
                      <a:pt x="24" y="575"/>
                    </a:lnTo>
                    <a:lnTo>
                      <a:pt x="19" y="578"/>
                    </a:lnTo>
                    <a:lnTo>
                      <a:pt x="14" y="580"/>
                    </a:lnTo>
                    <a:lnTo>
                      <a:pt x="9" y="582"/>
                    </a:lnTo>
                    <a:lnTo>
                      <a:pt x="5" y="584"/>
                    </a:lnTo>
                    <a:lnTo>
                      <a:pt x="0" y="586"/>
                    </a:lnTo>
                    <a:lnTo>
                      <a:pt x="274" y="0"/>
                    </a:lnTo>
                    <a:lnTo>
                      <a:pt x="276" y="4"/>
                    </a:lnTo>
                    <a:lnTo>
                      <a:pt x="277" y="9"/>
                    </a:lnTo>
                    <a:lnTo>
                      <a:pt x="279" y="14"/>
                    </a:lnTo>
                    <a:lnTo>
                      <a:pt x="280" y="19"/>
                    </a:lnTo>
                    <a:lnTo>
                      <a:pt x="281" y="25"/>
                    </a:lnTo>
                    <a:lnTo>
                      <a:pt x="283" y="30"/>
                    </a:lnTo>
                    <a:lnTo>
                      <a:pt x="284" y="35"/>
                    </a:lnTo>
                    <a:lnTo>
                      <a:pt x="284" y="40"/>
                    </a:lnTo>
                    <a:close/>
                  </a:path>
                </a:pathLst>
              </a:custGeom>
              <a:solidFill>
                <a:srgbClr val="6B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283"/>
              <p:cNvSpPr>
                <a:spLocks/>
              </p:cNvSpPr>
              <p:nvPr/>
            </p:nvSpPr>
            <p:spPr bwMode="auto">
              <a:xfrm>
                <a:off x="4042" y="2280"/>
                <a:ext cx="75" cy="151"/>
              </a:xfrm>
              <a:custGeom>
                <a:avLst/>
                <a:gdLst>
                  <a:gd name="T0" fmla="*/ 75 w 298"/>
                  <a:gd name="T1" fmla="*/ 8 h 606"/>
                  <a:gd name="T2" fmla="*/ 9 w 298"/>
                  <a:gd name="T3" fmla="*/ 148 h 606"/>
                  <a:gd name="T4" fmla="*/ 8 w 298"/>
                  <a:gd name="T5" fmla="*/ 148 h 606"/>
                  <a:gd name="T6" fmla="*/ 7 w 298"/>
                  <a:gd name="T7" fmla="*/ 149 h 606"/>
                  <a:gd name="T8" fmla="*/ 6 w 298"/>
                  <a:gd name="T9" fmla="*/ 149 h 606"/>
                  <a:gd name="T10" fmla="*/ 5 w 298"/>
                  <a:gd name="T11" fmla="*/ 150 h 606"/>
                  <a:gd name="T12" fmla="*/ 3 w 298"/>
                  <a:gd name="T13" fmla="*/ 150 h 606"/>
                  <a:gd name="T14" fmla="*/ 2 w 298"/>
                  <a:gd name="T15" fmla="*/ 151 h 606"/>
                  <a:gd name="T16" fmla="*/ 1 w 298"/>
                  <a:gd name="T17" fmla="*/ 151 h 606"/>
                  <a:gd name="T18" fmla="*/ 0 w 298"/>
                  <a:gd name="T19" fmla="*/ 151 h 606"/>
                  <a:gd name="T20" fmla="*/ 72 w 298"/>
                  <a:gd name="T21" fmla="*/ 0 h 606"/>
                  <a:gd name="T22" fmla="*/ 72 w 298"/>
                  <a:gd name="T23" fmla="*/ 1 h 606"/>
                  <a:gd name="T24" fmla="*/ 73 w 298"/>
                  <a:gd name="T25" fmla="*/ 2 h 606"/>
                  <a:gd name="T26" fmla="*/ 73 w 298"/>
                  <a:gd name="T27" fmla="*/ 3 h 606"/>
                  <a:gd name="T28" fmla="*/ 73 w 298"/>
                  <a:gd name="T29" fmla="*/ 4 h 606"/>
                  <a:gd name="T30" fmla="*/ 74 w 298"/>
                  <a:gd name="T31" fmla="*/ 5 h 606"/>
                  <a:gd name="T32" fmla="*/ 74 w 298"/>
                  <a:gd name="T33" fmla="*/ 6 h 606"/>
                  <a:gd name="T34" fmla="*/ 75 w 298"/>
                  <a:gd name="T35" fmla="*/ 7 h 606"/>
                  <a:gd name="T36" fmla="*/ 75 w 298"/>
                  <a:gd name="T37" fmla="*/ 8 h 6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8" h="606">
                    <a:moveTo>
                      <a:pt x="298" y="33"/>
                    </a:moveTo>
                    <a:lnTo>
                      <a:pt x="36" y="593"/>
                    </a:lnTo>
                    <a:lnTo>
                      <a:pt x="32" y="595"/>
                    </a:lnTo>
                    <a:lnTo>
                      <a:pt x="27" y="597"/>
                    </a:lnTo>
                    <a:lnTo>
                      <a:pt x="23" y="599"/>
                    </a:lnTo>
                    <a:lnTo>
                      <a:pt x="19" y="601"/>
                    </a:lnTo>
                    <a:lnTo>
                      <a:pt x="13" y="603"/>
                    </a:lnTo>
                    <a:lnTo>
                      <a:pt x="9" y="604"/>
                    </a:lnTo>
                    <a:lnTo>
                      <a:pt x="5" y="605"/>
                    </a:lnTo>
                    <a:lnTo>
                      <a:pt x="0" y="606"/>
                    </a:lnTo>
                    <a:lnTo>
                      <a:pt x="285" y="0"/>
                    </a:lnTo>
                    <a:lnTo>
                      <a:pt x="287" y="4"/>
                    </a:lnTo>
                    <a:lnTo>
                      <a:pt x="289" y="7"/>
                    </a:lnTo>
                    <a:lnTo>
                      <a:pt x="291" y="11"/>
                    </a:lnTo>
                    <a:lnTo>
                      <a:pt x="292" y="15"/>
                    </a:lnTo>
                    <a:lnTo>
                      <a:pt x="294" y="20"/>
                    </a:lnTo>
                    <a:lnTo>
                      <a:pt x="295" y="24"/>
                    </a:lnTo>
                    <a:lnTo>
                      <a:pt x="297" y="28"/>
                    </a:lnTo>
                    <a:lnTo>
                      <a:pt x="298" y="33"/>
                    </a:lnTo>
                    <a:close/>
                  </a:path>
                </a:pathLst>
              </a:custGeom>
              <a:solidFill>
                <a:srgbClr val="6E6C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284"/>
              <p:cNvSpPr>
                <a:spLocks/>
              </p:cNvSpPr>
              <p:nvPr/>
            </p:nvSpPr>
            <p:spPr bwMode="auto">
              <a:xfrm>
                <a:off x="4038" y="2276"/>
                <a:ext cx="77" cy="156"/>
              </a:xfrm>
              <a:custGeom>
                <a:avLst/>
                <a:gdLst>
                  <a:gd name="T0" fmla="*/ 77 w 307"/>
                  <a:gd name="T1" fmla="*/ 7 h 622"/>
                  <a:gd name="T2" fmla="*/ 8 w 307"/>
                  <a:gd name="T3" fmla="*/ 154 h 622"/>
                  <a:gd name="T4" fmla="*/ 7 w 307"/>
                  <a:gd name="T5" fmla="*/ 154 h 622"/>
                  <a:gd name="T6" fmla="*/ 6 w 307"/>
                  <a:gd name="T7" fmla="*/ 155 h 622"/>
                  <a:gd name="T8" fmla="*/ 5 w 307"/>
                  <a:gd name="T9" fmla="*/ 155 h 622"/>
                  <a:gd name="T10" fmla="*/ 4 w 307"/>
                  <a:gd name="T11" fmla="*/ 155 h 622"/>
                  <a:gd name="T12" fmla="*/ 3 w 307"/>
                  <a:gd name="T13" fmla="*/ 155 h 622"/>
                  <a:gd name="T14" fmla="*/ 2 w 307"/>
                  <a:gd name="T15" fmla="*/ 156 h 622"/>
                  <a:gd name="T16" fmla="*/ 1 w 307"/>
                  <a:gd name="T17" fmla="*/ 156 h 622"/>
                  <a:gd name="T18" fmla="*/ 0 w 307"/>
                  <a:gd name="T19" fmla="*/ 156 h 622"/>
                  <a:gd name="T20" fmla="*/ 73 w 307"/>
                  <a:gd name="T21" fmla="*/ 0 h 622"/>
                  <a:gd name="T22" fmla="*/ 74 w 307"/>
                  <a:gd name="T23" fmla="*/ 1 h 622"/>
                  <a:gd name="T24" fmla="*/ 74 w 307"/>
                  <a:gd name="T25" fmla="*/ 2 h 622"/>
                  <a:gd name="T26" fmla="*/ 75 w 307"/>
                  <a:gd name="T27" fmla="*/ 3 h 622"/>
                  <a:gd name="T28" fmla="*/ 75 w 307"/>
                  <a:gd name="T29" fmla="*/ 3 h 622"/>
                  <a:gd name="T30" fmla="*/ 76 w 307"/>
                  <a:gd name="T31" fmla="*/ 4 h 622"/>
                  <a:gd name="T32" fmla="*/ 76 w 307"/>
                  <a:gd name="T33" fmla="*/ 5 h 622"/>
                  <a:gd name="T34" fmla="*/ 77 w 307"/>
                  <a:gd name="T35" fmla="*/ 6 h 622"/>
                  <a:gd name="T36" fmla="*/ 77 w 307"/>
                  <a:gd name="T37" fmla="*/ 7 h 6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7" h="622">
                    <a:moveTo>
                      <a:pt x="307" y="28"/>
                    </a:moveTo>
                    <a:lnTo>
                      <a:pt x="33" y="614"/>
                    </a:lnTo>
                    <a:lnTo>
                      <a:pt x="28" y="616"/>
                    </a:lnTo>
                    <a:lnTo>
                      <a:pt x="24" y="617"/>
                    </a:lnTo>
                    <a:lnTo>
                      <a:pt x="20" y="618"/>
                    </a:lnTo>
                    <a:lnTo>
                      <a:pt x="16" y="619"/>
                    </a:lnTo>
                    <a:lnTo>
                      <a:pt x="12" y="620"/>
                    </a:lnTo>
                    <a:lnTo>
                      <a:pt x="8" y="621"/>
                    </a:lnTo>
                    <a:lnTo>
                      <a:pt x="4" y="622"/>
                    </a:lnTo>
                    <a:lnTo>
                      <a:pt x="0" y="622"/>
                    </a:lnTo>
                    <a:lnTo>
                      <a:pt x="292" y="0"/>
                    </a:lnTo>
                    <a:lnTo>
                      <a:pt x="294" y="3"/>
                    </a:lnTo>
                    <a:lnTo>
                      <a:pt x="296" y="6"/>
                    </a:lnTo>
                    <a:lnTo>
                      <a:pt x="298" y="10"/>
                    </a:lnTo>
                    <a:lnTo>
                      <a:pt x="300" y="13"/>
                    </a:lnTo>
                    <a:lnTo>
                      <a:pt x="302" y="17"/>
                    </a:lnTo>
                    <a:lnTo>
                      <a:pt x="304" y="20"/>
                    </a:lnTo>
                    <a:lnTo>
                      <a:pt x="306" y="24"/>
                    </a:lnTo>
                    <a:lnTo>
                      <a:pt x="307" y="28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285"/>
              <p:cNvSpPr>
                <a:spLocks/>
              </p:cNvSpPr>
              <p:nvPr/>
            </p:nvSpPr>
            <p:spPr bwMode="auto">
              <a:xfrm>
                <a:off x="4035" y="2274"/>
                <a:ext cx="78" cy="158"/>
              </a:xfrm>
              <a:custGeom>
                <a:avLst/>
                <a:gdLst>
                  <a:gd name="T0" fmla="*/ 78 w 315"/>
                  <a:gd name="T1" fmla="*/ 6 h 634"/>
                  <a:gd name="T2" fmla="*/ 7 w 315"/>
                  <a:gd name="T3" fmla="*/ 157 h 634"/>
                  <a:gd name="T4" fmla="*/ 7 w 315"/>
                  <a:gd name="T5" fmla="*/ 157 h 634"/>
                  <a:gd name="T6" fmla="*/ 6 w 315"/>
                  <a:gd name="T7" fmla="*/ 158 h 634"/>
                  <a:gd name="T8" fmla="*/ 5 w 315"/>
                  <a:gd name="T9" fmla="*/ 158 h 634"/>
                  <a:gd name="T10" fmla="*/ 4 w 315"/>
                  <a:gd name="T11" fmla="*/ 158 h 634"/>
                  <a:gd name="T12" fmla="*/ 3 w 315"/>
                  <a:gd name="T13" fmla="*/ 158 h 634"/>
                  <a:gd name="T14" fmla="*/ 2 w 315"/>
                  <a:gd name="T15" fmla="*/ 158 h 634"/>
                  <a:gd name="T16" fmla="*/ 1 w 315"/>
                  <a:gd name="T17" fmla="*/ 158 h 634"/>
                  <a:gd name="T18" fmla="*/ 0 w 315"/>
                  <a:gd name="T19" fmla="*/ 158 h 634"/>
                  <a:gd name="T20" fmla="*/ 73 w 315"/>
                  <a:gd name="T21" fmla="*/ 0 h 634"/>
                  <a:gd name="T22" fmla="*/ 74 w 315"/>
                  <a:gd name="T23" fmla="*/ 0 h 634"/>
                  <a:gd name="T24" fmla="*/ 75 w 315"/>
                  <a:gd name="T25" fmla="*/ 1 h 634"/>
                  <a:gd name="T26" fmla="*/ 75 w 315"/>
                  <a:gd name="T27" fmla="*/ 2 h 634"/>
                  <a:gd name="T28" fmla="*/ 76 w 315"/>
                  <a:gd name="T29" fmla="*/ 3 h 634"/>
                  <a:gd name="T30" fmla="*/ 77 w 315"/>
                  <a:gd name="T31" fmla="*/ 3 h 634"/>
                  <a:gd name="T32" fmla="*/ 77 w 315"/>
                  <a:gd name="T33" fmla="*/ 4 h 634"/>
                  <a:gd name="T34" fmla="*/ 78 w 315"/>
                  <a:gd name="T35" fmla="*/ 5 h 634"/>
                  <a:gd name="T36" fmla="*/ 78 w 315"/>
                  <a:gd name="T37" fmla="*/ 6 h 6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5" h="634">
                    <a:moveTo>
                      <a:pt x="315" y="24"/>
                    </a:moveTo>
                    <a:lnTo>
                      <a:pt x="30" y="630"/>
                    </a:lnTo>
                    <a:lnTo>
                      <a:pt x="27" y="631"/>
                    </a:lnTo>
                    <a:lnTo>
                      <a:pt x="23" y="632"/>
                    </a:lnTo>
                    <a:lnTo>
                      <a:pt x="19" y="633"/>
                    </a:lnTo>
                    <a:lnTo>
                      <a:pt x="15" y="633"/>
                    </a:lnTo>
                    <a:lnTo>
                      <a:pt x="11" y="634"/>
                    </a:lnTo>
                    <a:lnTo>
                      <a:pt x="8" y="634"/>
                    </a:lnTo>
                    <a:lnTo>
                      <a:pt x="4" y="634"/>
                    </a:lnTo>
                    <a:lnTo>
                      <a:pt x="0" y="634"/>
                    </a:lnTo>
                    <a:lnTo>
                      <a:pt x="296" y="0"/>
                    </a:lnTo>
                    <a:lnTo>
                      <a:pt x="299" y="2"/>
                    </a:lnTo>
                    <a:lnTo>
                      <a:pt x="301" y="5"/>
                    </a:lnTo>
                    <a:lnTo>
                      <a:pt x="304" y="8"/>
                    </a:lnTo>
                    <a:lnTo>
                      <a:pt x="307" y="11"/>
                    </a:lnTo>
                    <a:lnTo>
                      <a:pt x="309" y="14"/>
                    </a:lnTo>
                    <a:lnTo>
                      <a:pt x="311" y="17"/>
                    </a:lnTo>
                    <a:lnTo>
                      <a:pt x="313" y="21"/>
                    </a:lnTo>
                    <a:lnTo>
                      <a:pt x="315" y="24"/>
                    </a:lnTo>
                    <a:close/>
                  </a:path>
                </a:pathLst>
              </a:custGeom>
              <a:solidFill>
                <a:srgbClr val="75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286"/>
              <p:cNvSpPr>
                <a:spLocks/>
              </p:cNvSpPr>
              <p:nvPr/>
            </p:nvSpPr>
            <p:spPr bwMode="auto">
              <a:xfrm>
                <a:off x="4031" y="2272"/>
                <a:ext cx="80" cy="160"/>
              </a:xfrm>
              <a:custGeom>
                <a:avLst/>
                <a:gdLst>
                  <a:gd name="T0" fmla="*/ 80 w 321"/>
                  <a:gd name="T1" fmla="*/ 5 h 642"/>
                  <a:gd name="T2" fmla="*/ 7 w 321"/>
                  <a:gd name="T3" fmla="*/ 160 h 642"/>
                  <a:gd name="T4" fmla="*/ 6 w 321"/>
                  <a:gd name="T5" fmla="*/ 160 h 642"/>
                  <a:gd name="T6" fmla="*/ 5 w 321"/>
                  <a:gd name="T7" fmla="*/ 160 h 642"/>
                  <a:gd name="T8" fmla="*/ 4 w 321"/>
                  <a:gd name="T9" fmla="*/ 160 h 642"/>
                  <a:gd name="T10" fmla="*/ 4 w 321"/>
                  <a:gd name="T11" fmla="*/ 160 h 642"/>
                  <a:gd name="T12" fmla="*/ 3 w 321"/>
                  <a:gd name="T13" fmla="*/ 160 h 642"/>
                  <a:gd name="T14" fmla="*/ 2 w 321"/>
                  <a:gd name="T15" fmla="*/ 160 h 642"/>
                  <a:gd name="T16" fmla="*/ 1 w 321"/>
                  <a:gd name="T17" fmla="*/ 160 h 642"/>
                  <a:gd name="T18" fmla="*/ 0 w 321"/>
                  <a:gd name="T19" fmla="*/ 160 h 642"/>
                  <a:gd name="T20" fmla="*/ 75 w 321"/>
                  <a:gd name="T21" fmla="*/ 0 h 642"/>
                  <a:gd name="T22" fmla="*/ 75 w 321"/>
                  <a:gd name="T23" fmla="*/ 0 h 642"/>
                  <a:gd name="T24" fmla="*/ 76 w 321"/>
                  <a:gd name="T25" fmla="*/ 1 h 642"/>
                  <a:gd name="T26" fmla="*/ 77 w 321"/>
                  <a:gd name="T27" fmla="*/ 1 h 642"/>
                  <a:gd name="T28" fmla="*/ 77 w 321"/>
                  <a:gd name="T29" fmla="*/ 2 h 642"/>
                  <a:gd name="T30" fmla="*/ 78 w 321"/>
                  <a:gd name="T31" fmla="*/ 2 h 642"/>
                  <a:gd name="T32" fmla="*/ 79 w 321"/>
                  <a:gd name="T33" fmla="*/ 3 h 642"/>
                  <a:gd name="T34" fmla="*/ 79 w 321"/>
                  <a:gd name="T35" fmla="*/ 4 h 642"/>
                  <a:gd name="T36" fmla="*/ 80 w 321"/>
                  <a:gd name="T37" fmla="*/ 5 h 6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1" h="642">
                    <a:moveTo>
                      <a:pt x="321" y="19"/>
                    </a:moveTo>
                    <a:lnTo>
                      <a:pt x="29" y="641"/>
                    </a:lnTo>
                    <a:lnTo>
                      <a:pt x="25" y="642"/>
                    </a:lnTo>
                    <a:lnTo>
                      <a:pt x="22" y="642"/>
                    </a:lnTo>
                    <a:lnTo>
                      <a:pt x="18" y="642"/>
                    </a:lnTo>
                    <a:lnTo>
                      <a:pt x="15" y="642"/>
                    </a:lnTo>
                    <a:lnTo>
                      <a:pt x="11" y="641"/>
                    </a:lnTo>
                    <a:lnTo>
                      <a:pt x="7" y="641"/>
                    </a:lnTo>
                    <a:lnTo>
                      <a:pt x="3" y="640"/>
                    </a:lnTo>
                    <a:lnTo>
                      <a:pt x="0" y="640"/>
                    </a:lnTo>
                    <a:lnTo>
                      <a:pt x="300" y="0"/>
                    </a:lnTo>
                    <a:lnTo>
                      <a:pt x="302" y="2"/>
                    </a:lnTo>
                    <a:lnTo>
                      <a:pt x="305" y="4"/>
                    </a:lnTo>
                    <a:lnTo>
                      <a:pt x="308" y="6"/>
                    </a:lnTo>
                    <a:lnTo>
                      <a:pt x="310" y="8"/>
                    </a:lnTo>
                    <a:lnTo>
                      <a:pt x="313" y="10"/>
                    </a:lnTo>
                    <a:lnTo>
                      <a:pt x="315" y="13"/>
                    </a:lnTo>
                    <a:lnTo>
                      <a:pt x="318" y="15"/>
                    </a:lnTo>
                    <a:lnTo>
                      <a:pt x="321" y="19"/>
                    </a:lnTo>
                    <a:close/>
                  </a:path>
                </a:pathLst>
              </a:custGeom>
              <a:solidFill>
                <a:srgbClr val="78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287"/>
              <p:cNvSpPr>
                <a:spLocks/>
              </p:cNvSpPr>
              <p:nvPr/>
            </p:nvSpPr>
            <p:spPr bwMode="auto">
              <a:xfrm>
                <a:off x="4028" y="2270"/>
                <a:ext cx="81" cy="162"/>
              </a:xfrm>
              <a:custGeom>
                <a:avLst/>
                <a:gdLst>
                  <a:gd name="T0" fmla="*/ 81 w 323"/>
                  <a:gd name="T1" fmla="*/ 4 h 648"/>
                  <a:gd name="T2" fmla="*/ 7 w 323"/>
                  <a:gd name="T3" fmla="*/ 162 h 648"/>
                  <a:gd name="T4" fmla="*/ 6 w 323"/>
                  <a:gd name="T5" fmla="*/ 162 h 648"/>
                  <a:gd name="T6" fmla="*/ 5 w 323"/>
                  <a:gd name="T7" fmla="*/ 162 h 648"/>
                  <a:gd name="T8" fmla="*/ 4 w 323"/>
                  <a:gd name="T9" fmla="*/ 162 h 648"/>
                  <a:gd name="T10" fmla="*/ 3 w 323"/>
                  <a:gd name="T11" fmla="*/ 162 h 648"/>
                  <a:gd name="T12" fmla="*/ 3 w 323"/>
                  <a:gd name="T13" fmla="*/ 161 h 648"/>
                  <a:gd name="T14" fmla="*/ 2 w 323"/>
                  <a:gd name="T15" fmla="*/ 161 h 648"/>
                  <a:gd name="T16" fmla="*/ 1 w 323"/>
                  <a:gd name="T17" fmla="*/ 161 h 648"/>
                  <a:gd name="T18" fmla="*/ 0 w 323"/>
                  <a:gd name="T19" fmla="*/ 161 h 648"/>
                  <a:gd name="T20" fmla="*/ 75 w 323"/>
                  <a:gd name="T21" fmla="*/ 0 h 648"/>
                  <a:gd name="T22" fmla="*/ 76 w 323"/>
                  <a:gd name="T23" fmla="*/ 0 h 648"/>
                  <a:gd name="T24" fmla="*/ 76 w 323"/>
                  <a:gd name="T25" fmla="*/ 0 h 648"/>
                  <a:gd name="T26" fmla="*/ 76 w 323"/>
                  <a:gd name="T27" fmla="*/ 0 h 648"/>
                  <a:gd name="T28" fmla="*/ 76 w 323"/>
                  <a:gd name="T29" fmla="*/ 0 h 648"/>
                  <a:gd name="T30" fmla="*/ 76 w 323"/>
                  <a:gd name="T31" fmla="*/ 0 h 648"/>
                  <a:gd name="T32" fmla="*/ 76 w 323"/>
                  <a:gd name="T33" fmla="*/ 0 h 648"/>
                  <a:gd name="T34" fmla="*/ 76 w 323"/>
                  <a:gd name="T35" fmla="*/ 0 h 648"/>
                  <a:gd name="T36" fmla="*/ 76 w 323"/>
                  <a:gd name="T37" fmla="*/ 0 h 648"/>
                  <a:gd name="T38" fmla="*/ 77 w 323"/>
                  <a:gd name="T39" fmla="*/ 1 h 648"/>
                  <a:gd name="T40" fmla="*/ 77 w 323"/>
                  <a:gd name="T41" fmla="*/ 1 h 648"/>
                  <a:gd name="T42" fmla="*/ 78 w 323"/>
                  <a:gd name="T43" fmla="*/ 1 h 648"/>
                  <a:gd name="T44" fmla="*/ 79 w 323"/>
                  <a:gd name="T45" fmla="*/ 2 h 648"/>
                  <a:gd name="T46" fmla="*/ 79 w 323"/>
                  <a:gd name="T47" fmla="*/ 2 h 648"/>
                  <a:gd name="T48" fmla="*/ 80 w 323"/>
                  <a:gd name="T49" fmla="*/ 3 h 648"/>
                  <a:gd name="T50" fmla="*/ 80 w 323"/>
                  <a:gd name="T51" fmla="*/ 3 h 648"/>
                  <a:gd name="T52" fmla="*/ 81 w 323"/>
                  <a:gd name="T53" fmla="*/ 4 h 6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3" h="648">
                    <a:moveTo>
                      <a:pt x="323" y="14"/>
                    </a:moveTo>
                    <a:lnTo>
                      <a:pt x="27" y="648"/>
                    </a:lnTo>
                    <a:lnTo>
                      <a:pt x="24" y="647"/>
                    </a:lnTo>
                    <a:lnTo>
                      <a:pt x="20" y="647"/>
                    </a:lnTo>
                    <a:lnTo>
                      <a:pt x="16" y="646"/>
                    </a:lnTo>
                    <a:lnTo>
                      <a:pt x="13" y="646"/>
                    </a:lnTo>
                    <a:lnTo>
                      <a:pt x="10" y="645"/>
                    </a:lnTo>
                    <a:lnTo>
                      <a:pt x="7" y="644"/>
                    </a:lnTo>
                    <a:lnTo>
                      <a:pt x="3" y="643"/>
                    </a:lnTo>
                    <a:lnTo>
                      <a:pt x="0" y="642"/>
                    </a:lnTo>
                    <a:lnTo>
                      <a:pt x="301" y="0"/>
                    </a:lnTo>
                    <a:lnTo>
                      <a:pt x="302" y="0"/>
                    </a:lnTo>
                    <a:lnTo>
                      <a:pt x="303" y="0"/>
                    </a:lnTo>
                    <a:lnTo>
                      <a:pt x="303" y="1"/>
                    </a:lnTo>
                    <a:lnTo>
                      <a:pt x="304" y="1"/>
                    </a:lnTo>
                    <a:lnTo>
                      <a:pt x="307" y="2"/>
                    </a:lnTo>
                    <a:lnTo>
                      <a:pt x="309" y="4"/>
                    </a:lnTo>
                    <a:lnTo>
                      <a:pt x="312" y="5"/>
                    </a:lnTo>
                    <a:lnTo>
                      <a:pt x="314" y="7"/>
                    </a:lnTo>
                    <a:lnTo>
                      <a:pt x="316" y="8"/>
                    </a:lnTo>
                    <a:lnTo>
                      <a:pt x="319" y="10"/>
                    </a:lnTo>
                    <a:lnTo>
                      <a:pt x="321" y="12"/>
                    </a:lnTo>
                    <a:lnTo>
                      <a:pt x="323" y="14"/>
                    </a:lnTo>
                    <a:close/>
                  </a:path>
                </a:pathLst>
              </a:custGeom>
              <a:solidFill>
                <a:srgbClr val="7C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288"/>
              <p:cNvSpPr>
                <a:spLocks/>
              </p:cNvSpPr>
              <p:nvPr/>
            </p:nvSpPr>
            <p:spPr bwMode="auto">
              <a:xfrm>
                <a:off x="4025" y="2269"/>
                <a:ext cx="81" cy="163"/>
              </a:xfrm>
              <a:custGeom>
                <a:avLst/>
                <a:gdLst>
                  <a:gd name="T0" fmla="*/ 81 w 324"/>
                  <a:gd name="T1" fmla="*/ 3 h 650"/>
                  <a:gd name="T2" fmla="*/ 6 w 324"/>
                  <a:gd name="T3" fmla="*/ 163 h 650"/>
                  <a:gd name="T4" fmla="*/ 6 w 324"/>
                  <a:gd name="T5" fmla="*/ 163 h 650"/>
                  <a:gd name="T6" fmla="*/ 5 w 324"/>
                  <a:gd name="T7" fmla="*/ 163 h 650"/>
                  <a:gd name="T8" fmla="*/ 5 w 324"/>
                  <a:gd name="T9" fmla="*/ 162 h 650"/>
                  <a:gd name="T10" fmla="*/ 4 w 324"/>
                  <a:gd name="T11" fmla="*/ 162 h 650"/>
                  <a:gd name="T12" fmla="*/ 4 w 324"/>
                  <a:gd name="T13" fmla="*/ 162 h 650"/>
                  <a:gd name="T14" fmla="*/ 3 w 324"/>
                  <a:gd name="T15" fmla="*/ 162 h 650"/>
                  <a:gd name="T16" fmla="*/ 3 w 324"/>
                  <a:gd name="T17" fmla="*/ 162 h 650"/>
                  <a:gd name="T18" fmla="*/ 2 w 324"/>
                  <a:gd name="T19" fmla="*/ 162 h 650"/>
                  <a:gd name="T20" fmla="*/ 2 w 324"/>
                  <a:gd name="T21" fmla="*/ 161 h 650"/>
                  <a:gd name="T22" fmla="*/ 2 w 324"/>
                  <a:gd name="T23" fmla="*/ 161 h 650"/>
                  <a:gd name="T24" fmla="*/ 1 w 324"/>
                  <a:gd name="T25" fmla="*/ 161 h 650"/>
                  <a:gd name="T26" fmla="*/ 1 w 324"/>
                  <a:gd name="T27" fmla="*/ 161 h 650"/>
                  <a:gd name="T28" fmla="*/ 1 w 324"/>
                  <a:gd name="T29" fmla="*/ 161 h 650"/>
                  <a:gd name="T30" fmla="*/ 1 w 324"/>
                  <a:gd name="T31" fmla="*/ 161 h 650"/>
                  <a:gd name="T32" fmla="*/ 0 w 324"/>
                  <a:gd name="T33" fmla="*/ 160 h 650"/>
                  <a:gd name="T34" fmla="*/ 0 w 324"/>
                  <a:gd name="T35" fmla="*/ 160 h 650"/>
                  <a:gd name="T36" fmla="*/ 75 w 324"/>
                  <a:gd name="T37" fmla="*/ 0 h 650"/>
                  <a:gd name="T38" fmla="*/ 76 w 324"/>
                  <a:gd name="T39" fmla="*/ 0 h 650"/>
                  <a:gd name="T40" fmla="*/ 76 w 324"/>
                  <a:gd name="T41" fmla="*/ 0 h 650"/>
                  <a:gd name="T42" fmla="*/ 77 w 324"/>
                  <a:gd name="T43" fmla="*/ 0 h 650"/>
                  <a:gd name="T44" fmla="*/ 77 w 324"/>
                  <a:gd name="T45" fmla="*/ 1 h 650"/>
                  <a:gd name="T46" fmla="*/ 78 w 324"/>
                  <a:gd name="T47" fmla="*/ 1 h 650"/>
                  <a:gd name="T48" fmla="*/ 78 w 324"/>
                  <a:gd name="T49" fmla="*/ 1 h 650"/>
                  <a:gd name="T50" fmla="*/ 78 w 324"/>
                  <a:gd name="T51" fmla="*/ 1 h 650"/>
                  <a:gd name="T52" fmla="*/ 79 w 324"/>
                  <a:gd name="T53" fmla="*/ 1 h 650"/>
                  <a:gd name="T54" fmla="*/ 79 w 324"/>
                  <a:gd name="T55" fmla="*/ 1 h 650"/>
                  <a:gd name="T56" fmla="*/ 79 w 324"/>
                  <a:gd name="T57" fmla="*/ 2 h 650"/>
                  <a:gd name="T58" fmla="*/ 80 w 324"/>
                  <a:gd name="T59" fmla="*/ 2 h 650"/>
                  <a:gd name="T60" fmla="*/ 80 w 324"/>
                  <a:gd name="T61" fmla="*/ 2 h 650"/>
                  <a:gd name="T62" fmla="*/ 80 w 324"/>
                  <a:gd name="T63" fmla="*/ 2 h 650"/>
                  <a:gd name="T64" fmla="*/ 81 w 324"/>
                  <a:gd name="T65" fmla="*/ 2 h 650"/>
                  <a:gd name="T66" fmla="*/ 81 w 324"/>
                  <a:gd name="T67" fmla="*/ 2 h 650"/>
                  <a:gd name="T68" fmla="*/ 81 w 324"/>
                  <a:gd name="T69" fmla="*/ 3 h 6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24" h="650">
                    <a:moveTo>
                      <a:pt x="324" y="10"/>
                    </a:moveTo>
                    <a:lnTo>
                      <a:pt x="24" y="650"/>
                    </a:lnTo>
                    <a:lnTo>
                      <a:pt x="22" y="649"/>
                    </a:lnTo>
                    <a:lnTo>
                      <a:pt x="20" y="649"/>
                    </a:lnTo>
                    <a:lnTo>
                      <a:pt x="18" y="648"/>
                    </a:lnTo>
                    <a:lnTo>
                      <a:pt x="16" y="648"/>
                    </a:lnTo>
                    <a:lnTo>
                      <a:pt x="14" y="647"/>
                    </a:lnTo>
                    <a:lnTo>
                      <a:pt x="12" y="646"/>
                    </a:lnTo>
                    <a:lnTo>
                      <a:pt x="10" y="645"/>
                    </a:lnTo>
                    <a:lnTo>
                      <a:pt x="8" y="645"/>
                    </a:lnTo>
                    <a:lnTo>
                      <a:pt x="7" y="644"/>
                    </a:lnTo>
                    <a:lnTo>
                      <a:pt x="6" y="643"/>
                    </a:lnTo>
                    <a:lnTo>
                      <a:pt x="5" y="643"/>
                    </a:lnTo>
                    <a:lnTo>
                      <a:pt x="4" y="642"/>
                    </a:lnTo>
                    <a:lnTo>
                      <a:pt x="3" y="642"/>
                    </a:lnTo>
                    <a:lnTo>
                      <a:pt x="2" y="641"/>
                    </a:lnTo>
                    <a:lnTo>
                      <a:pt x="1" y="640"/>
                    </a:lnTo>
                    <a:lnTo>
                      <a:pt x="0" y="640"/>
                    </a:lnTo>
                    <a:lnTo>
                      <a:pt x="300" y="0"/>
                    </a:lnTo>
                    <a:lnTo>
                      <a:pt x="302" y="0"/>
                    </a:lnTo>
                    <a:lnTo>
                      <a:pt x="304" y="1"/>
                    </a:lnTo>
                    <a:lnTo>
                      <a:pt x="306" y="1"/>
                    </a:lnTo>
                    <a:lnTo>
                      <a:pt x="308" y="2"/>
                    </a:lnTo>
                    <a:lnTo>
                      <a:pt x="310" y="3"/>
                    </a:lnTo>
                    <a:lnTo>
                      <a:pt x="311" y="3"/>
                    </a:lnTo>
                    <a:lnTo>
                      <a:pt x="313" y="4"/>
                    </a:lnTo>
                    <a:lnTo>
                      <a:pt x="315" y="5"/>
                    </a:lnTo>
                    <a:lnTo>
                      <a:pt x="316" y="5"/>
                    </a:lnTo>
                    <a:lnTo>
                      <a:pt x="317" y="6"/>
                    </a:lnTo>
                    <a:lnTo>
                      <a:pt x="318" y="7"/>
                    </a:lnTo>
                    <a:lnTo>
                      <a:pt x="320" y="7"/>
                    </a:lnTo>
                    <a:lnTo>
                      <a:pt x="321" y="8"/>
                    </a:lnTo>
                    <a:lnTo>
                      <a:pt x="322" y="8"/>
                    </a:lnTo>
                    <a:lnTo>
                      <a:pt x="323" y="9"/>
                    </a:lnTo>
                    <a:lnTo>
                      <a:pt x="324" y="10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289"/>
              <p:cNvSpPr>
                <a:spLocks/>
              </p:cNvSpPr>
              <p:nvPr/>
            </p:nvSpPr>
            <p:spPr bwMode="auto">
              <a:xfrm>
                <a:off x="4022" y="2269"/>
                <a:ext cx="81" cy="162"/>
              </a:xfrm>
              <a:custGeom>
                <a:avLst/>
                <a:gdLst>
                  <a:gd name="T0" fmla="*/ 81 w 323"/>
                  <a:gd name="T1" fmla="*/ 2 h 648"/>
                  <a:gd name="T2" fmla="*/ 6 w 323"/>
                  <a:gd name="T3" fmla="*/ 162 h 648"/>
                  <a:gd name="T4" fmla="*/ 6 w 323"/>
                  <a:gd name="T5" fmla="*/ 162 h 648"/>
                  <a:gd name="T6" fmla="*/ 6 w 323"/>
                  <a:gd name="T7" fmla="*/ 162 h 648"/>
                  <a:gd name="T8" fmla="*/ 5 w 323"/>
                  <a:gd name="T9" fmla="*/ 162 h 648"/>
                  <a:gd name="T10" fmla="*/ 5 w 323"/>
                  <a:gd name="T11" fmla="*/ 162 h 648"/>
                  <a:gd name="T12" fmla="*/ 5 w 323"/>
                  <a:gd name="T13" fmla="*/ 162 h 648"/>
                  <a:gd name="T14" fmla="*/ 5 w 323"/>
                  <a:gd name="T15" fmla="*/ 162 h 648"/>
                  <a:gd name="T16" fmla="*/ 5 w 323"/>
                  <a:gd name="T17" fmla="*/ 162 h 648"/>
                  <a:gd name="T18" fmla="*/ 5 w 323"/>
                  <a:gd name="T19" fmla="*/ 162 h 648"/>
                  <a:gd name="T20" fmla="*/ 4 w 323"/>
                  <a:gd name="T21" fmla="*/ 161 h 648"/>
                  <a:gd name="T22" fmla="*/ 4 w 323"/>
                  <a:gd name="T23" fmla="*/ 161 h 648"/>
                  <a:gd name="T24" fmla="*/ 3 w 323"/>
                  <a:gd name="T25" fmla="*/ 161 h 648"/>
                  <a:gd name="T26" fmla="*/ 2 w 323"/>
                  <a:gd name="T27" fmla="*/ 160 h 648"/>
                  <a:gd name="T28" fmla="*/ 2 w 323"/>
                  <a:gd name="T29" fmla="*/ 160 h 648"/>
                  <a:gd name="T30" fmla="*/ 1 w 323"/>
                  <a:gd name="T31" fmla="*/ 159 h 648"/>
                  <a:gd name="T32" fmla="*/ 1 w 323"/>
                  <a:gd name="T33" fmla="*/ 159 h 648"/>
                  <a:gd name="T34" fmla="*/ 0 w 323"/>
                  <a:gd name="T35" fmla="*/ 159 h 648"/>
                  <a:gd name="T36" fmla="*/ 74 w 323"/>
                  <a:gd name="T37" fmla="*/ 0 h 648"/>
                  <a:gd name="T38" fmla="*/ 75 w 323"/>
                  <a:gd name="T39" fmla="*/ 0 h 648"/>
                  <a:gd name="T40" fmla="*/ 76 w 323"/>
                  <a:gd name="T41" fmla="*/ 0 h 648"/>
                  <a:gd name="T42" fmla="*/ 77 w 323"/>
                  <a:gd name="T43" fmla="*/ 0 h 648"/>
                  <a:gd name="T44" fmla="*/ 78 w 323"/>
                  <a:gd name="T45" fmla="*/ 1 h 648"/>
                  <a:gd name="T46" fmla="*/ 79 w 323"/>
                  <a:gd name="T47" fmla="*/ 1 h 648"/>
                  <a:gd name="T48" fmla="*/ 79 w 323"/>
                  <a:gd name="T49" fmla="*/ 1 h 648"/>
                  <a:gd name="T50" fmla="*/ 80 w 323"/>
                  <a:gd name="T51" fmla="*/ 1 h 648"/>
                  <a:gd name="T52" fmla="*/ 81 w 323"/>
                  <a:gd name="T53" fmla="*/ 2 h 6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3" h="648">
                    <a:moveTo>
                      <a:pt x="323" y="6"/>
                    </a:moveTo>
                    <a:lnTo>
                      <a:pt x="22" y="648"/>
                    </a:lnTo>
                    <a:lnTo>
                      <a:pt x="21" y="647"/>
                    </a:lnTo>
                    <a:lnTo>
                      <a:pt x="20" y="647"/>
                    </a:lnTo>
                    <a:lnTo>
                      <a:pt x="19" y="647"/>
                    </a:lnTo>
                    <a:lnTo>
                      <a:pt x="17" y="645"/>
                    </a:lnTo>
                    <a:lnTo>
                      <a:pt x="14" y="644"/>
                    </a:lnTo>
                    <a:lnTo>
                      <a:pt x="12" y="642"/>
                    </a:lnTo>
                    <a:lnTo>
                      <a:pt x="9" y="641"/>
                    </a:lnTo>
                    <a:lnTo>
                      <a:pt x="7" y="639"/>
                    </a:lnTo>
                    <a:lnTo>
                      <a:pt x="5" y="637"/>
                    </a:lnTo>
                    <a:lnTo>
                      <a:pt x="3" y="636"/>
                    </a:lnTo>
                    <a:lnTo>
                      <a:pt x="0" y="634"/>
                    </a:lnTo>
                    <a:lnTo>
                      <a:pt x="296" y="0"/>
                    </a:lnTo>
                    <a:lnTo>
                      <a:pt x="301" y="0"/>
                    </a:lnTo>
                    <a:lnTo>
                      <a:pt x="304" y="1"/>
                    </a:lnTo>
                    <a:lnTo>
                      <a:pt x="307" y="1"/>
                    </a:lnTo>
                    <a:lnTo>
                      <a:pt x="311" y="2"/>
                    </a:lnTo>
                    <a:lnTo>
                      <a:pt x="314" y="2"/>
                    </a:lnTo>
                    <a:lnTo>
                      <a:pt x="317" y="3"/>
                    </a:lnTo>
                    <a:lnTo>
                      <a:pt x="320" y="4"/>
                    </a:lnTo>
                    <a:lnTo>
                      <a:pt x="323" y="6"/>
                    </a:lnTo>
                    <a:close/>
                  </a:path>
                </a:pathLst>
              </a:custGeom>
              <a:solidFill>
                <a:srgbClr val="8584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290"/>
              <p:cNvSpPr>
                <a:spLocks/>
              </p:cNvSpPr>
              <p:nvPr/>
            </p:nvSpPr>
            <p:spPr bwMode="auto">
              <a:xfrm>
                <a:off x="4020" y="2269"/>
                <a:ext cx="80" cy="160"/>
              </a:xfrm>
              <a:custGeom>
                <a:avLst/>
                <a:gdLst>
                  <a:gd name="T0" fmla="*/ 80 w 321"/>
                  <a:gd name="T1" fmla="*/ 0 h 642"/>
                  <a:gd name="T2" fmla="*/ 5 w 321"/>
                  <a:gd name="T3" fmla="*/ 160 h 642"/>
                  <a:gd name="T4" fmla="*/ 4 w 321"/>
                  <a:gd name="T5" fmla="*/ 160 h 642"/>
                  <a:gd name="T6" fmla="*/ 4 w 321"/>
                  <a:gd name="T7" fmla="*/ 159 h 642"/>
                  <a:gd name="T8" fmla="*/ 3 w 321"/>
                  <a:gd name="T9" fmla="*/ 159 h 642"/>
                  <a:gd name="T10" fmla="*/ 2 w 321"/>
                  <a:gd name="T11" fmla="*/ 158 h 642"/>
                  <a:gd name="T12" fmla="*/ 2 w 321"/>
                  <a:gd name="T13" fmla="*/ 157 h 642"/>
                  <a:gd name="T14" fmla="*/ 1 w 321"/>
                  <a:gd name="T15" fmla="*/ 157 h 642"/>
                  <a:gd name="T16" fmla="*/ 0 w 321"/>
                  <a:gd name="T17" fmla="*/ 156 h 642"/>
                  <a:gd name="T18" fmla="*/ 0 w 321"/>
                  <a:gd name="T19" fmla="*/ 155 h 642"/>
                  <a:gd name="T20" fmla="*/ 73 w 321"/>
                  <a:gd name="T21" fmla="*/ 0 h 642"/>
                  <a:gd name="T22" fmla="*/ 74 w 321"/>
                  <a:gd name="T23" fmla="*/ 0 h 642"/>
                  <a:gd name="T24" fmla="*/ 75 w 321"/>
                  <a:gd name="T25" fmla="*/ 0 h 642"/>
                  <a:gd name="T26" fmla="*/ 76 w 321"/>
                  <a:gd name="T27" fmla="*/ 0 h 642"/>
                  <a:gd name="T28" fmla="*/ 76 w 321"/>
                  <a:gd name="T29" fmla="*/ 0 h 642"/>
                  <a:gd name="T30" fmla="*/ 78 w 321"/>
                  <a:gd name="T31" fmla="*/ 0 h 642"/>
                  <a:gd name="T32" fmla="*/ 78 w 321"/>
                  <a:gd name="T33" fmla="*/ 0 h 642"/>
                  <a:gd name="T34" fmla="*/ 79 w 321"/>
                  <a:gd name="T35" fmla="*/ 0 h 642"/>
                  <a:gd name="T36" fmla="*/ 80 w 321"/>
                  <a:gd name="T37" fmla="*/ 0 h 6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1" h="642">
                    <a:moveTo>
                      <a:pt x="321" y="2"/>
                    </a:moveTo>
                    <a:lnTo>
                      <a:pt x="21" y="642"/>
                    </a:lnTo>
                    <a:lnTo>
                      <a:pt x="18" y="640"/>
                    </a:lnTo>
                    <a:lnTo>
                      <a:pt x="15" y="638"/>
                    </a:lnTo>
                    <a:lnTo>
                      <a:pt x="13" y="636"/>
                    </a:lnTo>
                    <a:lnTo>
                      <a:pt x="10" y="634"/>
                    </a:lnTo>
                    <a:lnTo>
                      <a:pt x="8" y="630"/>
                    </a:lnTo>
                    <a:lnTo>
                      <a:pt x="5" y="628"/>
                    </a:lnTo>
                    <a:lnTo>
                      <a:pt x="2" y="625"/>
                    </a:lnTo>
                    <a:lnTo>
                      <a:pt x="0" y="622"/>
                    </a:lnTo>
                    <a:lnTo>
                      <a:pt x="292" y="0"/>
                    </a:lnTo>
                    <a:lnTo>
                      <a:pt x="295" y="0"/>
                    </a:lnTo>
                    <a:lnTo>
                      <a:pt x="299" y="0"/>
                    </a:lnTo>
                    <a:lnTo>
                      <a:pt x="303" y="0"/>
                    </a:lnTo>
                    <a:lnTo>
                      <a:pt x="306" y="0"/>
                    </a:lnTo>
                    <a:lnTo>
                      <a:pt x="311" y="0"/>
                    </a:lnTo>
                    <a:lnTo>
                      <a:pt x="314" y="0"/>
                    </a:lnTo>
                    <a:lnTo>
                      <a:pt x="317" y="1"/>
                    </a:lnTo>
                    <a:lnTo>
                      <a:pt x="321" y="2"/>
                    </a:lnTo>
                    <a:close/>
                  </a:path>
                </a:pathLst>
              </a:custGeom>
              <a:solidFill>
                <a:srgbClr val="89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291"/>
              <p:cNvSpPr>
                <a:spLocks/>
              </p:cNvSpPr>
              <p:nvPr/>
            </p:nvSpPr>
            <p:spPr bwMode="auto">
              <a:xfrm>
                <a:off x="4018" y="2269"/>
                <a:ext cx="79" cy="158"/>
              </a:xfrm>
              <a:custGeom>
                <a:avLst/>
                <a:gdLst>
                  <a:gd name="T0" fmla="*/ 79 w 314"/>
                  <a:gd name="T1" fmla="*/ 0 h 634"/>
                  <a:gd name="T2" fmla="*/ 5 w 314"/>
                  <a:gd name="T3" fmla="*/ 158 h 634"/>
                  <a:gd name="T4" fmla="*/ 4 w 314"/>
                  <a:gd name="T5" fmla="*/ 157 h 634"/>
                  <a:gd name="T6" fmla="*/ 3 w 314"/>
                  <a:gd name="T7" fmla="*/ 157 h 634"/>
                  <a:gd name="T8" fmla="*/ 3 w 314"/>
                  <a:gd name="T9" fmla="*/ 156 h 634"/>
                  <a:gd name="T10" fmla="*/ 2 w 314"/>
                  <a:gd name="T11" fmla="*/ 155 h 634"/>
                  <a:gd name="T12" fmla="*/ 2 w 314"/>
                  <a:gd name="T13" fmla="*/ 154 h 634"/>
                  <a:gd name="T14" fmla="*/ 1 w 314"/>
                  <a:gd name="T15" fmla="*/ 154 h 634"/>
                  <a:gd name="T16" fmla="*/ 1 w 314"/>
                  <a:gd name="T17" fmla="*/ 153 h 634"/>
                  <a:gd name="T18" fmla="*/ 0 w 314"/>
                  <a:gd name="T19" fmla="*/ 152 h 634"/>
                  <a:gd name="T20" fmla="*/ 71 w 314"/>
                  <a:gd name="T21" fmla="*/ 1 h 634"/>
                  <a:gd name="T22" fmla="*/ 72 w 314"/>
                  <a:gd name="T23" fmla="*/ 0 h 634"/>
                  <a:gd name="T24" fmla="*/ 73 w 314"/>
                  <a:gd name="T25" fmla="*/ 0 h 634"/>
                  <a:gd name="T26" fmla="*/ 74 w 314"/>
                  <a:gd name="T27" fmla="*/ 0 h 634"/>
                  <a:gd name="T28" fmla="*/ 75 w 314"/>
                  <a:gd name="T29" fmla="*/ 0 h 634"/>
                  <a:gd name="T30" fmla="*/ 76 w 314"/>
                  <a:gd name="T31" fmla="*/ 0 h 634"/>
                  <a:gd name="T32" fmla="*/ 77 w 314"/>
                  <a:gd name="T33" fmla="*/ 0 h 634"/>
                  <a:gd name="T34" fmla="*/ 78 w 314"/>
                  <a:gd name="T35" fmla="*/ 0 h 634"/>
                  <a:gd name="T36" fmla="*/ 79 w 314"/>
                  <a:gd name="T37" fmla="*/ 0 h 6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4" h="634">
                    <a:moveTo>
                      <a:pt x="314" y="0"/>
                    </a:moveTo>
                    <a:lnTo>
                      <a:pt x="18" y="634"/>
                    </a:lnTo>
                    <a:lnTo>
                      <a:pt x="16" y="630"/>
                    </a:lnTo>
                    <a:lnTo>
                      <a:pt x="13" y="628"/>
                    </a:lnTo>
                    <a:lnTo>
                      <a:pt x="10" y="625"/>
                    </a:lnTo>
                    <a:lnTo>
                      <a:pt x="8" y="622"/>
                    </a:lnTo>
                    <a:lnTo>
                      <a:pt x="6" y="619"/>
                    </a:lnTo>
                    <a:lnTo>
                      <a:pt x="4" y="616"/>
                    </a:lnTo>
                    <a:lnTo>
                      <a:pt x="2" y="613"/>
                    </a:lnTo>
                    <a:lnTo>
                      <a:pt x="0" y="610"/>
                    </a:lnTo>
                    <a:lnTo>
                      <a:pt x="284" y="3"/>
                    </a:lnTo>
                    <a:lnTo>
                      <a:pt x="288" y="2"/>
                    </a:lnTo>
                    <a:lnTo>
                      <a:pt x="292" y="1"/>
                    </a:lnTo>
                    <a:lnTo>
                      <a:pt x="296" y="1"/>
                    </a:lnTo>
                    <a:lnTo>
                      <a:pt x="299" y="0"/>
                    </a:lnTo>
                    <a:lnTo>
                      <a:pt x="303" y="0"/>
                    </a:lnTo>
                    <a:lnTo>
                      <a:pt x="307" y="0"/>
                    </a:lnTo>
                    <a:lnTo>
                      <a:pt x="311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292"/>
              <p:cNvSpPr>
                <a:spLocks/>
              </p:cNvSpPr>
              <p:nvPr/>
            </p:nvSpPr>
            <p:spPr bwMode="auto">
              <a:xfrm>
                <a:off x="4016" y="2269"/>
                <a:ext cx="77" cy="155"/>
              </a:xfrm>
              <a:custGeom>
                <a:avLst/>
                <a:gdLst>
                  <a:gd name="T0" fmla="*/ 77 w 308"/>
                  <a:gd name="T1" fmla="*/ 0 h 622"/>
                  <a:gd name="T2" fmla="*/ 4 w 308"/>
                  <a:gd name="T3" fmla="*/ 155 h 622"/>
                  <a:gd name="T4" fmla="*/ 4 w 308"/>
                  <a:gd name="T5" fmla="*/ 154 h 622"/>
                  <a:gd name="T6" fmla="*/ 3 w 308"/>
                  <a:gd name="T7" fmla="*/ 154 h 622"/>
                  <a:gd name="T8" fmla="*/ 2 w 308"/>
                  <a:gd name="T9" fmla="*/ 153 h 622"/>
                  <a:gd name="T10" fmla="*/ 2 w 308"/>
                  <a:gd name="T11" fmla="*/ 152 h 622"/>
                  <a:gd name="T12" fmla="*/ 2 w 308"/>
                  <a:gd name="T13" fmla="*/ 151 h 622"/>
                  <a:gd name="T14" fmla="*/ 1 w 308"/>
                  <a:gd name="T15" fmla="*/ 150 h 622"/>
                  <a:gd name="T16" fmla="*/ 1 w 308"/>
                  <a:gd name="T17" fmla="*/ 149 h 622"/>
                  <a:gd name="T18" fmla="*/ 0 w 308"/>
                  <a:gd name="T19" fmla="*/ 148 h 622"/>
                  <a:gd name="T20" fmla="*/ 69 w 308"/>
                  <a:gd name="T21" fmla="*/ 2 h 622"/>
                  <a:gd name="T22" fmla="*/ 70 w 308"/>
                  <a:gd name="T23" fmla="*/ 2 h 622"/>
                  <a:gd name="T24" fmla="*/ 71 w 308"/>
                  <a:gd name="T25" fmla="*/ 1 h 622"/>
                  <a:gd name="T26" fmla="*/ 72 w 308"/>
                  <a:gd name="T27" fmla="*/ 1 h 622"/>
                  <a:gd name="T28" fmla="*/ 73 w 308"/>
                  <a:gd name="T29" fmla="*/ 1 h 622"/>
                  <a:gd name="T30" fmla="*/ 74 w 308"/>
                  <a:gd name="T31" fmla="*/ 0 h 622"/>
                  <a:gd name="T32" fmla="*/ 75 w 308"/>
                  <a:gd name="T33" fmla="*/ 0 h 622"/>
                  <a:gd name="T34" fmla="*/ 76 w 308"/>
                  <a:gd name="T35" fmla="*/ 0 h 622"/>
                  <a:gd name="T36" fmla="*/ 77 w 308"/>
                  <a:gd name="T37" fmla="*/ 0 h 6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8" h="622">
                    <a:moveTo>
                      <a:pt x="308" y="0"/>
                    </a:moveTo>
                    <a:lnTo>
                      <a:pt x="16" y="622"/>
                    </a:lnTo>
                    <a:lnTo>
                      <a:pt x="14" y="619"/>
                    </a:lnTo>
                    <a:lnTo>
                      <a:pt x="11" y="616"/>
                    </a:lnTo>
                    <a:lnTo>
                      <a:pt x="9" y="613"/>
                    </a:lnTo>
                    <a:lnTo>
                      <a:pt x="7" y="609"/>
                    </a:lnTo>
                    <a:lnTo>
                      <a:pt x="6" y="606"/>
                    </a:lnTo>
                    <a:lnTo>
                      <a:pt x="4" y="602"/>
                    </a:lnTo>
                    <a:lnTo>
                      <a:pt x="2" y="598"/>
                    </a:lnTo>
                    <a:lnTo>
                      <a:pt x="0" y="594"/>
                    </a:lnTo>
                    <a:lnTo>
                      <a:pt x="274" y="8"/>
                    </a:lnTo>
                    <a:lnTo>
                      <a:pt x="280" y="7"/>
                    </a:lnTo>
                    <a:lnTo>
                      <a:pt x="284" y="5"/>
                    </a:lnTo>
                    <a:lnTo>
                      <a:pt x="288" y="4"/>
                    </a:lnTo>
                    <a:lnTo>
                      <a:pt x="292" y="3"/>
                    </a:lnTo>
                    <a:lnTo>
                      <a:pt x="296" y="2"/>
                    </a:lnTo>
                    <a:lnTo>
                      <a:pt x="300" y="1"/>
                    </a:lnTo>
                    <a:lnTo>
                      <a:pt x="304" y="1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293"/>
              <p:cNvSpPr>
                <a:spLocks/>
              </p:cNvSpPr>
              <p:nvPr/>
            </p:nvSpPr>
            <p:spPr bwMode="auto">
              <a:xfrm>
                <a:off x="4015" y="2269"/>
                <a:ext cx="74" cy="152"/>
              </a:xfrm>
              <a:custGeom>
                <a:avLst/>
                <a:gdLst>
                  <a:gd name="T0" fmla="*/ 74 w 297"/>
                  <a:gd name="T1" fmla="*/ 0 h 607"/>
                  <a:gd name="T2" fmla="*/ 3 w 297"/>
                  <a:gd name="T3" fmla="*/ 152 h 607"/>
                  <a:gd name="T4" fmla="*/ 3 w 297"/>
                  <a:gd name="T5" fmla="*/ 151 h 607"/>
                  <a:gd name="T6" fmla="*/ 2 w 297"/>
                  <a:gd name="T7" fmla="*/ 150 h 607"/>
                  <a:gd name="T8" fmla="*/ 2 w 297"/>
                  <a:gd name="T9" fmla="*/ 149 h 607"/>
                  <a:gd name="T10" fmla="*/ 1 w 297"/>
                  <a:gd name="T11" fmla="*/ 148 h 607"/>
                  <a:gd name="T12" fmla="*/ 1 w 297"/>
                  <a:gd name="T13" fmla="*/ 147 h 607"/>
                  <a:gd name="T14" fmla="*/ 0 w 297"/>
                  <a:gd name="T15" fmla="*/ 146 h 607"/>
                  <a:gd name="T16" fmla="*/ 0 w 297"/>
                  <a:gd name="T17" fmla="*/ 144 h 607"/>
                  <a:gd name="T18" fmla="*/ 0 w 297"/>
                  <a:gd name="T19" fmla="*/ 143 h 607"/>
                  <a:gd name="T20" fmla="*/ 65 w 297"/>
                  <a:gd name="T21" fmla="*/ 3 h 607"/>
                  <a:gd name="T22" fmla="*/ 66 w 297"/>
                  <a:gd name="T23" fmla="*/ 3 h 607"/>
                  <a:gd name="T24" fmla="*/ 67 w 297"/>
                  <a:gd name="T25" fmla="*/ 2 h 607"/>
                  <a:gd name="T26" fmla="*/ 69 w 297"/>
                  <a:gd name="T27" fmla="*/ 2 h 607"/>
                  <a:gd name="T28" fmla="*/ 70 w 297"/>
                  <a:gd name="T29" fmla="*/ 1 h 607"/>
                  <a:gd name="T30" fmla="*/ 71 w 297"/>
                  <a:gd name="T31" fmla="*/ 1 h 607"/>
                  <a:gd name="T32" fmla="*/ 72 w 297"/>
                  <a:gd name="T33" fmla="*/ 1 h 607"/>
                  <a:gd name="T34" fmla="*/ 73 w 297"/>
                  <a:gd name="T35" fmla="*/ 0 h 607"/>
                  <a:gd name="T36" fmla="*/ 74 w 297"/>
                  <a:gd name="T37" fmla="*/ 0 h 6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7" h="607">
                    <a:moveTo>
                      <a:pt x="297" y="0"/>
                    </a:moveTo>
                    <a:lnTo>
                      <a:pt x="13" y="607"/>
                    </a:lnTo>
                    <a:lnTo>
                      <a:pt x="11" y="603"/>
                    </a:lnTo>
                    <a:lnTo>
                      <a:pt x="9" y="599"/>
                    </a:lnTo>
                    <a:lnTo>
                      <a:pt x="7" y="595"/>
                    </a:lnTo>
                    <a:lnTo>
                      <a:pt x="5" y="591"/>
                    </a:lnTo>
                    <a:lnTo>
                      <a:pt x="4" y="587"/>
                    </a:lnTo>
                    <a:lnTo>
                      <a:pt x="2" y="583"/>
                    </a:lnTo>
                    <a:lnTo>
                      <a:pt x="1" y="577"/>
                    </a:lnTo>
                    <a:lnTo>
                      <a:pt x="0" y="572"/>
                    </a:lnTo>
                    <a:lnTo>
                      <a:pt x="261" y="13"/>
                    </a:lnTo>
                    <a:lnTo>
                      <a:pt x="266" y="11"/>
                    </a:lnTo>
                    <a:lnTo>
                      <a:pt x="270" y="9"/>
                    </a:lnTo>
                    <a:lnTo>
                      <a:pt x="275" y="7"/>
                    </a:lnTo>
                    <a:lnTo>
                      <a:pt x="279" y="5"/>
                    </a:lnTo>
                    <a:lnTo>
                      <a:pt x="284" y="4"/>
                    </a:lnTo>
                    <a:lnTo>
                      <a:pt x="289" y="2"/>
                    </a:lnTo>
                    <a:lnTo>
                      <a:pt x="293" y="1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93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294"/>
              <p:cNvSpPr>
                <a:spLocks/>
              </p:cNvSpPr>
              <p:nvPr/>
            </p:nvSpPr>
            <p:spPr bwMode="auto">
              <a:xfrm>
                <a:off x="4013" y="2271"/>
                <a:ext cx="72" cy="146"/>
              </a:xfrm>
              <a:custGeom>
                <a:avLst/>
                <a:gdLst>
                  <a:gd name="T0" fmla="*/ 72 w 284"/>
                  <a:gd name="T1" fmla="*/ 0 h 586"/>
                  <a:gd name="T2" fmla="*/ 3 w 284"/>
                  <a:gd name="T3" fmla="*/ 146 h 586"/>
                  <a:gd name="T4" fmla="*/ 2 w 284"/>
                  <a:gd name="T5" fmla="*/ 145 h 586"/>
                  <a:gd name="T6" fmla="*/ 2 w 284"/>
                  <a:gd name="T7" fmla="*/ 144 h 586"/>
                  <a:gd name="T8" fmla="*/ 2 w 284"/>
                  <a:gd name="T9" fmla="*/ 143 h 586"/>
                  <a:gd name="T10" fmla="*/ 1 w 284"/>
                  <a:gd name="T11" fmla="*/ 141 h 586"/>
                  <a:gd name="T12" fmla="*/ 1 w 284"/>
                  <a:gd name="T13" fmla="*/ 140 h 586"/>
                  <a:gd name="T14" fmla="*/ 1 w 284"/>
                  <a:gd name="T15" fmla="*/ 139 h 586"/>
                  <a:gd name="T16" fmla="*/ 0 w 284"/>
                  <a:gd name="T17" fmla="*/ 138 h 586"/>
                  <a:gd name="T18" fmla="*/ 0 w 284"/>
                  <a:gd name="T19" fmla="*/ 136 h 586"/>
                  <a:gd name="T20" fmla="*/ 63 w 284"/>
                  <a:gd name="T21" fmla="*/ 5 h 586"/>
                  <a:gd name="T22" fmla="*/ 64 w 284"/>
                  <a:gd name="T23" fmla="*/ 4 h 586"/>
                  <a:gd name="T24" fmla="*/ 65 w 284"/>
                  <a:gd name="T25" fmla="*/ 3 h 586"/>
                  <a:gd name="T26" fmla="*/ 66 w 284"/>
                  <a:gd name="T27" fmla="*/ 3 h 586"/>
                  <a:gd name="T28" fmla="*/ 67 w 284"/>
                  <a:gd name="T29" fmla="*/ 2 h 586"/>
                  <a:gd name="T30" fmla="*/ 68 w 284"/>
                  <a:gd name="T31" fmla="*/ 1 h 586"/>
                  <a:gd name="T32" fmla="*/ 70 w 284"/>
                  <a:gd name="T33" fmla="*/ 1 h 586"/>
                  <a:gd name="T34" fmla="*/ 71 w 284"/>
                  <a:gd name="T35" fmla="*/ 0 h 586"/>
                  <a:gd name="T36" fmla="*/ 72 w 284"/>
                  <a:gd name="T37" fmla="*/ 0 h 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4" h="586">
                    <a:moveTo>
                      <a:pt x="284" y="0"/>
                    </a:moveTo>
                    <a:lnTo>
                      <a:pt x="10" y="586"/>
                    </a:lnTo>
                    <a:lnTo>
                      <a:pt x="9" y="582"/>
                    </a:lnTo>
                    <a:lnTo>
                      <a:pt x="7" y="577"/>
                    </a:lnTo>
                    <a:lnTo>
                      <a:pt x="6" y="572"/>
                    </a:lnTo>
                    <a:lnTo>
                      <a:pt x="4" y="567"/>
                    </a:lnTo>
                    <a:lnTo>
                      <a:pt x="3" y="562"/>
                    </a:lnTo>
                    <a:lnTo>
                      <a:pt x="2" y="557"/>
                    </a:lnTo>
                    <a:lnTo>
                      <a:pt x="1" y="552"/>
                    </a:lnTo>
                    <a:lnTo>
                      <a:pt x="0" y="546"/>
                    </a:lnTo>
                    <a:lnTo>
                      <a:pt x="247" y="20"/>
                    </a:lnTo>
                    <a:lnTo>
                      <a:pt x="251" y="17"/>
                    </a:lnTo>
                    <a:lnTo>
                      <a:pt x="256" y="14"/>
                    </a:lnTo>
                    <a:lnTo>
                      <a:pt x="261" y="11"/>
                    </a:lnTo>
                    <a:lnTo>
                      <a:pt x="266" y="9"/>
                    </a:lnTo>
                    <a:lnTo>
                      <a:pt x="270" y="6"/>
                    </a:lnTo>
                    <a:lnTo>
                      <a:pt x="275" y="4"/>
                    </a:lnTo>
                    <a:lnTo>
                      <a:pt x="280" y="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9897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295"/>
              <p:cNvSpPr>
                <a:spLocks/>
              </p:cNvSpPr>
              <p:nvPr/>
            </p:nvSpPr>
            <p:spPr bwMode="auto">
              <a:xfrm>
                <a:off x="4013" y="2273"/>
                <a:ext cx="67" cy="140"/>
              </a:xfrm>
              <a:custGeom>
                <a:avLst/>
                <a:gdLst>
                  <a:gd name="T0" fmla="*/ 67 w 268"/>
                  <a:gd name="T1" fmla="*/ 0 h 559"/>
                  <a:gd name="T2" fmla="*/ 2 w 268"/>
                  <a:gd name="T3" fmla="*/ 140 h 559"/>
                  <a:gd name="T4" fmla="*/ 1 w 268"/>
                  <a:gd name="T5" fmla="*/ 139 h 559"/>
                  <a:gd name="T6" fmla="*/ 1 w 268"/>
                  <a:gd name="T7" fmla="*/ 137 h 559"/>
                  <a:gd name="T8" fmla="*/ 1 w 268"/>
                  <a:gd name="T9" fmla="*/ 136 h 559"/>
                  <a:gd name="T10" fmla="*/ 1 w 268"/>
                  <a:gd name="T11" fmla="*/ 134 h 559"/>
                  <a:gd name="T12" fmla="*/ 0 w 268"/>
                  <a:gd name="T13" fmla="*/ 133 h 559"/>
                  <a:gd name="T14" fmla="*/ 0 w 268"/>
                  <a:gd name="T15" fmla="*/ 132 h 559"/>
                  <a:gd name="T16" fmla="*/ 0 w 268"/>
                  <a:gd name="T17" fmla="*/ 130 h 559"/>
                  <a:gd name="T18" fmla="*/ 0 w 268"/>
                  <a:gd name="T19" fmla="*/ 128 h 559"/>
                  <a:gd name="T20" fmla="*/ 57 w 268"/>
                  <a:gd name="T21" fmla="*/ 7 h 559"/>
                  <a:gd name="T22" fmla="*/ 58 w 268"/>
                  <a:gd name="T23" fmla="*/ 6 h 559"/>
                  <a:gd name="T24" fmla="*/ 60 w 268"/>
                  <a:gd name="T25" fmla="*/ 5 h 559"/>
                  <a:gd name="T26" fmla="*/ 61 w 268"/>
                  <a:gd name="T27" fmla="*/ 4 h 559"/>
                  <a:gd name="T28" fmla="*/ 62 w 268"/>
                  <a:gd name="T29" fmla="*/ 3 h 559"/>
                  <a:gd name="T30" fmla="*/ 63 w 268"/>
                  <a:gd name="T31" fmla="*/ 2 h 559"/>
                  <a:gd name="T32" fmla="*/ 65 w 268"/>
                  <a:gd name="T33" fmla="*/ 2 h 559"/>
                  <a:gd name="T34" fmla="*/ 66 w 268"/>
                  <a:gd name="T35" fmla="*/ 1 h 559"/>
                  <a:gd name="T36" fmla="*/ 67 w 268"/>
                  <a:gd name="T37" fmla="*/ 0 h 5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8" h="559">
                    <a:moveTo>
                      <a:pt x="268" y="0"/>
                    </a:moveTo>
                    <a:lnTo>
                      <a:pt x="7" y="559"/>
                    </a:lnTo>
                    <a:lnTo>
                      <a:pt x="5" y="554"/>
                    </a:lnTo>
                    <a:lnTo>
                      <a:pt x="4" y="549"/>
                    </a:lnTo>
                    <a:lnTo>
                      <a:pt x="3" y="543"/>
                    </a:lnTo>
                    <a:lnTo>
                      <a:pt x="2" y="537"/>
                    </a:lnTo>
                    <a:lnTo>
                      <a:pt x="1" y="532"/>
                    </a:lnTo>
                    <a:lnTo>
                      <a:pt x="1" y="526"/>
                    </a:lnTo>
                    <a:lnTo>
                      <a:pt x="0" y="519"/>
                    </a:lnTo>
                    <a:lnTo>
                      <a:pt x="0" y="512"/>
                    </a:lnTo>
                    <a:lnTo>
                      <a:pt x="226" y="28"/>
                    </a:lnTo>
                    <a:lnTo>
                      <a:pt x="231" y="24"/>
                    </a:lnTo>
                    <a:lnTo>
                      <a:pt x="238" y="20"/>
                    </a:lnTo>
                    <a:lnTo>
                      <a:pt x="243" y="16"/>
                    </a:lnTo>
                    <a:lnTo>
                      <a:pt x="248" y="12"/>
                    </a:lnTo>
                    <a:lnTo>
                      <a:pt x="253" y="9"/>
                    </a:lnTo>
                    <a:lnTo>
                      <a:pt x="258" y="6"/>
                    </a:lnTo>
                    <a:lnTo>
                      <a:pt x="263" y="3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296"/>
              <p:cNvSpPr>
                <a:spLocks/>
              </p:cNvSpPr>
              <p:nvPr/>
            </p:nvSpPr>
            <p:spPr bwMode="auto">
              <a:xfrm>
                <a:off x="4013" y="2276"/>
                <a:ext cx="62" cy="131"/>
              </a:xfrm>
              <a:custGeom>
                <a:avLst/>
                <a:gdLst>
                  <a:gd name="T0" fmla="*/ 62 w 250"/>
                  <a:gd name="T1" fmla="*/ 0 h 526"/>
                  <a:gd name="T2" fmla="*/ 1 w 250"/>
                  <a:gd name="T3" fmla="*/ 131 h 526"/>
                  <a:gd name="T4" fmla="*/ 0 w 250"/>
                  <a:gd name="T5" fmla="*/ 130 h 526"/>
                  <a:gd name="T6" fmla="*/ 0 w 250"/>
                  <a:gd name="T7" fmla="*/ 128 h 526"/>
                  <a:gd name="T8" fmla="*/ 0 w 250"/>
                  <a:gd name="T9" fmla="*/ 126 h 526"/>
                  <a:gd name="T10" fmla="*/ 0 w 250"/>
                  <a:gd name="T11" fmla="*/ 124 h 526"/>
                  <a:gd name="T12" fmla="*/ 0 w 250"/>
                  <a:gd name="T13" fmla="*/ 123 h 526"/>
                  <a:gd name="T14" fmla="*/ 0 w 250"/>
                  <a:gd name="T15" fmla="*/ 121 h 526"/>
                  <a:gd name="T16" fmla="*/ 0 w 250"/>
                  <a:gd name="T17" fmla="*/ 119 h 526"/>
                  <a:gd name="T18" fmla="*/ 0 w 250"/>
                  <a:gd name="T19" fmla="*/ 117 h 526"/>
                  <a:gd name="T20" fmla="*/ 51 w 250"/>
                  <a:gd name="T21" fmla="*/ 9 h 526"/>
                  <a:gd name="T22" fmla="*/ 52 w 250"/>
                  <a:gd name="T23" fmla="*/ 8 h 526"/>
                  <a:gd name="T24" fmla="*/ 53 w 250"/>
                  <a:gd name="T25" fmla="*/ 6 h 526"/>
                  <a:gd name="T26" fmla="*/ 55 w 250"/>
                  <a:gd name="T27" fmla="*/ 5 h 526"/>
                  <a:gd name="T28" fmla="*/ 56 w 250"/>
                  <a:gd name="T29" fmla="*/ 4 h 526"/>
                  <a:gd name="T30" fmla="*/ 58 w 250"/>
                  <a:gd name="T31" fmla="*/ 3 h 526"/>
                  <a:gd name="T32" fmla="*/ 59 w 250"/>
                  <a:gd name="T33" fmla="*/ 2 h 526"/>
                  <a:gd name="T34" fmla="*/ 61 w 250"/>
                  <a:gd name="T35" fmla="*/ 1 h 526"/>
                  <a:gd name="T36" fmla="*/ 62 w 250"/>
                  <a:gd name="T37" fmla="*/ 0 h 5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0" h="526">
                    <a:moveTo>
                      <a:pt x="250" y="0"/>
                    </a:moveTo>
                    <a:lnTo>
                      <a:pt x="3" y="526"/>
                    </a:lnTo>
                    <a:lnTo>
                      <a:pt x="2" y="520"/>
                    </a:lnTo>
                    <a:lnTo>
                      <a:pt x="1" y="513"/>
                    </a:lnTo>
                    <a:lnTo>
                      <a:pt x="1" y="507"/>
                    </a:lnTo>
                    <a:lnTo>
                      <a:pt x="0" y="499"/>
                    </a:lnTo>
                    <a:lnTo>
                      <a:pt x="0" y="492"/>
                    </a:lnTo>
                    <a:lnTo>
                      <a:pt x="0" y="485"/>
                    </a:lnTo>
                    <a:lnTo>
                      <a:pt x="0" y="478"/>
                    </a:lnTo>
                    <a:lnTo>
                      <a:pt x="0" y="470"/>
                    </a:lnTo>
                    <a:lnTo>
                      <a:pt x="204" y="36"/>
                    </a:lnTo>
                    <a:lnTo>
                      <a:pt x="209" y="31"/>
                    </a:lnTo>
                    <a:lnTo>
                      <a:pt x="215" y="26"/>
                    </a:lnTo>
                    <a:lnTo>
                      <a:pt x="221" y="21"/>
                    </a:lnTo>
                    <a:lnTo>
                      <a:pt x="226" y="17"/>
                    </a:lnTo>
                    <a:lnTo>
                      <a:pt x="232" y="12"/>
                    </a:lnTo>
                    <a:lnTo>
                      <a:pt x="239" y="8"/>
                    </a:lnTo>
                    <a:lnTo>
                      <a:pt x="244" y="4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297"/>
              <p:cNvSpPr>
                <a:spLocks/>
              </p:cNvSpPr>
              <p:nvPr/>
            </p:nvSpPr>
            <p:spPr bwMode="auto">
              <a:xfrm>
                <a:off x="4013" y="2280"/>
                <a:ext cx="57" cy="121"/>
              </a:xfrm>
              <a:custGeom>
                <a:avLst/>
                <a:gdLst>
                  <a:gd name="T0" fmla="*/ 57 w 227"/>
                  <a:gd name="T1" fmla="*/ 0 h 484"/>
                  <a:gd name="T2" fmla="*/ 0 w 227"/>
                  <a:gd name="T3" fmla="*/ 121 h 484"/>
                  <a:gd name="T4" fmla="*/ 0 w 227"/>
                  <a:gd name="T5" fmla="*/ 119 h 484"/>
                  <a:gd name="T6" fmla="*/ 0 w 227"/>
                  <a:gd name="T7" fmla="*/ 117 h 484"/>
                  <a:gd name="T8" fmla="*/ 0 w 227"/>
                  <a:gd name="T9" fmla="*/ 115 h 484"/>
                  <a:gd name="T10" fmla="*/ 0 w 227"/>
                  <a:gd name="T11" fmla="*/ 113 h 484"/>
                  <a:gd name="T12" fmla="*/ 0 w 227"/>
                  <a:gd name="T13" fmla="*/ 111 h 484"/>
                  <a:gd name="T14" fmla="*/ 0 w 227"/>
                  <a:gd name="T15" fmla="*/ 109 h 484"/>
                  <a:gd name="T16" fmla="*/ 1 w 227"/>
                  <a:gd name="T17" fmla="*/ 106 h 484"/>
                  <a:gd name="T18" fmla="*/ 1 w 227"/>
                  <a:gd name="T19" fmla="*/ 104 h 484"/>
                  <a:gd name="T20" fmla="*/ 44 w 227"/>
                  <a:gd name="T21" fmla="*/ 12 h 484"/>
                  <a:gd name="T22" fmla="*/ 46 w 227"/>
                  <a:gd name="T23" fmla="*/ 10 h 484"/>
                  <a:gd name="T24" fmla="*/ 47 w 227"/>
                  <a:gd name="T25" fmla="*/ 8 h 484"/>
                  <a:gd name="T26" fmla="*/ 49 w 227"/>
                  <a:gd name="T27" fmla="*/ 7 h 484"/>
                  <a:gd name="T28" fmla="*/ 51 w 227"/>
                  <a:gd name="T29" fmla="*/ 5 h 484"/>
                  <a:gd name="T30" fmla="*/ 52 w 227"/>
                  <a:gd name="T31" fmla="*/ 4 h 484"/>
                  <a:gd name="T32" fmla="*/ 54 w 227"/>
                  <a:gd name="T33" fmla="*/ 3 h 484"/>
                  <a:gd name="T34" fmla="*/ 55 w 227"/>
                  <a:gd name="T35" fmla="*/ 1 h 484"/>
                  <a:gd name="T36" fmla="*/ 57 w 227"/>
                  <a:gd name="T37" fmla="*/ 0 h 4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7" h="484">
                    <a:moveTo>
                      <a:pt x="227" y="0"/>
                    </a:moveTo>
                    <a:lnTo>
                      <a:pt x="1" y="484"/>
                    </a:lnTo>
                    <a:lnTo>
                      <a:pt x="0" y="476"/>
                    </a:lnTo>
                    <a:lnTo>
                      <a:pt x="0" y="469"/>
                    </a:lnTo>
                    <a:lnTo>
                      <a:pt x="0" y="460"/>
                    </a:lnTo>
                    <a:lnTo>
                      <a:pt x="0" y="452"/>
                    </a:lnTo>
                    <a:lnTo>
                      <a:pt x="1" y="444"/>
                    </a:lnTo>
                    <a:lnTo>
                      <a:pt x="1" y="434"/>
                    </a:lnTo>
                    <a:lnTo>
                      <a:pt x="2" y="425"/>
                    </a:lnTo>
                    <a:lnTo>
                      <a:pt x="3" y="416"/>
                    </a:lnTo>
                    <a:lnTo>
                      <a:pt x="176" y="47"/>
                    </a:lnTo>
                    <a:lnTo>
                      <a:pt x="182" y="41"/>
                    </a:lnTo>
                    <a:lnTo>
                      <a:pt x="189" y="33"/>
                    </a:lnTo>
                    <a:lnTo>
                      <a:pt x="196" y="27"/>
                    </a:lnTo>
                    <a:lnTo>
                      <a:pt x="202" y="21"/>
                    </a:lnTo>
                    <a:lnTo>
                      <a:pt x="208" y="15"/>
                    </a:lnTo>
                    <a:lnTo>
                      <a:pt x="215" y="10"/>
                    </a:lnTo>
                    <a:lnTo>
                      <a:pt x="221" y="5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A4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298"/>
              <p:cNvSpPr>
                <a:spLocks/>
              </p:cNvSpPr>
              <p:nvPr/>
            </p:nvSpPr>
            <p:spPr bwMode="auto">
              <a:xfrm>
                <a:off x="4013" y="2285"/>
                <a:ext cx="51" cy="108"/>
              </a:xfrm>
              <a:custGeom>
                <a:avLst/>
                <a:gdLst>
                  <a:gd name="T0" fmla="*/ 51 w 204"/>
                  <a:gd name="T1" fmla="*/ 0 h 434"/>
                  <a:gd name="T2" fmla="*/ 0 w 204"/>
                  <a:gd name="T3" fmla="*/ 108 h 434"/>
                  <a:gd name="T4" fmla="*/ 0 w 204"/>
                  <a:gd name="T5" fmla="*/ 106 h 434"/>
                  <a:gd name="T6" fmla="*/ 0 w 204"/>
                  <a:gd name="T7" fmla="*/ 103 h 434"/>
                  <a:gd name="T8" fmla="*/ 1 w 204"/>
                  <a:gd name="T9" fmla="*/ 100 h 434"/>
                  <a:gd name="T10" fmla="*/ 1 w 204"/>
                  <a:gd name="T11" fmla="*/ 98 h 434"/>
                  <a:gd name="T12" fmla="*/ 1 w 204"/>
                  <a:gd name="T13" fmla="*/ 95 h 434"/>
                  <a:gd name="T14" fmla="*/ 2 w 204"/>
                  <a:gd name="T15" fmla="*/ 92 h 434"/>
                  <a:gd name="T16" fmla="*/ 2 w 204"/>
                  <a:gd name="T17" fmla="*/ 89 h 434"/>
                  <a:gd name="T18" fmla="*/ 3 w 204"/>
                  <a:gd name="T19" fmla="*/ 86 h 434"/>
                  <a:gd name="T20" fmla="*/ 36 w 204"/>
                  <a:gd name="T21" fmla="*/ 17 h 434"/>
                  <a:gd name="T22" fmla="*/ 38 w 204"/>
                  <a:gd name="T23" fmla="*/ 14 h 434"/>
                  <a:gd name="T24" fmla="*/ 40 w 204"/>
                  <a:gd name="T25" fmla="*/ 12 h 434"/>
                  <a:gd name="T26" fmla="*/ 41 w 204"/>
                  <a:gd name="T27" fmla="*/ 10 h 434"/>
                  <a:gd name="T28" fmla="*/ 43 w 204"/>
                  <a:gd name="T29" fmla="*/ 8 h 434"/>
                  <a:gd name="T30" fmla="*/ 45 w 204"/>
                  <a:gd name="T31" fmla="*/ 6 h 434"/>
                  <a:gd name="T32" fmla="*/ 47 w 204"/>
                  <a:gd name="T33" fmla="*/ 3 h 434"/>
                  <a:gd name="T34" fmla="*/ 49 w 204"/>
                  <a:gd name="T35" fmla="*/ 2 h 434"/>
                  <a:gd name="T36" fmla="*/ 51 w 204"/>
                  <a:gd name="T37" fmla="*/ 0 h 4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4" h="434">
                    <a:moveTo>
                      <a:pt x="204" y="0"/>
                    </a:moveTo>
                    <a:lnTo>
                      <a:pt x="0" y="434"/>
                    </a:lnTo>
                    <a:lnTo>
                      <a:pt x="1" y="424"/>
                    </a:lnTo>
                    <a:lnTo>
                      <a:pt x="1" y="413"/>
                    </a:lnTo>
                    <a:lnTo>
                      <a:pt x="2" y="403"/>
                    </a:lnTo>
                    <a:lnTo>
                      <a:pt x="4" y="392"/>
                    </a:lnTo>
                    <a:lnTo>
                      <a:pt x="5" y="381"/>
                    </a:lnTo>
                    <a:lnTo>
                      <a:pt x="7" y="371"/>
                    </a:lnTo>
                    <a:lnTo>
                      <a:pt x="9" y="358"/>
                    </a:lnTo>
                    <a:lnTo>
                      <a:pt x="11" y="347"/>
                    </a:lnTo>
                    <a:lnTo>
                      <a:pt x="144" y="67"/>
                    </a:lnTo>
                    <a:lnTo>
                      <a:pt x="151" y="57"/>
                    </a:lnTo>
                    <a:lnTo>
                      <a:pt x="158" y="48"/>
                    </a:lnTo>
                    <a:lnTo>
                      <a:pt x="165" y="39"/>
                    </a:lnTo>
                    <a:lnTo>
                      <a:pt x="173" y="31"/>
                    </a:lnTo>
                    <a:lnTo>
                      <a:pt x="180" y="23"/>
                    </a:lnTo>
                    <a:lnTo>
                      <a:pt x="189" y="14"/>
                    </a:lnTo>
                    <a:lnTo>
                      <a:pt x="196" y="7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A8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299"/>
              <p:cNvSpPr>
                <a:spLocks/>
              </p:cNvSpPr>
              <p:nvPr/>
            </p:nvSpPr>
            <p:spPr bwMode="auto">
              <a:xfrm>
                <a:off x="4013" y="2291"/>
                <a:ext cx="44" cy="93"/>
              </a:xfrm>
              <a:custGeom>
                <a:avLst/>
                <a:gdLst>
                  <a:gd name="T0" fmla="*/ 44 w 173"/>
                  <a:gd name="T1" fmla="*/ 0 h 369"/>
                  <a:gd name="T2" fmla="*/ 0 w 173"/>
                  <a:gd name="T3" fmla="*/ 93 h 369"/>
                  <a:gd name="T4" fmla="*/ 1 w 173"/>
                  <a:gd name="T5" fmla="*/ 89 h 369"/>
                  <a:gd name="T6" fmla="*/ 1 w 173"/>
                  <a:gd name="T7" fmla="*/ 85 h 369"/>
                  <a:gd name="T8" fmla="*/ 2 w 173"/>
                  <a:gd name="T9" fmla="*/ 81 h 369"/>
                  <a:gd name="T10" fmla="*/ 3 w 173"/>
                  <a:gd name="T11" fmla="*/ 77 h 369"/>
                  <a:gd name="T12" fmla="*/ 4 w 173"/>
                  <a:gd name="T13" fmla="*/ 73 h 369"/>
                  <a:gd name="T14" fmla="*/ 5 w 173"/>
                  <a:gd name="T15" fmla="*/ 69 h 369"/>
                  <a:gd name="T16" fmla="*/ 7 w 173"/>
                  <a:gd name="T17" fmla="*/ 64 h 369"/>
                  <a:gd name="T18" fmla="*/ 8 w 173"/>
                  <a:gd name="T19" fmla="*/ 60 h 369"/>
                  <a:gd name="T20" fmla="*/ 23 w 173"/>
                  <a:gd name="T21" fmla="*/ 28 h 369"/>
                  <a:gd name="T22" fmla="*/ 26 w 173"/>
                  <a:gd name="T23" fmla="*/ 24 h 369"/>
                  <a:gd name="T24" fmla="*/ 28 w 173"/>
                  <a:gd name="T25" fmla="*/ 20 h 369"/>
                  <a:gd name="T26" fmla="*/ 31 w 173"/>
                  <a:gd name="T27" fmla="*/ 17 h 369"/>
                  <a:gd name="T28" fmla="*/ 33 w 173"/>
                  <a:gd name="T29" fmla="*/ 13 h 369"/>
                  <a:gd name="T30" fmla="*/ 36 w 173"/>
                  <a:gd name="T31" fmla="*/ 9 h 369"/>
                  <a:gd name="T32" fmla="*/ 39 w 173"/>
                  <a:gd name="T33" fmla="*/ 6 h 369"/>
                  <a:gd name="T34" fmla="*/ 41 w 173"/>
                  <a:gd name="T35" fmla="*/ 3 h 369"/>
                  <a:gd name="T36" fmla="*/ 44 w 173"/>
                  <a:gd name="T37" fmla="*/ 0 h 3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3" h="369">
                    <a:moveTo>
                      <a:pt x="173" y="0"/>
                    </a:moveTo>
                    <a:lnTo>
                      <a:pt x="0" y="369"/>
                    </a:lnTo>
                    <a:lnTo>
                      <a:pt x="2" y="354"/>
                    </a:lnTo>
                    <a:lnTo>
                      <a:pt x="5" y="338"/>
                    </a:lnTo>
                    <a:lnTo>
                      <a:pt x="8" y="322"/>
                    </a:lnTo>
                    <a:lnTo>
                      <a:pt x="12" y="306"/>
                    </a:lnTo>
                    <a:lnTo>
                      <a:pt x="16" y="289"/>
                    </a:lnTo>
                    <a:lnTo>
                      <a:pt x="21" y="272"/>
                    </a:lnTo>
                    <a:lnTo>
                      <a:pt x="26" y="255"/>
                    </a:lnTo>
                    <a:lnTo>
                      <a:pt x="33" y="237"/>
                    </a:lnTo>
                    <a:lnTo>
                      <a:pt x="92" y="111"/>
                    </a:lnTo>
                    <a:lnTo>
                      <a:pt x="101" y="96"/>
                    </a:lnTo>
                    <a:lnTo>
                      <a:pt x="111" y="80"/>
                    </a:lnTo>
                    <a:lnTo>
                      <a:pt x="121" y="66"/>
                    </a:lnTo>
                    <a:lnTo>
                      <a:pt x="131" y="52"/>
                    </a:lnTo>
                    <a:lnTo>
                      <a:pt x="142" y="37"/>
                    </a:lnTo>
                    <a:lnTo>
                      <a:pt x="152" y="24"/>
                    </a:lnTo>
                    <a:lnTo>
                      <a:pt x="162" y="12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AC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300"/>
              <p:cNvSpPr>
                <a:spLocks/>
              </p:cNvSpPr>
              <p:nvPr/>
            </p:nvSpPr>
            <p:spPr bwMode="auto">
              <a:xfrm>
                <a:off x="4016" y="2301"/>
                <a:ext cx="33" cy="71"/>
              </a:xfrm>
              <a:custGeom>
                <a:avLst/>
                <a:gdLst>
                  <a:gd name="T0" fmla="*/ 33 w 133"/>
                  <a:gd name="T1" fmla="*/ 0 h 280"/>
                  <a:gd name="T2" fmla="*/ 0 w 133"/>
                  <a:gd name="T3" fmla="*/ 71 h 280"/>
                  <a:gd name="T4" fmla="*/ 1 w 133"/>
                  <a:gd name="T5" fmla="*/ 66 h 280"/>
                  <a:gd name="T6" fmla="*/ 2 w 133"/>
                  <a:gd name="T7" fmla="*/ 62 h 280"/>
                  <a:gd name="T8" fmla="*/ 4 w 133"/>
                  <a:gd name="T9" fmla="*/ 57 h 280"/>
                  <a:gd name="T10" fmla="*/ 6 w 133"/>
                  <a:gd name="T11" fmla="*/ 52 h 280"/>
                  <a:gd name="T12" fmla="*/ 7 w 133"/>
                  <a:gd name="T13" fmla="*/ 47 h 280"/>
                  <a:gd name="T14" fmla="*/ 9 w 133"/>
                  <a:gd name="T15" fmla="*/ 42 h 280"/>
                  <a:gd name="T16" fmla="*/ 11 w 133"/>
                  <a:gd name="T17" fmla="*/ 37 h 280"/>
                  <a:gd name="T18" fmla="*/ 13 w 133"/>
                  <a:gd name="T19" fmla="*/ 32 h 280"/>
                  <a:gd name="T20" fmla="*/ 16 w 133"/>
                  <a:gd name="T21" fmla="*/ 28 h 280"/>
                  <a:gd name="T22" fmla="*/ 18 w 133"/>
                  <a:gd name="T23" fmla="*/ 23 h 280"/>
                  <a:gd name="T24" fmla="*/ 20 w 133"/>
                  <a:gd name="T25" fmla="*/ 19 h 280"/>
                  <a:gd name="T26" fmla="*/ 23 w 133"/>
                  <a:gd name="T27" fmla="*/ 15 h 280"/>
                  <a:gd name="T28" fmla="*/ 25 w 133"/>
                  <a:gd name="T29" fmla="*/ 11 h 280"/>
                  <a:gd name="T30" fmla="*/ 28 w 133"/>
                  <a:gd name="T31" fmla="*/ 7 h 280"/>
                  <a:gd name="T32" fmla="*/ 30 w 133"/>
                  <a:gd name="T33" fmla="*/ 4 h 280"/>
                  <a:gd name="T34" fmla="*/ 33 w 133"/>
                  <a:gd name="T35" fmla="*/ 0 h 2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3" h="280">
                    <a:moveTo>
                      <a:pt x="133" y="0"/>
                    </a:moveTo>
                    <a:lnTo>
                      <a:pt x="0" y="280"/>
                    </a:lnTo>
                    <a:lnTo>
                      <a:pt x="5" y="262"/>
                    </a:lnTo>
                    <a:lnTo>
                      <a:pt x="10" y="243"/>
                    </a:lnTo>
                    <a:lnTo>
                      <a:pt x="15" y="224"/>
                    </a:lnTo>
                    <a:lnTo>
                      <a:pt x="23" y="205"/>
                    </a:lnTo>
                    <a:lnTo>
                      <a:pt x="29" y="185"/>
                    </a:lnTo>
                    <a:lnTo>
                      <a:pt x="37" y="166"/>
                    </a:lnTo>
                    <a:lnTo>
                      <a:pt x="45" y="146"/>
                    </a:lnTo>
                    <a:lnTo>
                      <a:pt x="54" y="127"/>
                    </a:lnTo>
                    <a:lnTo>
                      <a:pt x="63" y="109"/>
                    </a:lnTo>
                    <a:lnTo>
                      <a:pt x="72" y="92"/>
                    </a:lnTo>
                    <a:lnTo>
                      <a:pt x="82" y="75"/>
                    </a:lnTo>
                    <a:lnTo>
                      <a:pt x="91" y="59"/>
                    </a:lnTo>
                    <a:lnTo>
                      <a:pt x="101" y="43"/>
                    </a:lnTo>
                    <a:lnTo>
                      <a:pt x="111" y="28"/>
                    </a:lnTo>
                    <a:lnTo>
                      <a:pt x="121" y="14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B0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301"/>
              <p:cNvSpPr>
                <a:spLocks/>
              </p:cNvSpPr>
              <p:nvPr/>
            </p:nvSpPr>
            <p:spPr bwMode="auto">
              <a:xfrm>
                <a:off x="4022" y="2319"/>
                <a:ext cx="14" cy="32"/>
              </a:xfrm>
              <a:custGeom>
                <a:avLst/>
                <a:gdLst>
                  <a:gd name="T0" fmla="*/ 14 w 59"/>
                  <a:gd name="T1" fmla="*/ 0 h 126"/>
                  <a:gd name="T2" fmla="*/ 0 w 59"/>
                  <a:gd name="T3" fmla="*/ 32 h 126"/>
                  <a:gd name="T4" fmla="*/ 1 w 59"/>
                  <a:gd name="T5" fmla="*/ 30 h 126"/>
                  <a:gd name="T6" fmla="*/ 2 w 59"/>
                  <a:gd name="T7" fmla="*/ 28 h 126"/>
                  <a:gd name="T8" fmla="*/ 2 w 59"/>
                  <a:gd name="T9" fmla="*/ 25 h 126"/>
                  <a:gd name="T10" fmla="*/ 3 w 59"/>
                  <a:gd name="T11" fmla="*/ 23 h 126"/>
                  <a:gd name="T12" fmla="*/ 4 w 59"/>
                  <a:gd name="T13" fmla="*/ 21 h 126"/>
                  <a:gd name="T14" fmla="*/ 5 w 59"/>
                  <a:gd name="T15" fmla="*/ 19 h 126"/>
                  <a:gd name="T16" fmla="*/ 6 w 59"/>
                  <a:gd name="T17" fmla="*/ 17 h 126"/>
                  <a:gd name="T18" fmla="*/ 7 w 59"/>
                  <a:gd name="T19" fmla="*/ 14 h 126"/>
                  <a:gd name="T20" fmla="*/ 8 w 59"/>
                  <a:gd name="T21" fmla="*/ 12 h 126"/>
                  <a:gd name="T22" fmla="*/ 9 w 59"/>
                  <a:gd name="T23" fmla="*/ 11 h 126"/>
                  <a:gd name="T24" fmla="*/ 9 w 59"/>
                  <a:gd name="T25" fmla="*/ 9 h 126"/>
                  <a:gd name="T26" fmla="*/ 10 w 59"/>
                  <a:gd name="T27" fmla="*/ 7 h 126"/>
                  <a:gd name="T28" fmla="*/ 11 w 59"/>
                  <a:gd name="T29" fmla="*/ 5 h 126"/>
                  <a:gd name="T30" fmla="*/ 12 w 59"/>
                  <a:gd name="T31" fmla="*/ 4 h 126"/>
                  <a:gd name="T32" fmla="*/ 13 w 59"/>
                  <a:gd name="T33" fmla="*/ 2 h 126"/>
                  <a:gd name="T34" fmla="*/ 14 w 59"/>
                  <a:gd name="T35" fmla="*/ 0 h 1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9" h="126">
                    <a:moveTo>
                      <a:pt x="59" y="0"/>
                    </a:moveTo>
                    <a:lnTo>
                      <a:pt x="0" y="126"/>
                    </a:lnTo>
                    <a:lnTo>
                      <a:pt x="3" y="118"/>
                    </a:lnTo>
                    <a:lnTo>
                      <a:pt x="7" y="109"/>
                    </a:lnTo>
                    <a:lnTo>
                      <a:pt x="10" y="100"/>
                    </a:lnTo>
                    <a:lnTo>
                      <a:pt x="14" y="92"/>
                    </a:lnTo>
                    <a:lnTo>
                      <a:pt x="17" y="83"/>
                    </a:lnTo>
                    <a:lnTo>
                      <a:pt x="21" y="73"/>
                    </a:lnTo>
                    <a:lnTo>
                      <a:pt x="25" y="65"/>
                    </a:lnTo>
                    <a:lnTo>
                      <a:pt x="29" y="56"/>
                    </a:lnTo>
                    <a:lnTo>
                      <a:pt x="33" y="49"/>
                    </a:lnTo>
                    <a:lnTo>
                      <a:pt x="36" y="42"/>
                    </a:lnTo>
                    <a:lnTo>
                      <a:pt x="40" y="35"/>
                    </a:lnTo>
                    <a:lnTo>
                      <a:pt x="43" y="27"/>
                    </a:lnTo>
                    <a:lnTo>
                      <a:pt x="47" y="20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5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302"/>
              <p:cNvSpPr>
                <a:spLocks/>
              </p:cNvSpPr>
              <p:nvPr/>
            </p:nvSpPr>
            <p:spPr bwMode="auto">
              <a:xfrm>
                <a:off x="4020" y="2409"/>
                <a:ext cx="17" cy="9"/>
              </a:xfrm>
              <a:custGeom>
                <a:avLst/>
                <a:gdLst>
                  <a:gd name="T0" fmla="*/ 0 w 71"/>
                  <a:gd name="T1" fmla="*/ 0 h 35"/>
                  <a:gd name="T2" fmla="*/ 17 w 71"/>
                  <a:gd name="T3" fmla="*/ 9 h 35"/>
                  <a:gd name="T4" fmla="*/ 16 w 71"/>
                  <a:gd name="T5" fmla="*/ 9 h 35"/>
                  <a:gd name="T6" fmla="*/ 15 w 71"/>
                  <a:gd name="T7" fmla="*/ 9 h 35"/>
                  <a:gd name="T8" fmla="*/ 13 w 71"/>
                  <a:gd name="T9" fmla="*/ 9 h 35"/>
                  <a:gd name="T10" fmla="*/ 12 w 71"/>
                  <a:gd name="T11" fmla="*/ 9 h 35"/>
                  <a:gd name="T12" fmla="*/ 11 w 71"/>
                  <a:gd name="T13" fmla="*/ 9 h 35"/>
                  <a:gd name="T14" fmla="*/ 10 w 71"/>
                  <a:gd name="T15" fmla="*/ 8 h 35"/>
                  <a:gd name="T16" fmla="*/ 9 w 71"/>
                  <a:gd name="T17" fmla="*/ 8 h 35"/>
                  <a:gd name="T18" fmla="*/ 7 w 71"/>
                  <a:gd name="T19" fmla="*/ 7 h 35"/>
                  <a:gd name="T20" fmla="*/ 6 w 71"/>
                  <a:gd name="T21" fmla="*/ 7 h 35"/>
                  <a:gd name="T22" fmla="*/ 5 w 71"/>
                  <a:gd name="T23" fmla="*/ 6 h 35"/>
                  <a:gd name="T24" fmla="*/ 4 w 71"/>
                  <a:gd name="T25" fmla="*/ 5 h 35"/>
                  <a:gd name="T26" fmla="*/ 4 w 71"/>
                  <a:gd name="T27" fmla="*/ 4 h 35"/>
                  <a:gd name="T28" fmla="*/ 3 w 71"/>
                  <a:gd name="T29" fmla="*/ 3 h 35"/>
                  <a:gd name="T30" fmla="*/ 2 w 71"/>
                  <a:gd name="T31" fmla="*/ 2 h 35"/>
                  <a:gd name="T32" fmla="*/ 1 w 71"/>
                  <a:gd name="T33" fmla="*/ 1 h 35"/>
                  <a:gd name="T34" fmla="*/ 0 w 71"/>
                  <a:gd name="T35" fmla="*/ 0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35">
                    <a:moveTo>
                      <a:pt x="0" y="0"/>
                    </a:moveTo>
                    <a:lnTo>
                      <a:pt x="71" y="34"/>
                    </a:lnTo>
                    <a:lnTo>
                      <a:pt x="66" y="35"/>
                    </a:lnTo>
                    <a:lnTo>
                      <a:pt x="61" y="35"/>
                    </a:lnTo>
                    <a:lnTo>
                      <a:pt x="55" y="35"/>
                    </a:lnTo>
                    <a:lnTo>
                      <a:pt x="50" y="34"/>
                    </a:lnTo>
                    <a:lnTo>
                      <a:pt x="45" y="34"/>
                    </a:lnTo>
                    <a:lnTo>
                      <a:pt x="40" y="32"/>
                    </a:lnTo>
                    <a:lnTo>
                      <a:pt x="36" y="31"/>
                    </a:lnTo>
                    <a:lnTo>
                      <a:pt x="31" y="29"/>
                    </a:lnTo>
                    <a:lnTo>
                      <a:pt x="27" y="27"/>
                    </a:lnTo>
                    <a:lnTo>
                      <a:pt x="22" y="24"/>
                    </a:lnTo>
                    <a:lnTo>
                      <a:pt x="18" y="21"/>
                    </a:lnTo>
                    <a:lnTo>
                      <a:pt x="15" y="17"/>
                    </a:lnTo>
                    <a:lnTo>
                      <a:pt x="11" y="13"/>
                    </a:lnTo>
                    <a:lnTo>
                      <a:pt x="8" y="9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303"/>
              <p:cNvSpPr>
                <a:spLocks/>
              </p:cNvSpPr>
              <p:nvPr/>
            </p:nvSpPr>
            <p:spPr bwMode="auto">
              <a:xfrm>
                <a:off x="4018" y="2404"/>
                <a:ext cx="25" cy="14"/>
              </a:xfrm>
              <a:custGeom>
                <a:avLst/>
                <a:gdLst>
                  <a:gd name="T0" fmla="*/ 0 w 101"/>
                  <a:gd name="T1" fmla="*/ 0 h 54"/>
                  <a:gd name="T2" fmla="*/ 25 w 101"/>
                  <a:gd name="T3" fmla="*/ 13 h 54"/>
                  <a:gd name="T4" fmla="*/ 23 w 101"/>
                  <a:gd name="T5" fmla="*/ 13 h 54"/>
                  <a:gd name="T6" fmla="*/ 21 w 101"/>
                  <a:gd name="T7" fmla="*/ 14 h 54"/>
                  <a:gd name="T8" fmla="*/ 19 w 101"/>
                  <a:gd name="T9" fmla="*/ 14 h 54"/>
                  <a:gd name="T10" fmla="*/ 17 w 101"/>
                  <a:gd name="T11" fmla="*/ 14 h 54"/>
                  <a:gd name="T12" fmla="*/ 15 w 101"/>
                  <a:gd name="T13" fmla="*/ 14 h 54"/>
                  <a:gd name="T14" fmla="*/ 13 w 101"/>
                  <a:gd name="T15" fmla="*/ 14 h 54"/>
                  <a:gd name="T16" fmla="*/ 12 w 101"/>
                  <a:gd name="T17" fmla="*/ 13 h 54"/>
                  <a:gd name="T18" fmla="*/ 10 w 101"/>
                  <a:gd name="T19" fmla="*/ 12 h 54"/>
                  <a:gd name="T20" fmla="*/ 8 w 101"/>
                  <a:gd name="T21" fmla="*/ 11 h 54"/>
                  <a:gd name="T22" fmla="*/ 7 w 101"/>
                  <a:gd name="T23" fmla="*/ 10 h 54"/>
                  <a:gd name="T24" fmla="*/ 5 w 101"/>
                  <a:gd name="T25" fmla="*/ 9 h 54"/>
                  <a:gd name="T26" fmla="*/ 4 w 101"/>
                  <a:gd name="T27" fmla="*/ 8 h 54"/>
                  <a:gd name="T28" fmla="*/ 3 w 101"/>
                  <a:gd name="T29" fmla="*/ 6 h 54"/>
                  <a:gd name="T30" fmla="*/ 2 w 101"/>
                  <a:gd name="T31" fmla="*/ 4 h 54"/>
                  <a:gd name="T32" fmla="*/ 1 w 101"/>
                  <a:gd name="T33" fmla="*/ 2 h 54"/>
                  <a:gd name="T34" fmla="*/ 0 w 101"/>
                  <a:gd name="T35" fmla="*/ 0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1" h="54">
                    <a:moveTo>
                      <a:pt x="0" y="0"/>
                    </a:moveTo>
                    <a:lnTo>
                      <a:pt x="101" y="49"/>
                    </a:lnTo>
                    <a:lnTo>
                      <a:pt x="92" y="51"/>
                    </a:lnTo>
                    <a:lnTo>
                      <a:pt x="84" y="53"/>
                    </a:lnTo>
                    <a:lnTo>
                      <a:pt x="77" y="54"/>
                    </a:lnTo>
                    <a:lnTo>
                      <a:pt x="69" y="54"/>
                    </a:lnTo>
                    <a:lnTo>
                      <a:pt x="61" y="54"/>
                    </a:lnTo>
                    <a:lnTo>
                      <a:pt x="54" y="53"/>
                    </a:lnTo>
                    <a:lnTo>
                      <a:pt x="47" y="51"/>
                    </a:lnTo>
                    <a:lnTo>
                      <a:pt x="40" y="48"/>
                    </a:lnTo>
                    <a:lnTo>
                      <a:pt x="34" y="44"/>
                    </a:lnTo>
                    <a:lnTo>
                      <a:pt x="28" y="40"/>
                    </a:lnTo>
                    <a:lnTo>
                      <a:pt x="22" y="34"/>
                    </a:lnTo>
                    <a:lnTo>
                      <a:pt x="17" y="29"/>
                    </a:lnTo>
                    <a:lnTo>
                      <a:pt x="12" y="23"/>
                    </a:lnTo>
                    <a:lnTo>
                      <a:pt x="7" y="16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304"/>
              <p:cNvSpPr>
                <a:spLocks/>
              </p:cNvSpPr>
              <p:nvPr/>
            </p:nvSpPr>
            <p:spPr bwMode="auto">
              <a:xfrm>
                <a:off x="4016" y="2400"/>
                <a:ext cx="31" cy="18"/>
              </a:xfrm>
              <a:custGeom>
                <a:avLst/>
                <a:gdLst>
                  <a:gd name="T0" fmla="*/ 21 w 123"/>
                  <a:gd name="T1" fmla="*/ 18 h 71"/>
                  <a:gd name="T2" fmla="*/ 4 w 123"/>
                  <a:gd name="T3" fmla="*/ 9 h 71"/>
                  <a:gd name="T4" fmla="*/ 3 w 123"/>
                  <a:gd name="T5" fmla="*/ 8 h 71"/>
                  <a:gd name="T6" fmla="*/ 3 w 123"/>
                  <a:gd name="T7" fmla="*/ 7 h 71"/>
                  <a:gd name="T8" fmla="*/ 2 w 123"/>
                  <a:gd name="T9" fmla="*/ 6 h 71"/>
                  <a:gd name="T10" fmla="*/ 2 w 123"/>
                  <a:gd name="T11" fmla="*/ 5 h 71"/>
                  <a:gd name="T12" fmla="*/ 1 w 123"/>
                  <a:gd name="T13" fmla="*/ 4 h 71"/>
                  <a:gd name="T14" fmla="*/ 1 w 123"/>
                  <a:gd name="T15" fmla="*/ 3 h 71"/>
                  <a:gd name="T16" fmla="*/ 1 w 123"/>
                  <a:gd name="T17" fmla="*/ 2 h 71"/>
                  <a:gd name="T18" fmla="*/ 0 w 123"/>
                  <a:gd name="T19" fmla="*/ 0 h 71"/>
                  <a:gd name="T20" fmla="*/ 31 w 123"/>
                  <a:gd name="T21" fmla="*/ 15 h 71"/>
                  <a:gd name="T22" fmla="*/ 29 w 123"/>
                  <a:gd name="T23" fmla="*/ 16 h 71"/>
                  <a:gd name="T24" fmla="*/ 28 w 123"/>
                  <a:gd name="T25" fmla="*/ 16 h 71"/>
                  <a:gd name="T26" fmla="*/ 27 w 123"/>
                  <a:gd name="T27" fmla="*/ 17 h 71"/>
                  <a:gd name="T28" fmla="*/ 26 w 123"/>
                  <a:gd name="T29" fmla="*/ 17 h 71"/>
                  <a:gd name="T30" fmla="*/ 25 w 123"/>
                  <a:gd name="T31" fmla="*/ 17 h 71"/>
                  <a:gd name="T32" fmla="*/ 24 w 123"/>
                  <a:gd name="T33" fmla="*/ 18 h 71"/>
                  <a:gd name="T34" fmla="*/ 23 w 123"/>
                  <a:gd name="T35" fmla="*/ 18 h 71"/>
                  <a:gd name="T36" fmla="*/ 21 w 123"/>
                  <a:gd name="T37" fmla="*/ 18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71">
                    <a:moveTo>
                      <a:pt x="85" y="71"/>
                    </a:moveTo>
                    <a:lnTo>
                      <a:pt x="14" y="37"/>
                    </a:lnTo>
                    <a:lnTo>
                      <a:pt x="12" y="33"/>
                    </a:lnTo>
                    <a:lnTo>
                      <a:pt x="10" y="29"/>
                    </a:lnTo>
                    <a:lnTo>
                      <a:pt x="8" y="25"/>
                    </a:lnTo>
                    <a:lnTo>
                      <a:pt x="6" y="21"/>
                    </a:lnTo>
                    <a:lnTo>
                      <a:pt x="5" y="16"/>
                    </a:lnTo>
                    <a:lnTo>
                      <a:pt x="3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123" y="60"/>
                    </a:lnTo>
                    <a:lnTo>
                      <a:pt x="117" y="62"/>
                    </a:lnTo>
                    <a:lnTo>
                      <a:pt x="112" y="64"/>
                    </a:lnTo>
                    <a:lnTo>
                      <a:pt x="108" y="66"/>
                    </a:lnTo>
                    <a:lnTo>
                      <a:pt x="103" y="68"/>
                    </a:lnTo>
                    <a:lnTo>
                      <a:pt x="99" y="69"/>
                    </a:lnTo>
                    <a:lnTo>
                      <a:pt x="94" y="70"/>
                    </a:lnTo>
                    <a:lnTo>
                      <a:pt x="90" y="71"/>
                    </a:lnTo>
                    <a:lnTo>
                      <a:pt x="85" y="71"/>
                    </a:lnTo>
                    <a:close/>
                  </a:path>
                </a:pathLst>
              </a:custGeom>
              <a:solidFill>
                <a:srgbClr val="AC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305"/>
              <p:cNvSpPr>
                <a:spLocks/>
              </p:cNvSpPr>
              <p:nvPr/>
            </p:nvSpPr>
            <p:spPr bwMode="auto">
              <a:xfrm>
                <a:off x="4016" y="2396"/>
                <a:ext cx="34" cy="21"/>
              </a:xfrm>
              <a:custGeom>
                <a:avLst/>
                <a:gdLst>
                  <a:gd name="T0" fmla="*/ 26 w 140"/>
                  <a:gd name="T1" fmla="*/ 21 h 82"/>
                  <a:gd name="T2" fmla="*/ 2 w 140"/>
                  <a:gd name="T3" fmla="*/ 8 h 82"/>
                  <a:gd name="T4" fmla="*/ 2 w 140"/>
                  <a:gd name="T5" fmla="*/ 8 h 82"/>
                  <a:gd name="T6" fmla="*/ 1 w 140"/>
                  <a:gd name="T7" fmla="*/ 7 h 82"/>
                  <a:gd name="T8" fmla="*/ 1 w 140"/>
                  <a:gd name="T9" fmla="*/ 6 h 82"/>
                  <a:gd name="T10" fmla="*/ 1 w 140"/>
                  <a:gd name="T11" fmla="*/ 4 h 82"/>
                  <a:gd name="T12" fmla="*/ 1 w 140"/>
                  <a:gd name="T13" fmla="*/ 3 h 82"/>
                  <a:gd name="T14" fmla="*/ 0 w 140"/>
                  <a:gd name="T15" fmla="*/ 2 h 82"/>
                  <a:gd name="T16" fmla="*/ 0 w 140"/>
                  <a:gd name="T17" fmla="*/ 1 h 82"/>
                  <a:gd name="T18" fmla="*/ 0 w 140"/>
                  <a:gd name="T19" fmla="*/ 0 h 82"/>
                  <a:gd name="T20" fmla="*/ 34 w 140"/>
                  <a:gd name="T21" fmla="*/ 17 h 82"/>
                  <a:gd name="T22" fmla="*/ 33 w 140"/>
                  <a:gd name="T23" fmla="*/ 18 h 82"/>
                  <a:gd name="T24" fmla="*/ 32 w 140"/>
                  <a:gd name="T25" fmla="*/ 18 h 82"/>
                  <a:gd name="T26" fmla="*/ 31 w 140"/>
                  <a:gd name="T27" fmla="*/ 19 h 82"/>
                  <a:gd name="T28" fmla="*/ 30 w 140"/>
                  <a:gd name="T29" fmla="*/ 19 h 82"/>
                  <a:gd name="T30" fmla="*/ 29 w 140"/>
                  <a:gd name="T31" fmla="*/ 20 h 82"/>
                  <a:gd name="T32" fmla="*/ 28 w 140"/>
                  <a:gd name="T33" fmla="*/ 20 h 82"/>
                  <a:gd name="T34" fmla="*/ 27 w 140"/>
                  <a:gd name="T35" fmla="*/ 20 h 82"/>
                  <a:gd name="T36" fmla="*/ 26 w 140"/>
                  <a:gd name="T37" fmla="*/ 21 h 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0" h="82">
                    <a:moveTo>
                      <a:pt x="109" y="82"/>
                    </a:moveTo>
                    <a:lnTo>
                      <a:pt x="8" y="33"/>
                    </a:lnTo>
                    <a:lnTo>
                      <a:pt x="7" y="30"/>
                    </a:lnTo>
                    <a:lnTo>
                      <a:pt x="6" y="26"/>
                    </a:lnTo>
                    <a:lnTo>
                      <a:pt x="5" y="22"/>
                    </a:lnTo>
                    <a:lnTo>
                      <a:pt x="4" y="17"/>
                    </a:lnTo>
                    <a:lnTo>
                      <a:pt x="3" y="13"/>
                    </a:lnTo>
                    <a:lnTo>
                      <a:pt x="2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40" y="67"/>
                    </a:lnTo>
                    <a:lnTo>
                      <a:pt x="136" y="69"/>
                    </a:lnTo>
                    <a:lnTo>
                      <a:pt x="132" y="71"/>
                    </a:lnTo>
                    <a:lnTo>
                      <a:pt x="128" y="74"/>
                    </a:lnTo>
                    <a:lnTo>
                      <a:pt x="125" y="76"/>
                    </a:lnTo>
                    <a:lnTo>
                      <a:pt x="120" y="78"/>
                    </a:lnTo>
                    <a:lnTo>
                      <a:pt x="116" y="79"/>
                    </a:lnTo>
                    <a:lnTo>
                      <a:pt x="112" y="80"/>
                    </a:lnTo>
                    <a:lnTo>
                      <a:pt x="109" y="82"/>
                    </a:lnTo>
                    <a:close/>
                  </a:path>
                </a:pathLst>
              </a:custGeom>
              <a:solidFill>
                <a:srgbClr val="A8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306"/>
              <p:cNvSpPr>
                <a:spLocks/>
              </p:cNvSpPr>
              <p:nvPr/>
            </p:nvSpPr>
            <p:spPr bwMode="auto">
              <a:xfrm>
                <a:off x="4015" y="2392"/>
                <a:ext cx="39" cy="23"/>
              </a:xfrm>
              <a:custGeom>
                <a:avLst/>
                <a:gdLst>
                  <a:gd name="T0" fmla="*/ 32 w 154"/>
                  <a:gd name="T1" fmla="*/ 23 h 91"/>
                  <a:gd name="T2" fmla="*/ 1 w 154"/>
                  <a:gd name="T3" fmla="*/ 8 h 91"/>
                  <a:gd name="T4" fmla="*/ 1 w 154"/>
                  <a:gd name="T5" fmla="*/ 7 h 91"/>
                  <a:gd name="T6" fmla="*/ 1 w 154"/>
                  <a:gd name="T7" fmla="*/ 6 h 91"/>
                  <a:gd name="T8" fmla="*/ 1 w 154"/>
                  <a:gd name="T9" fmla="*/ 5 h 91"/>
                  <a:gd name="T10" fmla="*/ 1 w 154"/>
                  <a:gd name="T11" fmla="*/ 4 h 91"/>
                  <a:gd name="T12" fmla="*/ 0 w 154"/>
                  <a:gd name="T13" fmla="*/ 3 h 91"/>
                  <a:gd name="T14" fmla="*/ 0 w 154"/>
                  <a:gd name="T15" fmla="*/ 2 h 91"/>
                  <a:gd name="T16" fmla="*/ 0 w 154"/>
                  <a:gd name="T17" fmla="*/ 1 h 91"/>
                  <a:gd name="T18" fmla="*/ 0 w 154"/>
                  <a:gd name="T19" fmla="*/ 0 h 91"/>
                  <a:gd name="T20" fmla="*/ 39 w 154"/>
                  <a:gd name="T21" fmla="*/ 19 h 91"/>
                  <a:gd name="T22" fmla="*/ 38 w 154"/>
                  <a:gd name="T23" fmla="*/ 19 h 91"/>
                  <a:gd name="T24" fmla="*/ 37 w 154"/>
                  <a:gd name="T25" fmla="*/ 20 h 91"/>
                  <a:gd name="T26" fmla="*/ 36 w 154"/>
                  <a:gd name="T27" fmla="*/ 20 h 91"/>
                  <a:gd name="T28" fmla="*/ 35 w 154"/>
                  <a:gd name="T29" fmla="*/ 21 h 91"/>
                  <a:gd name="T30" fmla="*/ 35 w 154"/>
                  <a:gd name="T31" fmla="*/ 21 h 91"/>
                  <a:gd name="T32" fmla="*/ 34 w 154"/>
                  <a:gd name="T33" fmla="*/ 22 h 91"/>
                  <a:gd name="T34" fmla="*/ 33 w 154"/>
                  <a:gd name="T35" fmla="*/ 23 h 91"/>
                  <a:gd name="T36" fmla="*/ 32 w 154"/>
                  <a:gd name="T37" fmla="*/ 23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4" h="91">
                    <a:moveTo>
                      <a:pt x="127" y="91"/>
                    </a:moveTo>
                    <a:lnTo>
                      <a:pt x="4" y="31"/>
                    </a:lnTo>
                    <a:lnTo>
                      <a:pt x="4" y="28"/>
                    </a:lnTo>
                    <a:lnTo>
                      <a:pt x="3" y="24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1" y="13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54" y="75"/>
                    </a:lnTo>
                    <a:lnTo>
                      <a:pt x="151" y="77"/>
                    </a:lnTo>
                    <a:lnTo>
                      <a:pt x="147" y="79"/>
                    </a:lnTo>
                    <a:lnTo>
                      <a:pt x="144" y="81"/>
                    </a:lnTo>
                    <a:lnTo>
                      <a:pt x="140" y="83"/>
                    </a:lnTo>
                    <a:lnTo>
                      <a:pt x="137" y="85"/>
                    </a:lnTo>
                    <a:lnTo>
                      <a:pt x="134" y="87"/>
                    </a:lnTo>
                    <a:lnTo>
                      <a:pt x="130" y="90"/>
                    </a:lnTo>
                    <a:lnTo>
                      <a:pt x="127" y="91"/>
                    </a:lnTo>
                    <a:close/>
                  </a:path>
                </a:pathLst>
              </a:custGeom>
              <a:solidFill>
                <a:srgbClr val="A5A5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307"/>
              <p:cNvSpPr>
                <a:spLocks/>
              </p:cNvSpPr>
              <p:nvPr/>
            </p:nvSpPr>
            <p:spPr bwMode="auto">
              <a:xfrm>
                <a:off x="4015" y="2389"/>
                <a:ext cx="42" cy="24"/>
              </a:xfrm>
              <a:custGeom>
                <a:avLst/>
                <a:gdLst>
                  <a:gd name="T0" fmla="*/ 36 w 167"/>
                  <a:gd name="T1" fmla="*/ 24 h 98"/>
                  <a:gd name="T2" fmla="*/ 1 w 167"/>
                  <a:gd name="T3" fmla="*/ 8 h 98"/>
                  <a:gd name="T4" fmla="*/ 1 w 167"/>
                  <a:gd name="T5" fmla="*/ 7 h 98"/>
                  <a:gd name="T6" fmla="*/ 0 w 167"/>
                  <a:gd name="T7" fmla="*/ 6 h 98"/>
                  <a:gd name="T8" fmla="*/ 0 w 167"/>
                  <a:gd name="T9" fmla="*/ 5 h 98"/>
                  <a:gd name="T10" fmla="*/ 0 w 167"/>
                  <a:gd name="T11" fmla="*/ 4 h 98"/>
                  <a:gd name="T12" fmla="*/ 0 w 167"/>
                  <a:gd name="T13" fmla="*/ 3 h 98"/>
                  <a:gd name="T14" fmla="*/ 0 w 167"/>
                  <a:gd name="T15" fmla="*/ 2 h 98"/>
                  <a:gd name="T16" fmla="*/ 0 w 167"/>
                  <a:gd name="T17" fmla="*/ 1 h 98"/>
                  <a:gd name="T18" fmla="*/ 0 w 167"/>
                  <a:gd name="T19" fmla="*/ 0 h 98"/>
                  <a:gd name="T20" fmla="*/ 42 w 167"/>
                  <a:gd name="T21" fmla="*/ 20 h 98"/>
                  <a:gd name="T22" fmla="*/ 41 w 167"/>
                  <a:gd name="T23" fmla="*/ 20 h 98"/>
                  <a:gd name="T24" fmla="*/ 40 w 167"/>
                  <a:gd name="T25" fmla="*/ 21 h 98"/>
                  <a:gd name="T26" fmla="*/ 40 w 167"/>
                  <a:gd name="T27" fmla="*/ 22 h 98"/>
                  <a:gd name="T28" fmla="*/ 39 w 167"/>
                  <a:gd name="T29" fmla="*/ 22 h 98"/>
                  <a:gd name="T30" fmla="*/ 38 w 167"/>
                  <a:gd name="T31" fmla="*/ 23 h 98"/>
                  <a:gd name="T32" fmla="*/ 37 w 167"/>
                  <a:gd name="T33" fmla="*/ 23 h 98"/>
                  <a:gd name="T34" fmla="*/ 36 w 167"/>
                  <a:gd name="T35" fmla="*/ 24 h 98"/>
                  <a:gd name="T36" fmla="*/ 36 w 167"/>
                  <a:gd name="T37" fmla="*/ 24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7" h="98">
                    <a:moveTo>
                      <a:pt x="142" y="98"/>
                    </a:moveTo>
                    <a:lnTo>
                      <a:pt x="2" y="31"/>
                    </a:lnTo>
                    <a:lnTo>
                      <a:pt x="2" y="27"/>
                    </a:lnTo>
                    <a:lnTo>
                      <a:pt x="1" y="23"/>
                    </a:lnTo>
                    <a:lnTo>
                      <a:pt x="1" y="20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67" y="81"/>
                    </a:lnTo>
                    <a:lnTo>
                      <a:pt x="164" y="83"/>
                    </a:lnTo>
                    <a:lnTo>
                      <a:pt x="161" y="86"/>
                    </a:lnTo>
                    <a:lnTo>
                      <a:pt x="158" y="88"/>
                    </a:lnTo>
                    <a:lnTo>
                      <a:pt x="155" y="90"/>
                    </a:lnTo>
                    <a:lnTo>
                      <a:pt x="151" y="92"/>
                    </a:lnTo>
                    <a:lnTo>
                      <a:pt x="148" y="94"/>
                    </a:lnTo>
                    <a:lnTo>
                      <a:pt x="145" y="96"/>
                    </a:lnTo>
                    <a:lnTo>
                      <a:pt x="142" y="98"/>
                    </a:lnTo>
                    <a:close/>
                  </a:path>
                </a:pathLst>
              </a:custGeom>
              <a:solidFill>
                <a:srgbClr val="A2A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308"/>
              <p:cNvSpPr>
                <a:spLocks/>
              </p:cNvSpPr>
              <p:nvPr/>
            </p:nvSpPr>
            <p:spPr bwMode="auto">
              <a:xfrm>
                <a:off x="4015" y="2385"/>
                <a:ext cx="45" cy="26"/>
              </a:xfrm>
              <a:custGeom>
                <a:avLst/>
                <a:gdLst>
                  <a:gd name="T0" fmla="*/ 39 w 179"/>
                  <a:gd name="T1" fmla="*/ 26 h 105"/>
                  <a:gd name="T2" fmla="*/ 0 w 179"/>
                  <a:gd name="T3" fmla="*/ 7 h 105"/>
                  <a:gd name="T4" fmla="*/ 0 w 179"/>
                  <a:gd name="T5" fmla="*/ 7 h 105"/>
                  <a:gd name="T6" fmla="*/ 0 w 179"/>
                  <a:gd name="T7" fmla="*/ 6 h 105"/>
                  <a:gd name="T8" fmla="*/ 0 w 179"/>
                  <a:gd name="T9" fmla="*/ 5 h 105"/>
                  <a:gd name="T10" fmla="*/ 0 w 179"/>
                  <a:gd name="T11" fmla="*/ 4 h 105"/>
                  <a:gd name="T12" fmla="*/ 0 w 179"/>
                  <a:gd name="T13" fmla="*/ 3 h 105"/>
                  <a:gd name="T14" fmla="*/ 0 w 179"/>
                  <a:gd name="T15" fmla="*/ 2 h 105"/>
                  <a:gd name="T16" fmla="*/ 0 w 179"/>
                  <a:gd name="T17" fmla="*/ 1 h 105"/>
                  <a:gd name="T18" fmla="*/ 0 w 179"/>
                  <a:gd name="T19" fmla="*/ 0 h 105"/>
                  <a:gd name="T20" fmla="*/ 45 w 179"/>
                  <a:gd name="T21" fmla="*/ 22 h 105"/>
                  <a:gd name="T22" fmla="*/ 44 w 179"/>
                  <a:gd name="T23" fmla="*/ 22 h 105"/>
                  <a:gd name="T24" fmla="*/ 43 w 179"/>
                  <a:gd name="T25" fmla="*/ 23 h 105"/>
                  <a:gd name="T26" fmla="*/ 42 w 179"/>
                  <a:gd name="T27" fmla="*/ 23 h 105"/>
                  <a:gd name="T28" fmla="*/ 42 w 179"/>
                  <a:gd name="T29" fmla="*/ 24 h 105"/>
                  <a:gd name="T30" fmla="*/ 41 w 179"/>
                  <a:gd name="T31" fmla="*/ 24 h 105"/>
                  <a:gd name="T32" fmla="*/ 40 w 179"/>
                  <a:gd name="T33" fmla="*/ 25 h 105"/>
                  <a:gd name="T34" fmla="*/ 40 w 179"/>
                  <a:gd name="T35" fmla="*/ 26 h 105"/>
                  <a:gd name="T36" fmla="*/ 39 w 179"/>
                  <a:gd name="T37" fmla="*/ 26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9" h="105">
                    <a:moveTo>
                      <a:pt x="155" y="105"/>
                    </a:moveTo>
                    <a:lnTo>
                      <a:pt x="1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79" y="87"/>
                    </a:lnTo>
                    <a:lnTo>
                      <a:pt x="175" y="89"/>
                    </a:lnTo>
                    <a:lnTo>
                      <a:pt x="172" y="92"/>
                    </a:lnTo>
                    <a:lnTo>
                      <a:pt x="169" y="94"/>
                    </a:lnTo>
                    <a:lnTo>
                      <a:pt x="167" y="96"/>
                    </a:lnTo>
                    <a:lnTo>
                      <a:pt x="164" y="98"/>
                    </a:lnTo>
                    <a:lnTo>
                      <a:pt x="161" y="101"/>
                    </a:lnTo>
                    <a:lnTo>
                      <a:pt x="158" y="103"/>
                    </a:lnTo>
                    <a:lnTo>
                      <a:pt x="155" y="105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309"/>
              <p:cNvSpPr>
                <a:spLocks/>
              </p:cNvSpPr>
              <p:nvPr/>
            </p:nvSpPr>
            <p:spPr bwMode="auto">
              <a:xfrm>
                <a:off x="4015" y="2381"/>
                <a:ext cx="47" cy="28"/>
              </a:xfrm>
              <a:custGeom>
                <a:avLst/>
                <a:gdLst>
                  <a:gd name="T0" fmla="*/ 41 w 190"/>
                  <a:gd name="T1" fmla="*/ 28 h 110"/>
                  <a:gd name="T2" fmla="*/ 0 w 190"/>
                  <a:gd name="T3" fmla="*/ 7 h 110"/>
                  <a:gd name="T4" fmla="*/ 0 w 190"/>
                  <a:gd name="T5" fmla="*/ 6 h 110"/>
                  <a:gd name="T6" fmla="*/ 0 w 190"/>
                  <a:gd name="T7" fmla="*/ 6 h 110"/>
                  <a:gd name="T8" fmla="*/ 0 w 190"/>
                  <a:gd name="T9" fmla="*/ 5 h 110"/>
                  <a:gd name="T10" fmla="*/ 0 w 190"/>
                  <a:gd name="T11" fmla="*/ 4 h 110"/>
                  <a:gd name="T12" fmla="*/ 0 w 190"/>
                  <a:gd name="T13" fmla="*/ 3 h 110"/>
                  <a:gd name="T14" fmla="*/ 0 w 190"/>
                  <a:gd name="T15" fmla="*/ 2 h 110"/>
                  <a:gd name="T16" fmla="*/ 0 w 190"/>
                  <a:gd name="T17" fmla="*/ 1 h 110"/>
                  <a:gd name="T18" fmla="*/ 0 w 190"/>
                  <a:gd name="T19" fmla="*/ 0 h 110"/>
                  <a:gd name="T20" fmla="*/ 47 w 190"/>
                  <a:gd name="T21" fmla="*/ 23 h 110"/>
                  <a:gd name="T22" fmla="*/ 46 w 190"/>
                  <a:gd name="T23" fmla="*/ 24 h 110"/>
                  <a:gd name="T24" fmla="*/ 46 w 190"/>
                  <a:gd name="T25" fmla="*/ 24 h 110"/>
                  <a:gd name="T26" fmla="*/ 45 w 190"/>
                  <a:gd name="T27" fmla="*/ 25 h 110"/>
                  <a:gd name="T28" fmla="*/ 44 w 190"/>
                  <a:gd name="T29" fmla="*/ 26 h 110"/>
                  <a:gd name="T30" fmla="*/ 43 w 190"/>
                  <a:gd name="T31" fmla="*/ 26 h 110"/>
                  <a:gd name="T32" fmla="*/ 43 w 190"/>
                  <a:gd name="T33" fmla="*/ 27 h 110"/>
                  <a:gd name="T34" fmla="*/ 42 w 190"/>
                  <a:gd name="T35" fmla="*/ 27 h 110"/>
                  <a:gd name="T36" fmla="*/ 41 w 190"/>
                  <a:gd name="T37" fmla="*/ 28 h 1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0" h="110">
                    <a:moveTo>
                      <a:pt x="167" y="110"/>
                    </a:moveTo>
                    <a:lnTo>
                      <a:pt x="0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190" y="92"/>
                    </a:lnTo>
                    <a:lnTo>
                      <a:pt x="187" y="94"/>
                    </a:lnTo>
                    <a:lnTo>
                      <a:pt x="184" y="96"/>
                    </a:lnTo>
                    <a:lnTo>
                      <a:pt x="182" y="99"/>
                    </a:lnTo>
                    <a:lnTo>
                      <a:pt x="179" y="101"/>
                    </a:lnTo>
                    <a:lnTo>
                      <a:pt x="175" y="103"/>
                    </a:lnTo>
                    <a:lnTo>
                      <a:pt x="172" y="106"/>
                    </a:lnTo>
                    <a:lnTo>
                      <a:pt x="170" y="108"/>
                    </a:lnTo>
                    <a:lnTo>
                      <a:pt x="167" y="110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310"/>
              <p:cNvSpPr>
                <a:spLocks/>
              </p:cNvSpPr>
              <p:nvPr/>
            </p:nvSpPr>
            <p:spPr bwMode="auto">
              <a:xfrm>
                <a:off x="4015" y="2378"/>
                <a:ext cx="50" cy="28"/>
              </a:xfrm>
              <a:custGeom>
                <a:avLst/>
                <a:gdLst>
                  <a:gd name="T0" fmla="*/ 45 w 200"/>
                  <a:gd name="T1" fmla="*/ 28 h 115"/>
                  <a:gd name="T2" fmla="*/ 0 w 200"/>
                  <a:gd name="T3" fmla="*/ 7 h 115"/>
                  <a:gd name="T4" fmla="*/ 0 w 200"/>
                  <a:gd name="T5" fmla="*/ 6 h 115"/>
                  <a:gd name="T6" fmla="*/ 0 w 200"/>
                  <a:gd name="T7" fmla="*/ 5 h 115"/>
                  <a:gd name="T8" fmla="*/ 0 w 200"/>
                  <a:gd name="T9" fmla="*/ 4 h 115"/>
                  <a:gd name="T10" fmla="*/ 0 w 200"/>
                  <a:gd name="T11" fmla="*/ 4 h 115"/>
                  <a:gd name="T12" fmla="*/ 0 w 200"/>
                  <a:gd name="T13" fmla="*/ 3 h 115"/>
                  <a:gd name="T14" fmla="*/ 0 w 200"/>
                  <a:gd name="T15" fmla="*/ 2 h 115"/>
                  <a:gd name="T16" fmla="*/ 1 w 200"/>
                  <a:gd name="T17" fmla="*/ 1 h 115"/>
                  <a:gd name="T18" fmla="*/ 1 w 200"/>
                  <a:gd name="T19" fmla="*/ 0 h 115"/>
                  <a:gd name="T20" fmla="*/ 50 w 200"/>
                  <a:gd name="T21" fmla="*/ 23 h 115"/>
                  <a:gd name="T22" fmla="*/ 49 w 200"/>
                  <a:gd name="T23" fmla="*/ 24 h 115"/>
                  <a:gd name="T24" fmla="*/ 49 w 200"/>
                  <a:gd name="T25" fmla="*/ 25 h 115"/>
                  <a:gd name="T26" fmla="*/ 48 w 200"/>
                  <a:gd name="T27" fmla="*/ 25 h 115"/>
                  <a:gd name="T28" fmla="*/ 47 w 200"/>
                  <a:gd name="T29" fmla="*/ 26 h 115"/>
                  <a:gd name="T30" fmla="*/ 47 w 200"/>
                  <a:gd name="T31" fmla="*/ 26 h 115"/>
                  <a:gd name="T32" fmla="*/ 46 w 200"/>
                  <a:gd name="T33" fmla="*/ 27 h 115"/>
                  <a:gd name="T34" fmla="*/ 46 w 200"/>
                  <a:gd name="T35" fmla="*/ 28 h 115"/>
                  <a:gd name="T36" fmla="*/ 45 w 200"/>
                  <a:gd name="T37" fmla="*/ 28 h 1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0" h="115">
                    <a:moveTo>
                      <a:pt x="179" y="115"/>
                    </a:moveTo>
                    <a:lnTo>
                      <a:pt x="0" y="28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00" y="96"/>
                    </a:lnTo>
                    <a:lnTo>
                      <a:pt x="197" y="99"/>
                    </a:lnTo>
                    <a:lnTo>
                      <a:pt x="195" y="101"/>
                    </a:lnTo>
                    <a:lnTo>
                      <a:pt x="192" y="103"/>
                    </a:lnTo>
                    <a:lnTo>
                      <a:pt x="189" y="106"/>
                    </a:lnTo>
                    <a:lnTo>
                      <a:pt x="187" y="108"/>
                    </a:lnTo>
                    <a:lnTo>
                      <a:pt x="184" y="110"/>
                    </a:lnTo>
                    <a:lnTo>
                      <a:pt x="182" y="113"/>
                    </a:lnTo>
                    <a:lnTo>
                      <a:pt x="179" y="115"/>
                    </a:lnTo>
                    <a:close/>
                  </a:path>
                </a:pathLst>
              </a:custGeom>
              <a:solidFill>
                <a:srgbClr val="9A9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311"/>
              <p:cNvSpPr>
                <a:spLocks/>
              </p:cNvSpPr>
              <p:nvPr/>
            </p:nvSpPr>
            <p:spPr bwMode="auto">
              <a:xfrm>
                <a:off x="4015" y="2374"/>
                <a:ext cx="52" cy="30"/>
              </a:xfrm>
              <a:custGeom>
                <a:avLst/>
                <a:gdLst>
                  <a:gd name="T0" fmla="*/ 47 w 208"/>
                  <a:gd name="T1" fmla="*/ 30 h 120"/>
                  <a:gd name="T2" fmla="*/ 0 w 208"/>
                  <a:gd name="T3" fmla="*/ 7 h 120"/>
                  <a:gd name="T4" fmla="*/ 0 w 208"/>
                  <a:gd name="T5" fmla="*/ 6 h 120"/>
                  <a:gd name="T6" fmla="*/ 0 w 208"/>
                  <a:gd name="T7" fmla="*/ 6 h 120"/>
                  <a:gd name="T8" fmla="*/ 0 w 208"/>
                  <a:gd name="T9" fmla="*/ 5 h 120"/>
                  <a:gd name="T10" fmla="*/ 0 w 208"/>
                  <a:gd name="T11" fmla="*/ 4 h 120"/>
                  <a:gd name="T12" fmla="*/ 1 w 208"/>
                  <a:gd name="T13" fmla="*/ 3 h 120"/>
                  <a:gd name="T14" fmla="*/ 1 w 208"/>
                  <a:gd name="T15" fmla="*/ 2 h 120"/>
                  <a:gd name="T16" fmla="*/ 1 w 208"/>
                  <a:gd name="T17" fmla="*/ 1 h 120"/>
                  <a:gd name="T18" fmla="*/ 1 w 208"/>
                  <a:gd name="T19" fmla="*/ 0 h 120"/>
                  <a:gd name="T20" fmla="*/ 52 w 208"/>
                  <a:gd name="T21" fmla="*/ 25 h 120"/>
                  <a:gd name="T22" fmla="*/ 52 w 208"/>
                  <a:gd name="T23" fmla="*/ 26 h 120"/>
                  <a:gd name="T24" fmla="*/ 51 w 208"/>
                  <a:gd name="T25" fmla="*/ 26 h 120"/>
                  <a:gd name="T26" fmla="*/ 50 w 208"/>
                  <a:gd name="T27" fmla="*/ 27 h 120"/>
                  <a:gd name="T28" fmla="*/ 50 w 208"/>
                  <a:gd name="T29" fmla="*/ 28 h 120"/>
                  <a:gd name="T30" fmla="*/ 49 w 208"/>
                  <a:gd name="T31" fmla="*/ 28 h 120"/>
                  <a:gd name="T32" fmla="*/ 49 w 208"/>
                  <a:gd name="T33" fmla="*/ 29 h 120"/>
                  <a:gd name="T34" fmla="*/ 48 w 208"/>
                  <a:gd name="T35" fmla="*/ 29 h 120"/>
                  <a:gd name="T36" fmla="*/ 47 w 208"/>
                  <a:gd name="T37" fmla="*/ 3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8" h="120">
                    <a:moveTo>
                      <a:pt x="189" y="120"/>
                    </a:move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1" y="15"/>
                    </a:lnTo>
                    <a:lnTo>
                      <a:pt x="2" y="11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208" y="99"/>
                    </a:lnTo>
                    <a:lnTo>
                      <a:pt x="206" y="102"/>
                    </a:lnTo>
                    <a:lnTo>
                      <a:pt x="203" y="104"/>
                    </a:lnTo>
                    <a:lnTo>
                      <a:pt x="201" y="107"/>
                    </a:lnTo>
                    <a:lnTo>
                      <a:pt x="199" y="110"/>
                    </a:lnTo>
                    <a:lnTo>
                      <a:pt x="196" y="113"/>
                    </a:lnTo>
                    <a:lnTo>
                      <a:pt x="194" y="115"/>
                    </a:lnTo>
                    <a:lnTo>
                      <a:pt x="191" y="117"/>
                    </a:lnTo>
                    <a:lnTo>
                      <a:pt x="189" y="120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312"/>
              <p:cNvSpPr>
                <a:spLocks/>
              </p:cNvSpPr>
              <p:nvPr/>
            </p:nvSpPr>
            <p:spPr bwMode="auto">
              <a:xfrm>
                <a:off x="4016" y="2371"/>
                <a:ext cx="54" cy="31"/>
              </a:xfrm>
              <a:custGeom>
                <a:avLst/>
                <a:gdLst>
                  <a:gd name="T0" fmla="*/ 50 w 216"/>
                  <a:gd name="T1" fmla="*/ 31 h 124"/>
                  <a:gd name="T2" fmla="*/ 0 w 216"/>
                  <a:gd name="T3" fmla="*/ 7 h 124"/>
                  <a:gd name="T4" fmla="*/ 0 w 216"/>
                  <a:gd name="T5" fmla="*/ 6 h 124"/>
                  <a:gd name="T6" fmla="*/ 0 w 216"/>
                  <a:gd name="T7" fmla="*/ 5 h 124"/>
                  <a:gd name="T8" fmla="*/ 0 w 216"/>
                  <a:gd name="T9" fmla="*/ 4 h 124"/>
                  <a:gd name="T10" fmla="*/ 1 w 216"/>
                  <a:gd name="T11" fmla="*/ 4 h 124"/>
                  <a:gd name="T12" fmla="*/ 1 w 216"/>
                  <a:gd name="T13" fmla="*/ 3 h 124"/>
                  <a:gd name="T14" fmla="*/ 1 w 216"/>
                  <a:gd name="T15" fmla="*/ 2 h 124"/>
                  <a:gd name="T16" fmla="*/ 1 w 216"/>
                  <a:gd name="T17" fmla="*/ 1 h 124"/>
                  <a:gd name="T18" fmla="*/ 1 w 216"/>
                  <a:gd name="T19" fmla="*/ 0 h 124"/>
                  <a:gd name="T20" fmla="*/ 54 w 216"/>
                  <a:gd name="T21" fmla="*/ 26 h 124"/>
                  <a:gd name="T22" fmla="*/ 54 w 216"/>
                  <a:gd name="T23" fmla="*/ 27 h 124"/>
                  <a:gd name="T24" fmla="*/ 53 w 216"/>
                  <a:gd name="T25" fmla="*/ 27 h 124"/>
                  <a:gd name="T26" fmla="*/ 52 w 216"/>
                  <a:gd name="T27" fmla="*/ 28 h 124"/>
                  <a:gd name="T28" fmla="*/ 52 w 216"/>
                  <a:gd name="T29" fmla="*/ 28 h 124"/>
                  <a:gd name="T30" fmla="*/ 51 w 216"/>
                  <a:gd name="T31" fmla="*/ 29 h 124"/>
                  <a:gd name="T32" fmla="*/ 51 w 216"/>
                  <a:gd name="T33" fmla="*/ 30 h 124"/>
                  <a:gd name="T34" fmla="*/ 50 w 216"/>
                  <a:gd name="T35" fmla="*/ 30 h 124"/>
                  <a:gd name="T36" fmla="*/ 50 w 216"/>
                  <a:gd name="T37" fmla="*/ 31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" h="124">
                    <a:moveTo>
                      <a:pt x="198" y="124"/>
                    </a:moveTo>
                    <a:lnTo>
                      <a:pt x="0" y="28"/>
                    </a:lnTo>
                    <a:lnTo>
                      <a:pt x="1" y="25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16" y="103"/>
                    </a:lnTo>
                    <a:lnTo>
                      <a:pt x="214" y="106"/>
                    </a:lnTo>
                    <a:lnTo>
                      <a:pt x="212" y="108"/>
                    </a:lnTo>
                    <a:lnTo>
                      <a:pt x="209" y="111"/>
                    </a:lnTo>
                    <a:lnTo>
                      <a:pt x="207" y="113"/>
                    </a:lnTo>
                    <a:lnTo>
                      <a:pt x="205" y="116"/>
                    </a:lnTo>
                    <a:lnTo>
                      <a:pt x="202" y="118"/>
                    </a:lnTo>
                    <a:lnTo>
                      <a:pt x="200" y="121"/>
                    </a:lnTo>
                    <a:lnTo>
                      <a:pt x="198" y="124"/>
                    </a:lnTo>
                    <a:close/>
                  </a:path>
                </a:pathLst>
              </a:custGeom>
              <a:solidFill>
                <a:srgbClr val="93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313"/>
              <p:cNvSpPr>
                <a:spLocks/>
              </p:cNvSpPr>
              <p:nvPr/>
            </p:nvSpPr>
            <p:spPr bwMode="auto">
              <a:xfrm>
                <a:off x="4016" y="2367"/>
                <a:ext cx="56" cy="32"/>
              </a:xfrm>
              <a:custGeom>
                <a:avLst/>
                <a:gdLst>
                  <a:gd name="T0" fmla="*/ 51 w 223"/>
                  <a:gd name="T1" fmla="*/ 32 h 126"/>
                  <a:gd name="T2" fmla="*/ 0 w 223"/>
                  <a:gd name="T3" fmla="*/ 7 h 126"/>
                  <a:gd name="T4" fmla="*/ 0 w 223"/>
                  <a:gd name="T5" fmla="*/ 6 h 126"/>
                  <a:gd name="T6" fmla="*/ 0 w 223"/>
                  <a:gd name="T7" fmla="*/ 5 h 126"/>
                  <a:gd name="T8" fmla="*/ 0 w 223"/>
                  <a:gd name="T9" fmla="*/ 4 h 126"/>
                  <a:gd name="T10" fmla="*/ 1 w 223"/>
                  <a:gd name="T11" fmla="*/ 4 h 126"/>
                  <a:gd name="T12" fmla="*/ 1 w 223"/>
                  <a:gd name="T13" fmla="*/ 3 h 126"/>
                  <a:gd name="T14" fmla="*/ 1 w 223"/>
                  <a:gd name="T15" fmla="*/ 2 h 126"/>
                  <a:gd name="T16" fmla="*/ 1 w 223"/>
                  <a:gd name="T17" fmla="*/ 1 h 126"/>
                  <a:gd name="T18" fmla="*/ 1 w 223"/>
                  <a:gd name="T19" fmla="*/ 0 h 126"/>
                  <a:gd name="T20" fmla="*/ 56 w 223"/>
                  <a:gd name="T21" fmla="*/ 27 h 126"/>
                  <a:gd name="T22" fmla="*/ 55 w 223"/>
                  <a:gd name="T23" fmla="*/ 28 h 126"/>
                  <a:gd name="T24" fmla="*/ 55 w 223"/>
                  <a:gd name="T25" fmla="*/ 28 h 126"/>
                  <a:gd name="T26" fmla="*/ 54 w 223"/>
                  <a:gd name="T27" fmla="*/ 29 h 126"/>
                  <a:gd name="T28" fmla="*/ 54 w 223"/>
                  <a:gd name="T29" fmla="*/ 29 h 126"/>
                  <a:gd name="T30" fmla="*/ 53 w 223"/>
                  <a:gd name="T31" fmla="*/ 30 h 126"/>
                  <a:gd name="T32" fmla="*/ 53 w 223"/>
                  <a:gd name="T33" fmla="*/ 31 h 126"/>
                  <a:gd name="T34" fmla="*/ 52 w 223"/>
                  <a:gd name="T35" fmla="*/ 31 h 126"/>
                  <a:gd name="T36" fmla="*/ 51 w 223"/>
                  <a:gd name="T37" fmla="*/ 32 h 1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3" h="126">
                    <a:moveTo>
                      <a:pt x="205" y="126"/>
                    </a:moveTo>
                    <a:lnTo>
                      <a:pt x="0" y="27"/>
                    </a:lnTo>
                    <a:lnTo>
                      <a:pt x="0" y="24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2" y="14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223" y="106"/>
                    </a:lnTo>
                    <a:lnTo>
                      <a:pt x="221" y="109"/>
                    </a:lnTo>
                    <a:lnTo>
                      <a:pt x="219" y="111"/>
                    </a:lnTo>
                    <a:lnTo>
                      <a:pt x="217" y="114"/>
                    </a:lnTo>
                    <a:lnTo>
                      <a:pt x="214" y="116"/>
                    </a:lnTo>
                    <a:lnTo>
                      <a:pt x="212" y="119"/>
                    </a:lnTo>
                    <a:lnTo>
                      <a:pt x="210" y="121"/>
                    </a:lnTo>
                    <a:lnTo>
                      <a:pt x="208" y="124"/>
                    </a:lnTo>
                    <a:lnTo>
                      <a:pt x="205" y="126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314"/>
              <p:cNvSpPr>
                <a:spLocks/>
              </p:cNvSpPr>
              <p:nvPr/>
            </p:nvSpPr>
            <p:spPr bwMode="auto">
              <a:xfrm>
                <a:off x="4017" y="2364"/>
                <a:ext cx="57" cy="33"/>
              </a:xfrm>
              <a:custGeom>
                <a:avLst/>
                <a:gdLst>
                  <a:gd name="T0" fmla="*/ 52 w 231"/>
                  <a:gd name="T1" fmla="*/ 33 h 129"/>
                  <a:gd name="T2" fmla="*/ 0 w 231"/>
                  <a:gd name="T3" fmla="*/ 7 h 129"/>
                  <a:gd name="T4" fmla="*/ 0 w 231"/>
                  <a:gd name="T5" fmla="*/ 6 h 129"/>
                  <a:gd name="T6" fmla="*/ 0 w 231"/>
                  <a:gd name="T7" fmla="*/ 5 h 129"/>
                  <a:gd name="T8" fmla="*/ 0 w 231"/>
                  <a:gd name="T9" fmla="*/ 4 h 129"/>
                  <a:gd name="T10" fmla="*/ 1 w 231"/>
                  <a:gd name="T11" fmla="*/ 3 h 129"/>
                  <a:gd name="T12" fmla="*/ 1 w 231"/>
                  <a:gd name="T13" fmla="*/ 3 h 129"/>
                  <a:gd name="T14" fmla="*/ 1 w 231"/>
                  <a:gd name="T15" fmla="*/ 2 h 129"/>
                  <a:gd name="T16" fmla="*/ 1 w 231"/>
                  <a:gd name="T17" fmla="*/ 1 h 129"/>
                  <a:gd name="T18" fmla="*/ 1 w 231"/>
                  <a:gd name="T19" fmla="*/ 0 h 129"/>
                  <a:gd name="T20" fmla="*/ 57 w 231"/>
                  <a:gd name="T21" fmla="*/ 28 h 129"/>
                  <a:gd name="T22" fmla="*/ 57 w 231"/>
                  <a:gd name="T23" fmla="*/ 28 h 129"/>
                  <a:gd name="T24" fmla="*/ 56 w 231"/>
                  <a:gd name="T25" fmla="*/ 29 h 129"/>
                  <a:gd name="T26" fmla="*/ 55 w 231"/>
                  <a:gd name="T27" fmla="*/ 30 h 129"/>
                  <a:gd name="T28" fmla="*/ 55 w 231"/>
                  <a:gd name="T29" fmla="*/ 30 h 129"/>
                  <a:gd name="T30" fmla="*/ 54 w 231"/>
                  <a:gd name="T31" fmla="*/ 31 h 129"/>
                  <a:gd name="T32" fmla="*/ 54 w 231"/>
                  <a:gd name="T33" fmla="*/ 32 h 129"/>
                  <a:gd name="T34" fmla="*/ 53 w 231"/>
                  <a:gd name="T35" fmla="*/ 32 h 129"/>
                  <a:gd name="T36" fmla="*/ 52 w 231"/>
                  <a:gd name="T37" fmla="*/ 33 h 1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1" h="129">
                    <a:moveTo>
                      <a:pt x="212" y="129"/>
                    </a:moveTo>
                    <a:lnTo>
                      <a:pt x="0" y="26"/>
                    </a:lnTo>
                    <a:lnTo>
                      <a:pt x="1" y="23"/>
                    </a:lnTo>
                    <a:lnTo>
                      <a:pt x="1" y="20"/>
                    </a:lnTo>
                    <a:lnTo>
                      <a:pt x="2" y="17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6" y="0"/>
                    </a:lnTo>
                    <a:lnTo>
                      <a:pt x="231" y="109"/>
                    </a:lnTo>
                    <a:lnTo>
                      <a:pt x="229" y="111"/>
                    </a:lnTo>
                    <a:lnTo>
                      <a:pt x="226" y="114"/>
                    </a:lnTo>
                    <a:lnTo>
                      <a:pt x="224" y="117"/>
                    </a:lnTo>
                    <a:lnTo>
                      <a:pt x="221" y="119"/>
                    </a:lnTo>
                    <a:lnTo>
                      <a:pt x="219" y="122"/>
                    </a:lnTo>
                    <a:lnTo>
                      <a:pt x="217" y="124"/>
                    </a:lnTo>
                    <a:lnTo>
                      <a:pt x="215" y="127"/>
                    </a:lnTo>
                    <a:lnTo>
                      <a:pt x="212" y="129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315"/>
              <p:cNvSpPr>
                <a:spLocks/>
              </p:cNvSpPr>
              <p:nvPr/>
            </p:nvSpPr>
            <p:spPr bwMode="auto">
              <a:xfrm>
                <a:off x="4017" y="2361"/>
                <a:ext cx="59" cy="33"/>
              </a:xfrm>
              <a:custGeom>
                <a:avLst/>
                <a:gdLst>
                  <a:gd name="T0" fmla="*/ 55 w 236"/>
                  <a:gd name="T1" fmla="*/ 33 h 133"/>
                  <a:gd name="T2" fmla="*/ 0 w 236"/>
                  <a:gd name="T3" fmla="*/ 7 h 133"/>
                  <a:gd name="T4" fmla="*/ 0 w 236"/>
                  <a:gd name="T5" fmla="*/ 6 h 133"/>
                  <a:gd name="T6" fmla="*/ 0 w 236"/>
                  <a:gd name="T7" fmla="*/ 5 h 133"/>
                  <a:gd name="T8" fmla="*/ 1 w 236"/>
                  <a:gd name="T9" fmla="*/ 4 h 133"/>
                  <a:gd name="T10" fmla="*/ 1 w 236"/>
                  <a:gd name="T11" fmla="*/ 3 h 133"/>
                  <a:gd name="T12" fmla="*/ 1 w 236"/>
                  <a:gd name="T13" fmla="*/ 2 h 133"/>
                  <a:gd name="T14" fmla="*/ 1 w 236"/>
                  <a:gd name="T15" fmla="*/ 2 h 133"/>
                  <a:gd name="T16" fmla="*/ 1 w 236"/>
                  <a:gd name="T17" fmla="*/ 1 h 133"/>
                  <a:gd name="T18" fmla="*/ 2 w 236"/>
                  <a:gd name="T19" fmla="*/ 0 h 133"/>
                  <a:gd name="T20" fmla="*/ 59 w 236"/>
                  <a:gd name="T21" fmla="*/ 28 h 133"/>
                  <a:gd name="T22" fmla="*/ 59 w 236"/>
                  <a:gd name="T23" fmla="*/ 29 h 133"/>
                  <a:gd name="T24" fmla="*/ 58 w 236"/>
                  <a:gd name="T25" fmla="*/ 29 h 133"/>
                  <a:gd name="T26" fmla="*/ 58 w 236"/>
                  <a:gd name="T27" fmla="*/ 30 h 133"/>
                  <a:gd name="T28" fmla="*/ 57 w 236"/>
                  <a:gd name="T29" fmla="*/ 31 h 133"/>
                  <a:gd name="T30" fmla="*/ 56 w 236"/>
                  <a:gd name="T31" fmla="*/ 31 h 133"/>
                  <a:gd name="T32" fmla="*/ 56 w 236"/>
                  <a:gd name="T33" fmla="*/ 32 h 133"/>
                  <a:gd name="T34" fmla="*/ 55 w 236"/>
                  <a:gd name="T35" fmla="*/ 32 h 133"/>
                  <a:gd name="T36" fmla="*/ 55 w 236"/>
                  <a:gd name="T37" fmla="*/ 33 h 1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6" h="133">
                    <a:moveTo>
                      <a:pt x="218" y="133"/>
                    </a:moveTo>
                    <a:lnTo>
                      <a:pt x="0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6" y="0"/>
                    </a:lnTo>
                    <a:lnTo>
                      <a:pt x="236" y="111"/>
                    </a:lnTo>
                    <a:lnTo>
                      <a:pt x="234" y="115"/>
                    </a:lnTo>
                    <a:lnTo>
                      <a:pt x="232" y="117"/>
                    </a:lnTo>
                    <a:lnTo>
                      <a:pt x="230" y="120"/>
                    </a:lnTo>
                    <a:lnTo>
                      <a:pt x="228" y="123"/>
                    </a:lnTo>
                    <a:lnTo>
                      <a:pt x="225" y="125"/>
                    </a:lnTo>
                    <a:lnTo>
                      <a:pt x="223" y="128"/>
                    </a:lnTo>
                    <a:lnTo>
                      <a:pt x="221" y="130"/>
                    </a:lnTo>
                    <a:lnTo>
                      <a:pt x="218" y="133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316"/>
              <p:cNvSpPr>
                <a:spLocks/>
              </p:cNvSpPr>
              <p:nvPr/>
            </p:nvSpPr>
            <p:spPr bwMode="auto">
              <a:xfrm>
                <a:off x="4018" y="2358"/>
                <a:ext cx="60" cy="33"/>
              </a:xfrm>
              <a:custGeom>
                <a:avLst/>
                <a:gdLst>
                  <a:gd name="T0" fmla="*/ 56 w 241"/>
                  <a:gd name="T1" fmla="*/ 33 h 135"/>
                  <a:gd name="T2" fmla="*/ 0 w 241"/>
                  <a:gd name="T3" fmla="*/ 6 h 135"/>
                  <a:gd name="T4" fmla="*/ 0 w 241"/>
                  <a:gd name="T5" fmla="*/ 5 h 135"/>
                  <a:gd name="T6" fmla="*/ 0 w 241"/>
                  <a:gd name="T7" fmla="*/ 5 h 135"/>
                  <a:gd name="T8" fmla="*/ 0 w 241"/>
                  <a:gd name="T9" fmla="*/ 4 h 135"/>
                  <a:gd name="T10" fmla="*/ 1 w 241"/>
                  <a:gd name="T11" fmla="*/ 3 h 135"/>
                  <a:gd name="T12" fmla="*/ 1 w 241"/>
                  <a:gd name="T13" fmla="*/ 2 h 135"/>
                  <a:gd name="T14" fmla="*/ 1 w 241"/>
                  <a:gd name="T15" fmla="*/ 1 h 135"/>
                  <a:gd name="T16" fmla="*/ 1 w 241"/>
                  <a:gd name="T17" fmla="*/ 1 h 135"/>
                  <a:gd name="T18" fmla="*/ 1 w 241"/>
                  <a:gd name="T19" fmla="*/ 0 h 135"/>
                  <a:gd name="T20" fmla="*/ 60 w 241"/>
                  <a:gd name="T21" fmla="*/ 27 h 135"/>
                  <a:gd name="T22" fmla="*/ 60 w 241"/>
                  <a:gd name="T23" fmla="*/ 28 h 135"/>
                  <a:gd name="T24" fmla="*/ 59 w 241"/>
                  <a:gd name="T25" fmla="*/ 29 h 135"/>
                  <a:gd name="T26" fmla="*/ 59 w 241"/>
                  <a:gd name="T27" fmla="*/ 30 h 135"/>
                  <a:gd name="T28" fmla="*/ 58 w 241"/>
                  <a:gd name="T29" fmla="*/ 30 h 135"/>
                  <a:gd name="T30" fmla="*/ 58 w 241"/>
                  <a:gd name="T31" fmla="*/ 31 h 135"/>
                  <a:gd name="T32" fmla="*/ 57 w 241"/>
                  <a:gd name="T33" fmla="*/ 32 h 135"/>
                  <a:gd name="T34" fmla="*/ 57 w 241"/>
                  <a:gd name="T35" fmla="*/ 32 h 135"/>
                  <a:gd name="T36" fmla="*/ 56 w 241"/>
                  <a:gd name="T37" fmla="*/ 33 h 1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1" h="135">
                    <a:moveTo>
                      <a:pt x="225" y="135"/>
                    </a:moveTo>
                    <a:lnTo>
                      <a:pt x="0" y="26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241" y="112"/>
                    </a:lnTo>
                    <a:lnTo>
                      <a:pt x="239" y="115"/>
                    </a:lnTo>
                    <a:lnTo>
                      <a:pt x="237" y="118"/>
                    </a:lnTo>
                    <a:lnTo>
                      <a:pt x="235" y="121"/>
                    </a:lnTo>
                    <a:lnTo>
                      <a:pt x="233" y="123"/>
                    </a:lnTo>
                    <a:lnTo>
                      <a:pt x="231" y="127"/>
                    </a:lnTo>
                    <a:lnTo>
                      <a:pt x="229" y="129"/>
                    </a:lnTo>
                    <a:lnTo>
                      <a:pt x="227" y="132"/>
                    </a:lnTo>
                    <a:lnTo>
                      <a:pt x="225" y="135"/>
                    </a:lnTo>
                    <a:close/>
                  </a:path>
                </a:pathLst>
              </a:custGeom>
              <a:solidFill>
                <a:srgbClr val="89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317"/>
              <p:cNvSpPr>
                <a:spLocks/>
              </p:cNvSpPr>
              <p:nvPr/>
            </p:nvSpPr>
            <p:spPr bwMode="auto">
              <a:xfrm>
                <a:off x="4019" y="2354"/>
                <a:ext cx="61" cy="35"/>
              </a:xfrm>
              <a:custGeom>
                <a:avLst/>
                <a:gdLst>
                  <a:gd name="T0" fmla="*/ 57 w 245"/>
                  <a:gd name="T1" fmla="*/ 35 h 136"/>
                  <a:gd name="T2" fmla="*/ 0 w 245"/>
                  <a:gd name="T3" fmla="*/ 6 h 136"/>
                  <a:gd name="T4" fmla="*/ 0 w 245"/>
                  <a:gd name="T5" fmla="*/ 6 h 136"/>
                  <a:gd name="T6" fmla="*/ 0 w 245"/>
                  <a:gd name="T7" fmla="*/ 5 h 136"/>
                  <a:gd name="T8" fmla="*/ 0 w 245"/>
                  <a:gd name="T9" fmla="*/ 4 h 136"/>
                  <a:gd name="T10" fmla="*/ 1 w 245"/>
                  <a:gd name="T11" fmla="*/ 3 h 136"/>
                  <a:gd name="T12" fmla="*/ 1 w 245"/>
                  <a:gd name="T13" fmla="*/ 3 h 136"/>
                  <a:gd name="T14" fmla="*/ 1 w 245"/>
                  <a:gd name="T15" fmla="*/ 2 h 136"/>
                  <a:gd name="T16" fmla="*/ 1 w 245"/>
                  <a:gd name="T17" fmla="*/ 1 h 136"/>
                  <a:gd name="T18" fmla="*/ 2 w 245"/>
                  <a:gd name="T19" fmla="*/ 0 h 136"/>
                  <a:gd name="T20" fmla="*/ 61 w 245"/>
                  <a:gd name="T21" fmla="*/ 30 h 136"/>
                  <a:gd name="T22" fmla="*/ 61 w 245"/>
                  <a:gd name="T23" fmla="*/ 30 h 136"/>
                  <a:gd name="T24" fmla="*/ 60 w 245"/>
                  <a:gd name="T25" fmla="*/ 31 h 136"/>
                  <a:gd name="T26" fmla="*/ 60 w 245"/>
                  <a:gd name="T27" fmla="*/ 32 h 136"/>
                  <a:gd name="T28" fmla="*/ 59 w 245"/>
                  <a:gd name="T29" fmla="*/ 32 h 136"/>
                  <a:gd name="T30" fmla="*/ 59 w 245"/>
                  <a:gd name="T31" fmla="*/ 33 h 136"/>
                  <a:gd name="T32" fmla="*/ 58 w 245"/>
                  <a:gd name="T33" fmla="*/ 34 h 136"/>
                  <a:gd name="T34" fmla="*/ 58 w 245"/>
                  <a:gd name="T35" fmla="*/ 34 h 136"/>
                  <a:gd name="T36" fmla="*/ 57 w 245"/>
                  <a:gd name="T37" fmla="*/ 35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5" h="136">
                    <a:moveTo>
                      <a:pt x="230" y="136"/>
                    </a:moveTo>
                    <a:lnTo>
                      <a:pt x="0" y="25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5" y="6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245" y="115"/>
                    </a:lnTo>
                    <a:lnTo>
                      <a:pt x="243" y="117"/>
                    </a:lnTo>
                    <a:lnTo>
                      <a:pt x="241" y="120"/>
                    </a:lnTo>
                    <a:lnTo>
                      <a:pt x="239" y="123"/>
                    </a:lnTo>
                    <a:lnTo>
                      <a:pt x="237" y="126"/>
                    </a:lnTo>
                    <a:lnTo>
                      <a:pt x="236" y="128"/>
                    </a:lnTo>
                    <a:lnTo>
                      <a:pt x="234" y="131"/>
                    </a:lnTo>
                    <a:lnTo>
                      <a:pt x="232" y="133"/>
                    </a:lnTo>
                    <a:lnTo>
                      <a:pt x="230" y="136"/>
                    </a:lnTo>
                    <a:close/>
                  </a:path>
                </a:pathLst>
              </a:custGeom>
              <a:solidFill>
                <a:srgbClr val="8584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318"/>
              <p:cNvSpPr>
                <a:spLocks/>
              </p:cNvSpPr>
              <p:nvPr/>
            </p:nvSpPr>
            <p:spPr bwMode="auto">
              <a:xfrm>
                <a:off x="4020" y="2351"/>
                <a:ext cx="62" cy="35"/>
              </a:xfrm>
              <a:custGeom>
                <a:avLst/>
                <a:gdLst>
                  <a:gd name="T0" fmla="*/ 59 w 249"/>
                  <a:gd name="T1" fmla="*/ 35 h 137"/>
                  <a:gd name="T2" fmla="*/ 0 w 249"/>
                  <a:gd name="T3" fmla="*/ 6 h 137"/>
                  <a:gd name="T4" fmla="*/ 0 w 249"/>
                  <a:gd name="T5" fmla="*/ 5 h 137"/>
                  <a:gd name="T6" fmla="*/ 0 w 249"/>
                  <a:gd name="T7" fmla="*/ 5 h 137"/>
                  <a:gd name="T8" fmla="*/ 1 w 249"/>
                  <a:gd name="T9" fmla="*/ 4 h 137"/>
                  <a:gd name="T10" fmla="*/ 1 w 249"/>
                  <a:gd name="T11" fmla="*/ 3 h 137"/>
                  <a:gd name="T12" fmla="*/ 1 w 249"/>
                  <a:gd name="T13" fmla="*/ 2 h 137"/>
                  <a:gd name="T14" fmla="*/ 2 w 249"/>
                  <a:gd name="T15" fmla="*/ 2 h 137"/>
                  <a:gd name="T16" fmla="*/ 2 w 249"/>
                  <a:gd name="T17" fmla="*/ 1 h 137"/>
                  <a:gd name="T18" fmla="*/ 2 w 249"/>
                  <a:gd name="T19" fmla="*/ 0 h 137"/>
                  <a:gd name="T20" fmla="*/ 62 w 249"/>
                  <a:gd name="T21" fmla="*/ 30 h 137"/>
                  <a:gd name="T22" fmla="*/ 62 w 249"/>
                  <a:gd name="T23" fmla="*/ 30 h 137"/>
                  <a:gd name="T24" fmla="*/ 61 w 249"/>
                  <a:gd name="T25" fmla="*/ 31 h 137"/>
                  <a:gd name="T26" fmla="*/ 61 w 249"/>
                  <a:gd name="T27" fmla="*/ 32 h 137"/>
                  <a:gd name="T28" fmla="*/ 60 w 249"/>
                  <a:gd name="T29" fmla="*/ 32 h 137"/>
                  <a:gd name="T30" fmla="*/ 60 w 249"/>
                  <a:gd name="T31" fmla="*/ 33 h 137"/>
                  <a:gd name="T32" fmla="*/ 59 w 249"/>
                  <a:gd name="T33" fmla="*/ 34 h 137"/>
                  <a:gd name="T34" fmla="*/ 59 w 249"/>
                  <a:gd name="T35" fmla="*/ 34 h 137"/>
                  <a:gd name="T36" fmla="*/ 59 w 249"/>
                  <a:gd name="T37" fmla="*/ 35 h 1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9" h="137">
                    <a:moveTo>
                      <a:pt x="235" y="137"/>
                    </a:moveTo>
                    <a:lnTo>
                      <a:pt x="0" y="25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3" y="15"/>
                    </a:lnTo>
                    <a:lnTo>
                      <a:pt x="4" y="12"/>
                    </a:lnTo>
                    <a:lnTo>
                      <a:pt x="5" y="9"/>
                    </a:lnTo>
                    <a:lnTo>
                      <a:pt x="7" y="6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249" y="116"/>
                    </a:lnTo>
                    <a:lnTo>
                      <a:pt x="247" y="119"/>
                    </a:lnTo>
                    <a:lnTo>
                      <a:pt x="246" y="121"/>
                    </a:lnTo>
                    <a:lnTo>
                      <a:pt x="244" y="124"/>
                    </a:lnTo>
                    <a:lnTo>
                      <a:pt x="242" y="127"/>
                    </a:lnTo>
                    <a:lnTo>
                      <a:pt x="240" y="129"/>
                    </a:lnTo>
                    <a:lnTo>
                      <a:pt x="238" y="132"/>
                    </a:lnTo>
                    <a:lnTo>
                      <a:pt x="236" y="135"/>
                    </a:lnTo>
                    <a:lnTo>
                      <a:pt x="235" y="137"/>
                    </a:lnTo>
                    <a:close/>
                  </a:path>
                </a:pathLst>
              </a:custGeom>
              <a:solidFill>
                <a:srgbClr val="82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319"/>
              <p:cNvSpPr>
                <a:spLocks/>
              </p:cNvSpPr>
              <p:nvPr/>
            </p:nvSpPr>
            <p:spPr bwMode="auto">
              <a:xfrm>
                <a:off x="4021" y="2348"/>
                <a:ext cx="63" cy="35"/>
              </a:xfrm>
              <a:custGeom>
                <a:avLst/>
                <a:gdLst>
                  <a:gd name="T0" fmla="*/ 60 w 252"/>
                  <a:gd name="T1" fmla="*/ 35 h 141"/>
                  <a:gd name="T2" fmla="*/ 0 w 252"/>
                  <a:gd name="T3" fmla="*/ 6 h 141"/>
                  <a:gd name="T4" fmla="*/ 0 w 252"/>
                  <a:gd name="T5" fmla="*/ 6 h 141"/>
                  <a:gd name="T6" fmla="*/ 1 w 252"/>
                  <a:gd name="T7" fmla="*/ 5 h 141"/>
                  <a:gd name="T8" fmla="*/ 1 w 252"/>
                  <a:gd name="T9" fmla="*/ 4 h 141"/>
                  <a:gd name="T10" fmla="*/ 1 w 252"/>
                  <a:gd name="T11" fmla="*/ 3 h 141"/>
                  <a:gd name="T12" fmla="*/ 2 w 252"/>
                  <a:gd name="T13" fmla="*/ 2 h 141"/>
                  <a:gd name="T14" fmla="*/ 2 w 252"/>
                  <a:gd name="T15" fmla="*/ 1 h 141"/>
                  <a:gd name="T16" fmla="*/ 2 w 252"/>
                  <a:gd name="T17" fmla="*/ 1 h 141"/>
                  <a:gd name="T18" fmla="*/ 2 w 252"/>
                  <a:gd name="T19" fmla="*/ 0 h 141"/>
                  <a:gd name="T20" fmla="*/ 63 w 252"/>
                  <a:gd name="T21" fmla="*/ 30 h 141"/>
                  <a:gd name="T22" fmla="*/ 63 w 252"/>
                  <a:gd name="T23" fmla="*/ 30 h 141"/>
                  <a:gd name="T24" fmla="*/ 62 w 252"/>
                  <a:gd name="T25" fmla="*/ 31 h 141"/>
                  <a:gd name="T26" fmla="*/ 62 w 252"/>
                  <a:gd name="T27" fmla="*/ 32 h 141"/>
                  <a:gd name="T28" fmla="*/ 61 w 252"/>
                  <a:gd name="T29" fmla="*/ 32 h 141"/>
                  <a:gd name="T30" fmla="*/ 61 w 252"/>
                  <a:gd name="T31" fmla="*/ 33 h 141"/>
                  <a:gd name="T32" fmla="*/ 61 w 252"/>
                  <a:gd name="T33" fmla="*/ 34 h 141"/>
                  <a:gd name="T34" fmla="*/ 60 w 252"/>
                  <a:gd name="T35" fmla="*/ 34 h 141"/>
                  <a:gd name="T36" fmla="*/ 60 w 252"/>
                  <a:gd name="T37" fmla="*/ 35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2" h="141">
                    <a:moveTo>
                      <a:pt x="238" y="141"/>
                    </a:moveTo>
                    <a:lnTo>
                      <a:pt x="0" y="26"/>
                    </a:lnTo>
                    <a:lnTo>
                      <a:pt x="1" y="23"/>
                    </a:lnTo>
                    <a:lnTo>
                      <a:pt x="3" y="20"/>
                    </a:lnTo>
                    <a:lnTo>
                      <a:pt x="4" y="17"/>
                    </a:lnTo>
                    <a:lnTo>
                      <a:pt x="5" y="14"/>
                    </a:lnTo>
                    <a:lnTo>
                      <a:pt x="6" y="10"/>
                    </a:lnTo>
                    <a:lnTo>
                      <a:pt x="7" y="6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252" y="119"/>
                    </a:lnTo>
                    <a:lnTo>
                      <a:pt x="250" y="121"/>
                    </a:lnTo>
                    <a:lnTo>
                      <a:pt x="249" y="124"/>
                    </a:lnTo>
                    <a:lnTo>
                      <a:pt x="247" y="127"/>
                    </a:lnTo>
                    <a:lnTo>
                      <a:pt x="245" y="130"/>
                    </a:lnTo>
                    <a:lnTo>
                      <a:pt x="243" y="133"/>
                    </a:lnTo>
                    <a:lnTo>
                      <a:pt x="242" y="135"/>
                    </a:lnTo>
                    <a:lnTo>
                      <a:pt x="240" y="138"/>
                    </a:lnTo>
                    <a:lnTo>
                      <a:pt x="238" y="141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320"/>
              <p:cNvSpPr>
                <a:spLocks/>
              </p:cNvSpPr>
              <p:nvPr/>
            </p:nvSpPr>
            <p:spPr bwMode="auto">
              <a:xfrm>
                <a:off x="4022" y="2345"/>
                <a:ext cx="63" cy="35"/>
              </a:xfrm>
              <a:custGeom>
                <a:avLst/>
                <a:gdLst>
                  <a:gd name="T0" fmla="*/ 59 w 255"/>
                  <a:gd name="T1" fmla="*/ 35 h 142"/>
                  <a:gd name="T2" fmla="*/ 0 w 255"/>
                  <a:gd name="T3" fmla="*/ 6 h 142"/>
                  <a:gd name="T4" fmla="*/ 0 w 255"/>
                  <a:gd name="T5" fmla="*/ 5 h 142"/>
                  <a:gd name="T6" fmla="*/ 0 w 255"/>
                  <a:gd name="T7" fmla="*/ 4 h 142"/>
                  <a:gd name="T8" fmla="*/ 1 w 255"/>
                  <a:gd name="T9" fmla="*/ 4 h 142"/>
                  <a:gd name="T10" fmla="*/ 1 w 255"/>
                  <a:gd name="T11" fmla="*/ 3 h 142"/>
                  <a:gd name="T12" fmla="*/ 1 w 255"/>
                  <a:gd name="T13" fmla="*/ 2 h 142"/>
                  <a:gd name="T14" fmla="*/ 2 w 255"/>
                  <a:gd name="T15" fmla="*/ 1 h 142"/>
                  <a:gd name="T16" fmla="*/ 2 w 255"/>
                  <a:gd name="T17" fmla="*/ 1 h 142"/>
                  <a:gd name="T18" fmla="*/ 2 w 255"/>
                  <a:gd name="T19" fmla="*/ 0 h 142"/>
                  <a:gd name="T20" fmla="*/ 63 w 255"/>
                  <a:gd name="T21" fmla="*/ 29 h 142"/>
                  <a:gd name="T22" fmla="*/ 63 w 255"/>
                  <a:gd name="T23" fmla="*/ 30 h 142"/>
                  <a:gd name="T24" fmla="*/ 62 w 255"/>
                  <a:gd name="T25" fmla="*/ 31 h 142"/>
                  <a:gd name="T26" fmla="*/ 62 w 255"/>
                  <a:gd name="T27" fmla="*/ 32 h 142"/>
                  <a:gd name="T28" fmla="*/ 61 w 255"/>
                  <a:gd name="T29" fmla="*/ 32 h 142"/>
                  <a:gd name="T30" fmla="*/ 61 w 255"/>
                  <a:gd name="T31" fmla="*/ 33 h 142"/>
                  <a:gd name="T32" fmla="*/ 60 w 255"/>
                  <a:gd name="T33" fmla="*/ 34 h 142"/>
                  <a:gd name="T34" fmla="*/ 60 w 255"/>
                  <a:gd name="T35" fmla="*/ 34 h 142"/>
                  <a:gd name="T36" fmla="*/ 59 w 255"/>
                  <a:gd name="T37" fmla="*/ 35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5" h="142">
                    <a:moveTo>
                      <a:pt x="240" y="142"/>
                    </a:moveTo>
                    <a:lnTo>
                      <a:pt x="0" y="26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3" y="15"/>
                    </a:lnTo>
                    <a:lnTo>
                      <a:pt x="4" y="12"/>
                    </a:lnTo>
                    <a:lnTo>
                      <a:pt x="6" y="9"/>
                    </a:lnTo>
                    <a:lnTo>
                      <a:pt x="7" y="6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255" y="118"/>
                    </a:lnTo>
                    <a:lnTo>
                      <a:pt x="253" y="121"/>
                    </a:lnTo>
                    <a:lnTo>
                      <a:pt x="251" y="124"/>
                    </a:lnTo>
                    <a:lnTo>
                      <a:pt x="249" y="128"/>
                    </a:lnTo>
                    <a:lnTo>
                      <a:pt x="247" y="131"/>
                    </a:lnTo>
                    <a:lnTo>
                      <a:pt x="245" y="134"/>
                    </a:lnTo>
                    <a:lnTo>
                      <a:pt x="244" y="136"/>
                    </a:lnTo>
                    <a:lnTo>
                      <a:pt x="242" y="139"/>
                    </a:lnTo>
                    <a:lnTo>
                      <a:pt x="240" y="142"/>
                    </a:lnTo>
                    <a:close/>
                  </a:path>
                </a:pathLst>
              </a:custGeom>
              <a:solidFill>
                <a:srgbClr val="7C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321"/>
              <p:cNvSpPr>
                <a:spLocks/>
              </p:cNvSpPr>
              <p:nvPr/>
            </p:nvSpPr>
            <p:spPr bwMode="auto">
              <a:xfrm>
                <a:off x="4023" y="2342"/>
                <a:ext cx="64" cy="36"/>
              </a:xfrm>
              <a:custGeom>
                <a:avLst/>
                <a:gdLst>
                  <a:gd name="T0" fmla="*/ 61 w 257"/>
                  <a:gd name="T1" fmla="*/ 36 h 143"/>
                  <a:gd name="T2" fmla="*/ 0 w 257"/>
                  <a:gd name="T3" fmla="*/ 6 h 143"/>
                  <a:gd name="T4" fmla="*/ 0 w 257"/>
                  <a:gd name="T5" fmla="*/ 5 h 143"/>
                  <a:gd name="T6" fmla="*/ 1 w 257"/>
                  <a:gd name="T7" fmla="*/ 5 h 143"/>
                  <a:gd name="T8" fmla="*/ 1 w 257"/>
                  <a:gd name="T9" fmla="*/ 4 h 143"/>
                  <a:gd name="T10" fmla="*/ 1 w 257"/>
                  <a:gd name="T11" fmla="*/ 3 h 143"/>
                  <a:gd name="T12" fmla="*/ 1 w 257"/>
                  <a:gd name="T13" fmla="*/ 2 h 143"/>
                  <a:gd name="T14" fmla="*/ 2 w 257"/>
                  <a:gd name="T15" fmla="*/ 2 h 143"/>
                  <a:gd name="T16" fmla="*/ 2 w 257"/>
                  <a:gd name="T17" fmla="*/ 1 h 143"/>
                  <a:gd name="T18" fmla="*/ 2 w 257"/>
                  <a:gd name="T19" fmla="*/ 0 h 143"/>
                  <a:gd name="T20" fmla="*/ 64 w 257"/>
                  <a:gd name="T21" fmla="*/ 30 h 143"/>
                  <a:gd name="T22" fmla="*/ 64 w 257"/>
                  <a:gd name="T23" fmla="*/ 31 h 143"/>
                  <a:gd name="T24" fmla="*/ 63 w 257"/>
                  <a:gd name="T25" fmla="*/ 31 h 143"/>
                  <a:gd name="T26" fmla="*/ 63 w 257"/>
                  <a:gd name="T27" fmla="*/ 32 h 143"/>
                  <a:gd name="T28" fmla="*/ 63 w 257"/>
                  <a:gd name="T29" fmla="*/ 33 h 143"/>
                  <a:gd name="T30" fmla="*/ 62 w 257"/>
                  <a:gd name="T31" fmla="*/ 33 h 143"/>
                  <a:gd name="T32" fmla="*/ 62 w 257"/>
                  <a:gd name="T33" fmla="*/ 34 h 143"/>
                  <a:gd name="T34" fmla="*/ 61 w 257"/>
                  <a:gd name="T35" fmla="*/ 35 h 143"/>
                  <a:gd name="T36" fmla="*/ 61 w 257"/>
                  <a:gd name="T37" fmla="*/ 36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7" h="143">
                    <a:moveTo>
                      <a:pt x="243" y="143"/>
                    </a:moveTo>
                    <a:lnTo>
                      <a:pt x="0" y="24"/>
                    </a:lnTo>
                    <a:lnTo>
                      <a:pt x="2" y="21"/>
                    </a:lnTo>
                    <a:lnTo>
                      <a:pt x="3" y="18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7" y="6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257" y="119"/>
                    </a:lnTo>
                    <a:lnTo>
                      <a:pt x="256" y="122"/>
                    </a:lnTo>
                    <a:lnTo>
                      <a:pt x="254" y="125"/>
                    </a:lnTo>
                    <a:lnTo>
                      <a:pt x="253" y="128"/>
                    </a:lnTo>
                    <a:lnTo>
                      <a:pt x="251" y="131"/>
                    </a:lnTo>
                    <a:lnTo>
                      <a:pt x="249" y="133"/>
                    </a:lnTo>
                    <a:lnTo>
                      <a:pt x="247" y="136"/>
                    </a:lnTo>
                    <a:lnTo>
                      <a:pt x="245" y="140"/>
                    </a:lnTo>
                    <a:lnTo>
                      <a:pt x="243" y="143"/>
                    </a:lnTo>
                    <a:close/>
                  </a:path>
                </a:pathLst>
              </a:custGeom>
              <a:solidFill>
                <a:srgbClr val="7B79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322"/>
              <p:cNvSpPr>
                <a:spLocks/>
              </p:cNvSpPr>
              <p:nvPr/>
            </p:nvSpPr>
            <p:spPr bwMode="auto">
              <a:xfrm>
                <a:off x="4024" y="2339"/>
                <a:ext cx="65" cy="36"/>
              </a:xfrm>
              <a:custGeom>
                <a:avLst/>
                <a:gdLst>
                  <a:gd name="T0" fmla="*/ 62 w 259"/>
                  <a:gd name="T1" fmla="*/ 36 h 142"/>
                  <a:gd name="T2" fmla="*/ 0 w 259"/>
                  <a:gd name="T3" fmla="*/ 6 h 142"/>
                  <a:gd name="T4" fmla="*/ 0 w 259"/>
                  <a:gd name="T5" fmla="*/ 5 h 142"/>
                  <a:gd name="T6" fmla="*/ 1 w 259"/>
                  <a:gd name="T7" fmla="*/ 5 h 142"/>
                  <a:gd name="T8" fmla="*/ 1 w 259"/>
                  <a:gd name="T9" fmla="*/ 4 h 142"/>
                  <a:gd name="T10" fmla="*/ 1 w 259"/>
                  <a:gd name="T11" fmla="*/ 3 h 142"/>
                  <a:gd name="T12" fmla="*/ 2 w 259"/>
                  <a:gd name="T13" fmla="*/ 2 h 142"/>
                  <a:gd name="T14" fmla="*/ 2 w 259"/>
                  <a:gd name="T15" fmla="*/ 2 h 142"/>
                  <a:gd name="T16" fmla="*/ 2 w 259"/>
                  <a:gd name="T17" fmla="*/ 1 h 142"/>
                  <a:gd name="T18" fmla="*/ 3 w 259"/>
                  <a:gd name="T19" fmla="*/ 0 h 142"/>
                  <a:gd name="T20" fmla="*/ 65 w 259"/>
                  <a:gd name="T21" fmla="*/ 30 h 142"/>
                  <a:gd name="T22" fmla="*/ 64 w 259"/>
                  <a:gd name="T23" fmla="*/ 31 h 142"/>
                  <a:gd name="T24" fmla="*/ 64 w 259"/>
                  <a:gd name="T25" fmla="*/ 32 h 142"/>
                  <a:gd name="T26" fmla="*/ 64 w 259"/>
                  <a:gd name="T27" fmla="*/ 32 h 142"/>
                  <a:gd name="T28" fmla="*/ 63 w 259"/>
                  <a:gd name="T29" fmla="*/ 33 h 142"/>
                  <a:gd name="T30" fmla="*/ 63 w 259"/>
                  <a:gd name="T31" fmla="*/ 34 h 142"/>
                  <a:gd name="T32" fmla="*/ 62 w 259"/>
                  <a:gd name="T33" fmla="*/ 35 h 142"/>
                  <a:gd name="T34" fmla="*/ 62 w 259"/>
                  <a:gd name="T35" fmla="*/ 35 h 142"/>
                  <a:gd name="T36" fmla="*/ 62 w 259"/>
                  <a:gd name="T37" fmla="*/ 36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9" h="142">
                    <a:moveTo>
                      <a:pt x="246" y="142"/>
                    </a:moveTo>
                    <a:lnTo>
                      <a:pt x="0" y="24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7" y="6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259" y="120"/>
                    </a:lnTo>
                    <a:lnTo>
                      <a:pt x="257" y="123"/>
                    </a:lnTo>
                    <a:lnTo>
                      <a:pt x="256" y="126"/>
                    </a:lnTo>
                    <a:lnTo>
                      <a:pt x="254" y="128"/>
                    </a:lnTo>
                    <a:lnTo>
                      <a:pt x="252" y="131"/>
                    </a:lnTo>
                    <a:lnTo>
                      <a:pt x="251" y="134"/>
                    </a:lnTo>
                    <a:lnTo>
                      <a:pt x="249" y="137"/>
                    </a:lnTo>
                    <a:lnTo>
                      <a:pt x="248" y="140"/>
                    </a:lnTo>
                    <a:lnTo>
                      <a:pt x="246" y="142"/>
                    </a:lnTo>
                    <a:close/>
                  </a:path>
                </a:pathLst>
              </a:custGeom>
              <a:solidFill>
                <a:srgbClr val="77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323"/>
              <p:cNvSpPr>
                <a:spLocks/>
              </p:cNvSpPr>
              <p:nvPr/>
            </p:nvSpPr>
            <p:spPr bwMode="auto">
              <a:xfrm>
                <a:off x="4025" y="2336"/>
                <a:ext cx="65" cy="36"/>
              </a:xfrm>
              <a:custGeom>
                <a:avLst/>
                <a:gdLst>
                  <a:gd name="T0" fmla="*/ 62 w 260"/>
                  <a:gd name="T1" fmla="*/ 36 h 144"/>
                  <a:gd name="T2" fmla="*/ 0 w 260"/>
                  <a:gd name="T3" fmla="*/ 6 h 144"/>
                  <a:gd name="T4" fmla="*/ 0 w 260"/>
                  <a:gd name="T5" fmla="*/ 6 h 144"/>
                  <a:gd name="T6" fmla="*/ 1 w 260"/>
                  <a:gd name="T7" fmla="*/ 5 h 144"/>
                  <a:gd name="T8" fmla="*/ 1 w 260"/>
                  <a:gd name="T9" fmla="*/ 4 h 144"/>
                  <a:gd name="T10" fmla="*/ 1 w 260"/>
                  <a:gd name="T11" fmla="*/ 3 h 144"/>
                  <a:gd name="T12" fmla="*/ 2 w 260"/>
                  <a:gd name="T13" fmla="*/ 2 h 144"/>
                  <a:gd name="T14" fmla="*/ 2 w 260"/>
                  <a:gd name="T15" fmla="*/ 2 h 144"/>
                  <a:gd name="T16" fmla="*/ 2 w 260"/>
                  <a:gd name="T17" fmla="*/ 1 h 144"/>
                  <a:gd name="T18" fmla="*/ 3 w 260"/>
                  <a:gd name="T19" fmla="*/ 0 h 144"/>
                  <a:gd name="T20" fmla="*/ 65 w 260"/>
                  <a:gd name="T21" fmla="*/ 30 h 144"/>
                  <a:gd name="T22" fmla="*/ 65 w 260"/>
                  <a:gd name="T23" fmla="*/ 31 h 144"/>
                  <a:gd name="T24" fmla="*/ 64 w 260"/>
                  <a:gd name="T25" fmla="*/ 32 h 144"/>
                  <a:gd name="T26" fmla="*/ 64 w 260"/>
                  <a:gd name="T27" fmla="*/ 33 h 144"/>
                  <a:gd name="T28" fmla="*/ 64 w 260"/>
                  <a:gd name="T29" fmla="*/ 33 h 144"/>
                  <a:gd name="T30" fmla="*/ 63 w 260"/>
                  <a:gd name="T31" fmla="*/ 34 h 144"/>
                  <a:gd name="T32" fmla="*/ 63 w 260"/>
                  <a:gd name="T33" fmla="*/ 35 h 144"/>
                  <a:gd name="T34" fmla="*/ 62 w 260"/>
                  <a:gd name="T35" fmla="*/ 35 h 144"/>
                  <a:gd name="T36" fmla="*/ 62 w 260"/>
                  <a:gd name="T37" fmla="*/ 36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0" h="144">
                    <a:moveTo>
                      <a:pt x="247" y="144"/>
                    </a:moveTo>
                    <a:lnTo>
                      <a:pt x="0" y="25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5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260" y="121"/>
                    </a:lnTo>
                    <a:lnTo>
                      <a:pt x="258" y="124"/>
                    </a:lnTo>
                    <a:lnTo>
                      <a:pt x="257" y="127"/>
                    </a:lnTo>
                    <a:lnTo>
                      <a:pt x="255" y="130"/>
                    </a:lnTo>
                    <a:lnTo>
                      <a:pt x="254" y="133"/>
                    </a:lnTo>
                    <a:lnTo>
                      <a:pt x="252" y="136"/>
                    </a:lnTo>
                    <a:lnTo>
                      <a:pt x="251" y="139"/>
                    </a:lnTo>
                    <a:lnTo>
                      <a:pt x="249" y="141"/>
                    </a:lnTo>
                    <a:lnTo>
                      <a:pt x="247" y="144"/>
                    </a:lnTo>
                    <a:close/>
                  </a:path>
                </a:pathLst>
              </a:custGeom>
              <a:solidFill>
                <a:srgbClr val="75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324"/>
              <p:cNvSpPr>
                <a:spLocks/>
              </p:cNvSpPr>
              <p:nvPr/>
            </p:nvSpPr>
            <p:spPr bwMode="auto">
              <a:xfrm>
                <a:off x="4026" y="2333"/>
                <a:ext cx="66" cy="36"/>
              </a:xfrm>
              <a:custGeom>
                <a:avLst/>
                <a:gdLst>
                  <a:gd name="T0" fmla="*/ 63 w 260"/>
                  <a:gd name="T1" fmla="*/ 36 h 145"/>
                  <a:gd name="T2" fmla="*/ 0 w 260"/>
                  <a:gd name="T3" fmla="*/ 6 h 145"/>
                  <a:gd name="T4" fmla="*/ 0 w 260"/>
                  <a:gd name="T5" fmla="*/ 5 h 145"/>
                  <a:gd name="T6" fmla="*/ 1 w 260"/>
                  <a:gd name="T7" fmla="*/ 4 h 145"/>
                  <a:gd name="T8" fmla="*/ 1 w 260"/>
                  <a:gd name="T9" fmla="*/ 4 h 145"/>
                  <a:gd name="T10" fmla="*/ 1 w 260"/>
                  <a:gd name="T11" fmla="*/ 3 h 145"/>
                  <a:gd name="T12" fmla="*/ 2 w 260"/>
                  <a:gd name="T13" fmla="*/ 2 h 145"/>
                  <a:gd name="T14" fmla="*/ 2 w 260"/>
                  <a:gd name="T15" fmla="*/ 2 h 145"/>
                  <a:gd name="T16" fmla="*/ 2 w 260"/>
                  <a:gd name="T17" fmla="*/ 1 h 145"/>
                  <a:gd name="T18" fmla="*/ 3 w 260"/>
                  <a:gd name="T19" fmla="*/ 0 h 145"/>
                  <a:gd name="T20" fmla="*/ 3 w 260"/>
                  <a:gd name="T21" fmla="*/ 0 h 145"/>
                  <a:gd name="T22" fmla="*/ 3 w 260"/>
                  <a:gd name="T23" fmla="*/ 0 h 145"/>
                  <a:gd name="T24" fmla="*/ 3 w 260"/>
                  <a:gd name="T25" fmla="*/ 0 h 145"/>
                  <a:gd name="T26" fmla="*/ 3 w 260"/>
                  <a:gd name="T27" fmla="*/ 0 h 145"/>
                  <a:gd name="T28" fmla="*/ 3 w 260"/>
                  <a:gd name="T29" fmla="*/ 0 h 145"/>
                  <a:gd name="T30" fmla="*/ 3 w 260"/>
                  <a:gd name="T31" fmla="*/ 0 h 145"/>
                  <a:gd name="T32" fmla="*/ 3 w 260"/>
                  <a:gd name="T33" fmla="*/ 0 h 145"/>
                  <a:gd name="T34" fmla="*/ 3 w 260"/>
                  <a:gd name="T35" fmla="*/ 0 h 145"/>
                  <a:gd name="T36" fmla="*/ 66 w 260"/>
                  <a:gd name="T37" fmla="*/ 30 h 145"/>
                  <a:gd name="T38" fmla="*/ 66 w 260"/>
                  <a:gd name="T39" fmla="*/ 31 h 145"/>
                  <a:gd name="T40" fmla="*/ 65 w 260"/>
                  <a:gd name="T41" fmla="*/ 32 h 145"/>
                  <a:gd name="T42" fmla="*/ 65 w 260"/>
                  <a:gd name="T43" fmla="*/ 32 h 145"/>
                  <a:gd name="T44" fmla="*/ 65 w 260"/>
                  <a:gd name="T45" fmla="*/ 33 h 145"/>
                  <a:gd name="T46" fmla="*/ 64 w 260"/>
                  <a:gd name="T47" fmla="*/ 34 h 145"/>
                  <a:gd name="T48" fmla="*/ 64 w 260"/>
                  <a:gd name="T49" fmla="*/ 35 h 145"/>
                  <a:gd name="T50" fmla="*/ 63 w 260"/>
                  <a:gd name="T51" fmla="*/ 35 h 145"/>
                  <a:gd name="T52" fmla="*/ 63 w 260"/>
                  <a:gd name="T53" fmla="*/ 36 h 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60" h="145">
                    <a:moveTo>
                      <a:pt x="249" y="145"/>
                    </a:moveTo>
                    <a:lnTo>
                      <a:pt x="0" y="25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260" y="121"/>
                    </a:lnTo>
                    <a:lnTo>
                      <a:pt x="259" y="124"/>
                    </a:lnTo>
                    <a:lnTo>
                      <a:pt x="258" y="127"/>
                    </a:lnTo>
                    <a:lnTo>
                      <a:pt x="256" y="130"/>
                    </a:lnTo>
                    <a:lnTo>
                      <a:pt x="255" y="133"/>
                    </a:lnTo>
                    <a:lnTo>
                      <a:pt x="253" y="136"/>
                    </a:lnTo>
                    <a:lnTo>
                      <a:pt x="252" y="139"/>
                    </a:lnTo>
                    <a:lnTo>
                      <a:pt x="250" y="142"/>
                    </a:lnTo>
                    <a:lnTo>
                      <a:pt x="249" y="145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325"/>
              <p:cNvSpPr>
                <a:spLocks/>
              </p:cNvSpPr>
              <p:nvPr/>
            </p:nvSpPr>
            <p:spPr bwMode="auto">
              <a:xfrm>
                <a:off x="4028" y="2330"/>
                <a:ext cx="65" cy="36"/>
              </a:xfrm>
              <a:custGeom>
                <a:avLst/>
                <a:gdLst>
                  <a:gd name="T0" fmla="*/ 62 w 261"/>
                  <a:gd name="T1" fmla="*/ 36 h 144"/>
                  <a:gd name="T2" fmla="*/ 0 w 261"/>
                  <a:gd name="T3" fmla="*/ 6 h 144"/>
                  <a:gd name="T4" fmla="*/ 0 w 261"/>
                  <a:gd name="T5" fmla="*/ 6 h 144"/>
                  <a:gd name="T6" fmla="*/ 0 w 261"/>
                  <a:gd name="T7" fmla="*/ 5 h 144"/>
                  <a:gd name="T8" fmla="*/ 0 w 261"/>
                  <a:gd name="T9" fmla="*/ 5 h 144"/>
                  <a:gd name="T10" fmla="*/ 1 w 261"/>
                  <a:gd name="T11" fmla="*/ 5 h 144"/>
                  <a:gd name="T12" fmla="*/ 1 w 261"/>
                  <a:gd name="T13" fmla="*/ 4 h 144"/>
                  <a:gd name="T14" fmla="*/ 1 w 261"/>
                  <a:gd name="T15" fmla="*/ 4 h 144"/>
                  <a:gd name="T16" fmla="*/ 1 w 261"/>
                  <a:gd name="T17" fmla="*/ 4 h 144"/>
                  <a:gd name="T18" fmla="*/ 1 w 261"/>
                  <a:gd name="T19" fmla="*/ 3 h 144"/>
                  <a:gd name="T20" fmla="*/ 1 w 261"/>
                  <a:gd name="T21" fmla="*/ 3 h 144"/>
                  <a:gd name="T22" fmla="*/ 2 w 261"/>
                  <a:gd name="T23" fmla="*/ 2 h 144"/>
                  <a:gd name="T24" fmla="*/ 2 w 261"/>
                  <a:gd name="T25" fmla="*/ 2 h 144"/>
                  <a:gd name="T26" fmla="*/ 2 w 261"/>
                  <a:gd name="T27" fmla="*/ 2 h 144"/>
                  <a:gd name="T28" fmla="*/ 2 w 261"/>
                  <a:gd name="T29" fmla="*/ 1 h 144"/>
                  <a:gd name="T30" fmla="*/ 2 w 261"/>
                  <a:gd name="T31" fmla="*/ 1 h 144"/>
                  <a:gd name="T32" fmla="*/ 3 w 261"/>
                  <a:gd name="T33" fmla="*/ 0 h 144"/>
                  <a:gd name="T34" fmla="*/ 3 w 261"/>
                  <a:gd name="T35" fmla="*/ 0 h 144"/>
                  <a:gd name="T36" fmla="*/ 65 w 261"/>
                  <a:gd name="T37" fmla="*/ 30 h 144"/>
                  <a:gd name="T38" fmla="*/ 65 w 261"/>
                  <a:gd name="T39" fmla="*/ 30 h 144"/>
                  <a:gd name="T40" fmla="*/ 65 w 261"/>
                  <a:gd name="T41" fmla="*/ 31 h 144"/>
                  <a:gd name="T42" fmla="*/ 65 w 261"/>
                  <a:gd name="T43" fmla="*/ 31 h 144"/>
                  <a:gd name="T44" fmla="*/ 65 w 261"/>
                  <a:gd name="T45" fmla="*/ 31 h 144"/>
                  <a:gd name="T46" fmla="*/ 64 w 261"/>
                  <a:gd name="T47" fmla="*/ 32 h 144"/>
                  <a:gd name="T48" fmla="*/ 64 w 261"/>
                  <a:gd name="T49" fmla="*/ 32 h 144"/>
                  <a:gd name="T50" fmla="*/ 64 w 261"/>
                  <a:gd name="T51" fmla="*/ 32 h 144"/>
                  <a:gd name="T52" fmla="*/ 64 w 261"/>
                  <a:gd name="T53" fmla="*/ 33 h 144"/>
                  <a:gd name="T54" fmla="*/ 64 w 261"/>
                  <a:gd name="T55" fmla="*/ 33 h 144"/>
                  <a:gd name="T56" fmla="*/ 63 w 261"/>
                  <a:gd name="T57" fmla="*/ 34 h 144"/>
                  <a:gd name="T58" fmla="*/ 63 w 261"/>
                  <a:gd name="T59" fmla="*/ 34 h 144"/>
                  <a:gd name="T60" fmla="*/ 63 w 261"/>
                  <a:gd name="T61" fmla="*/ 35 h 144"/>
                  <a:gd name="T62" fmla="*/ 63 w 261"/>
                  <a:gd name="T63" fmla="*/ 35 h 144"/>
                  <a:gd name="T64" fmla="*/ 63 w 261"/>
                  <a:gd name="T65" fmla="*/ 35 h 144"/>
                  <a:gd name="T66" fmla="*/ 62 w 261"/>
                  <a:gd name="T67" fmla="*/ 36 h 144"/>
                  <a:gd name="T68" fmla="*/ 62 w 261"/>
                  <a:gd name="T69" fmla="*/ 36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1" h="144">
                    <a:moveTo>
                      <a:pt x="250" y="144"/>
                    </a:moveTo>
                    <a:lnTo>
                      <a:pt x="0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261" y="120"/>
                    </a:lnTo>
                    <a:lnTo>
                      <a:pt x="260" y="121"/>
                    </a:lnTo>
                    <a:lnTo>
                      <a:pt x="260" y="122"/>
                    </a:lnTo>
                    <a:lnTo>
                      <a:pt x="259" y="124"/>
                    </a:lnTo>
                    <a:lnTo>
                      <a:pt x="259" y="125"/>
                    </a:lnTo>
                    <a:lnTo>
                      <a:pt x="258" y="126"/>
                    </a:lnTo>
                    <a:lnTo>
                      <a:pt x="257" y="128"/>
                    </a:lnTo>
                    <a:lnTo>
                      <a:pt x="257" y="129"/>
                    </a:lnTo>
                    <a:lnTo>
                      <a:pt x="256" y="130"/>
                    </a:lnTo>
                    <a:lnTo>
                      <a:pt x="255" y="132"/>
                    </a:lnTo>
                    <a:lnTo>
                      <a:pt x="254" y="134"/>
                    </a:lnTo>
                    <a:lnTo>
                      <a:pt x="254" y="135"/>
                    </a:lnTo>
                    <a:lnTo>
                      <a:pt x="253" y="138"/>
                    </a:lnTo>
                    <a:lnTo>
                      <a:pt x="252" y="139"/>
                    </a:lnTo>
                    <a:lnTo>
                      <a:pt x="251" y="141"/>
                    </a:lnTo>
                    <a:lnTo>
                      <a:pt x="250" y="143"/>
                    </a:lnTo>
                    <a:lnTo>
                      <a:pt x="250" y="144"/>
                    </a:lnTo>
                    <a:close/>
                  </a:path>
                </a:pathLst>
              </a:custGeom>
              <a:solidFill>
                <a:srgbClr val="6F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326"/>
              <p:cNvSpPr>
                <a:spLocks/>
              </p:cNvSpPr>
              <p:nvPr/>
            </p:nvSpPr>
            <p:spPr bwMode="auto">
              <a:xfrm>
                <a:off x="4029" y="2327"/>
                <a:ext cx="65" cy="36"/>
              </a:xfrm>
              <a:custGeom>
                <a:avLst/>
                <a:gdLst>
                  <a:gd name="T0" fmla="*/ 62 w 260"/>
                  <a:gd name="T1" fmla="*/ 36 h 144"/>
                  <a:gd name="T2" fmla="*/ 0 w 260"/>
                  <a:gd name="T3" fmla="*/ 6 h 144"/>
                  <a:gd name="T4" fmla="*/ 0 w 260"/>
                  <a:gd name="T5" fmla="*/ 5 h 144"/>
                  <a:gd name="T6" fmla="*/ 1 w 260"/>
                  <a:gd name="T7" fmla="*/ 4 h 144"/>
                  <a:gd name="T8" fmla="*/ 1 w 260"/>
                  <a:gd name="T9" fmla="*/ 4 h 144"/>
                  <a:gd name="T10" fmla="*/ 2 w 260"/>
                  <a:gd name="T11" fmla="*/ 3 h 144"/>
                  <a:gd name="T12" fmla="*/ 2 w 260"/>
                  <a:gd name="T13" fmla="*/ 2 h 144"/>
                  <a:gd name="T14" fmla="*/ 2 w 260"/>
                  <a:gd name="T15" fmla="*/ 2 h 144"/>
                  <a:gd name="T16" fmla="*/ 3 w 260"/>
                  <a:gd name="T17" fmla="*/ 1 h 144"/>
                  <a:gd name="T18" fmla="*/ 3 w 260"/>
                  <a:gd name="T19" fmla="*/ 0 h 144"/>
                  <a:gd name="T20" fmla="*/ 65 w 260"/>
                  <a:gd name="T21" fmla="*/ 30 h 144"/>
                  <a:gd name="T22" fmla="*/ 65 w 260"/>
                  <a:gd name="T23" fmla="*/ 31 h 144"/>
                  <a:gd name="T24" fmla="*/ 65 w 260"/>
                  <a:gd name="T25" fmla="*/ 32 h 144"/>
                  <a:gd name="T26" fmla="*/ 64 w 260"/>
                  <a:gd name="T27" fmla="*/ 32 h 144"/>
                  <a:gd name="T28" fmla="*/ 64 w 260"/>
                  <a:gd name="T29" fmla="*/ 33 h 144"/>
                  <a:gd name="T30" fmla="*/ 64 w 260"/>
                  <a:gd name="T31" fmla="*/ 34 h 144"/>
                  <a:gd name="T32" fmla="*/ 63 w 260"/>
                  <a:gd name="T33" fmla="*/ 34 h 144"/>
                  <a:gd name="T34" fmla="*/ 63 w 260"/>
                  <a:gd name="T35" fmla="*/ 35 h 144"/>
                  <a:gd name="T36" fmla="*/ 63 w 260"/>
                  <a:gd name="T37" fmla="*/ 36 h 144"/>
                  <a:gd name="T38" fmla="*/ 63 w 260"/>
                  <a:gd name="T39" fmla="*/ 36 h 144"/>
                  <a:gd name="T40" fmla="*/ 63 w 260"/>
                  <a:gd name="T41" fmla="*/ 36 h 144"/>
                  <a:gd name="T42" fmla="*/ 63 w 260"/>
                  <a:gd name="T43" fmla="*/ 36 h 144"/>
                  <a:gd name="T44" fmla="*/ 63 w 260"/>
                  <a:gd name="T45" fmla="*/ 36 h 144"/>
                  <a:gd name="T46" fmla="*/ 63 w 260"/>
                  <a:gd name="T47" fmla="*/ 36 h 144"/>
                  <a:gd name="T48" fmla="*/ 63 w 260"/>
                  <a:gd name="T49" fmla="*/ 36 h 144"/>
                  <a:gd name="T50" fmla="*/ 62 w 260"/>
                  <a:gd name="T51" fmla="*/ 36 h 144"/>
                  <a:gd name="T52" fmla="*/ 62 w 260"/>
                  <a:gd name="T53" fmla="*/ 36 h 1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60" h="144">
                    <a:moveTo>
                      <a:pt x="249" y="144"/>
                    </a:moveTo>
                    <a:lnTo>
                      <a:pt x="0" y="23"/>
                    </a:lnTo>
                    <a:lnTo>
                      <a:pt x="1" y="20"/>
                    </a:lnTo>
                    <a:lnTo>
                      <a:pt x="3" y="17"/>
                    </a:lnTo>
                    <a:lnTo>
                      <a:pt x="4" y="15"/>
                    </a:lnTo>
                    <a:lnTo>
                      <a:pt x="6" y="12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260" y="120"/>
                    </a:lnTo>
                    <a:lnTo>
                      <a:pt x="259" y="123"/>
                    </a:lnTo>
                    <a:lnTo>
                      <a:pt x="258" y="126"/>
                    </a:lnTo>
                    <a:lnTo>
                      <a:pt x="257" y="128"/>
                    </a:lnTo>
                    <a:lnTo>
                      <a:pt x="255" y="131"/>
                    </a:lnTo>
                    <a:lnTo>
                      <a:pt x="254" y="134"/>
                    </a:lnTo>
                    <a:lnTo>
                      <a:pt x="253" y="137"/>
                    </a:lnTo>
                    <a:lnTo>
                      <a:pt x="251" y="139"/>
                    </a:lnTo>
                    <a:lnTo>
                      <a:pt x="250" y="142"/>
                    </a:lnTo>
                    <a:lnTo>
                      <a:pt x="250" y="143"/>
                    </a:lnTo>
                    <a:lnTo>
                      <a:pt x="249" y="143"/>
                    </a:lnTo>
                    <a:lnTo>
                      <a:pt x="249" y="144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327"/>
              <p:cNvSpPr>
                <a:spLocks/>
              </p:cNvSpPr>
              <p:nvPr/>
            </p:nvSpPr>
            <p:spPr bwMode="auto">
              <a:xfrm>
                <a:off x="4031" y="2324"/>
                <a:ext cx="65" cy="36"/>
              </a:xfrm>
              <a:custGeom>
                <a:avLst/>
                <a:gdLst>
                  <a:gd name="T0" fmla="*/ 63 w 260"/>
                  <a:gd name="T1" fmla="*/ 36 h 144"/>
                  <a:gd name="T2" fmla="*/ 0 w 260"/>
                  <a:gd name="T3" fmla="*/ 6 h 144"/>
                  <a:gd name="T4" fmla="*/ 1 w 260"/>
                  <a:gd name="T5" fmla="*/ 5 h 144"/>
                  <a:gd name="T6" fmla="*/ 1 w 260"/>
                  <a:gd name="T7" fmla="*/ 5 h 144"/>
                  <a:gd name="T8" fmla="*/ 1 w 260"/>
                  <a:gd name="T9" fmla="*/ 4 h 144"/>
                  <a:gd name="T10" fmla="*/ 2 w 260"/>
                  <a:gd name="T11" fmla="*/ 3 h 144"/>
                  <a:gd name="T12" fmla="*/ 2 w 260"/>
                  <a:gd name="T13" fmla="*/ 2 h 144"/>
                  <a:gd name="T14" fmla="*/ 3 w 260"/>
                  <a:gd name="T15" fmla="*/ 1 h 144"/>
                  <a:gd name="T16" fmla="*/ 3 w 260"/>
                  <a:gd name="T17" fmla="*/ 1 h 144"/>
                  <a:gd name="T18" fmla="*/ 4 w 260"/>
                  <a:gd name="T19" fmla="*/ 0 h 144"/>
                  <a:gd name="T20" fmla="*/ 65 w 260"/>
                  <a:gd name="T21" fmla="*/ 30 h 144"/>
                  <a:gd name="T22" fmla="*/ 65 w 260"/>
                  <a:gd name="T23" fmla="*/ 31 h 144"/>
                  <a:gd name="T24" fmla="*/ 65 w 260"/>
                  <a:gd name="T25" fmla="*/ 32 h 144"/>
                  <a:gd name="T26" fmla="*/ 64 w 260"/>
                  <a:gd name="T27" fmla="*/ 32 h 144"/>
                  <a:gd name="T28" fmla="*/ 64 w 260"/>
                  <a:gd name="T29" fmla="*/ 33 h 144"/>
                  <a:gd name="T30" fmla="*/ 64 w 260"/>
                  <a:gd name="T31" fmla="*/ 34 h 144"/>
                  <a:gd name="T32" fmla="*/ 63 w 260"/>
                  <a:gd name="T33" fmla="*/ 35 h 144"/>
                  <a:gd name="T34" fmla="*/ 63 w 260"/>
                  <a:gd name="T35" fmla="*/ 35 h 144"/>
                  <a:gd name="T36" fmla="*/ 63 w 260"/>
                  <a:gd name="T37" fmla="*/ 36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0" h="144">
                    <a:moveTo>
                      <a:pt x="250" y="144"/>
                    </a:moveTo>
                    <a:lnTo>
                      <a:pt x="0" y="24"/>
                    </a:lnTo>
                    <a:lnTo>
                      <a:pt x="2" y="21"/>
                    </a:lnTo>
                    <a:lnTo>
                      <a:pt x="3" y="18"/>
                    </a:lnTo>
                    <a:lnTo>
                      <a:pt x="5" y="15"/>
                    </a:lnTo>
                    <a:lnTo>
                      <a:pt x="7" y="12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260" y="120"/>
                    </a:lnTo>
                    <a:lnTo>
                      <a:pt x="259" y="123"/>
                    </a:lnTo>
                    <a:lnTo>
                      <a:pt x="258" y="126"/>
                    </a:lnTo>
                    <a:lnTo>
                      <a:pt x="257" y="129"/>
                    </a:lnTo>
                    <a:lnTo>
                      <a:pt x="255" y="132"/>
                    </a:lnTo>
                    <a:lnTo>
                      <a:pt x="254" y="135"/>
                    </a:lnTo>
                    <a:lnTo>
                      <a:pt x="253" y="138"/>
                    </a:lnTo>
                    <a:lnTo>
                      <a:pt x="251" y="141"/>
                    </a:lnTo>
                    <a:lnTo>
                      <a:pt x="250" y="144"/>
                    </a:lnTo>
                    <a:close/>
                  </a:path>
                </a:pathLst>
              </a:custGeom>
              <a:solidFill>
                <a:srgbClr val="6B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328"/>
              <p:cNvSpPr>
                <a:spLocks/>
              </p:cNvSpPr>
              <p:nvPr/>
            </p:nvSpPr>
            <p:spPr bwMode="auto">
              <a:xfrm>
                <a:off x="4032" y="2321"/>
                <a:ext cx="65" cy="36"/>
              </a:xfrm>
              <a:custGeom>
                <a:avLst/>
                <a:gdLst>
                  <a:gd name="T0" fmla="*/ 62 w 258"/>
                  <a:gd name="T1" fmla="*/ 36 h 144"/>
                  <a:gd name="T2" fmla="*/ 0 w 258"/>
                  <a:gd name="T3" fmla="*/ 6 h 144"/>
                  <a:gd name="T4" fmla="*/ 0 w 258"/>
                  <a:gd name="T5" fmla="*/ 5 h 144"/>
                  <a:gd name="T6" fmla="*/ 1 w 258"/>
                  <a:gd name="T7" fmla="*/ 4 h 144"/>
                  <a:gd name="T8" fmla="*/ 1 w 258"/>
                  <a:gd name="T9" fmla="*/ 4 h 144"/>
                  <a:gd name="T10" fmla="*/ 2 w 258"/>
                  <a:gd name="T11" fmla="*/ 3 h 144"/>
                  <a:gd name="T12" fmla="*/ 2 w 258"/>
                  <a:gd name="T13" fmla="*/ 2 h 144"/>
                  <a:gd name="T14" fmla="*/ 3 w 258"/>
                  <a:gd name="T15" fmla="*/ 2 h 144"/>
                  <a:gd name="T16" fmla="*/ 3 w 258"/>
                  <a:gd name="T17" fmla="*/ 1 h 144"/>
                  <a:gd name="T18" fmla="*/ 3 w 258"/>
                  <a:gd name="T19" fmla="*/ 0 h 144"/>
                  <a:gd name="T20" fmla="*/ 65 w 258"/>
                  <a:gd name="T21" fmla="*/ 30 h 144"/>
                  <a:gd name="T22" fmla="*/ 65 w 258"/>
                  <a:gd name="T23" fmla="*/ 31 h 144"/>
                  <a:gd name="T24" fmla="*/ 64 w 258"/>
                  <a:gd name="T25" fmla="*/ 32 h 144"/>
                  <a:gd name="T26" fmla="*/ 64 w 258"/>
                  <a:gd name="T27" fmla="*/ 32 h 144"/>
                  <a:gd name="T28" fmla="*/ 64 w 258"/>
                  <a:gd name="T29" fmla="*/ 33 h 144"/>
                  <a:gd name="T30" fmla="*/ 63 w 258"/>
                  <a:gd name="T31" fmla="*/ 34 h 144"/>
                  <a:gd name="T32" fmla="*/ 63 w 258"/>
                  <a:gd name="T33" fmla="*/ 35 h 144"/>
                  <a:gd name="T34" fmla="*/ 63 w 258"/>
                  <a:gd name="T35" fmla="*/ 35 h 144"/>
                  <a:gd name="T36" fmla="*/ 62 w 258"/>
                  <a:gd name="T37" fmla="*/ 36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8" h="144">
                    <a:moveTo>
                      <a:pt x="248" y="144"/>
                    </a:moveTo>
                    <a:lnTo>
                      <a:pt x="0" y="24"/>
                    </a:lnTo>
                    <a:lnTo>
                      <a:pt x="1" y="20"/>
                    </a:lnTo>
                    <a:lnTo>
                      <a:pt x="3" y="17"/>
                    </a:lnTo>
                    <a:lnTo>
                      <a:pt x="4" y="14"/>
                    </a:lnTo>
                    <a:lnTo>
                      <a:pt x="7" y="12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2" y="3"/>
                    </a:lnTo>
                    <a:lnTo>
                      <a:pt x="13" y="0"/>
                    </a:lnTo>
                    <a:lnTo>
                      <a:pt x="258" y="119"/>
                    </a:lnTo>
                    <a:lnTo>
                      <a:pt x="257" y="123"/>
                    </a:lnTo>
                    <a:lnTo>
                      <a:pt x="256" y="126"/>
                    </a:lnTo>
                    <a:lnTo>
                      <a:pt x="255" y="129"/>
                    </a:lnTo>
                    <a:lnTo>
                      <a:pt x="253" y="132"/>
                    </a:lnTo>
                    <a:lnTo>
                      <a:pt x="252" y="135"/>
                    </a:lnTo>
                    <a:lnTo>
                      <a:pt x="251" y="138"/>
                    </a:lnTo>
                    <a:lnTo>
                      <a:pt x="250" y="141"/>
                    </a:lnTo>
                    <a:lnTo>
                      <a:pt x="248" y="144"/>
                    </a:lnTo>
                    <a:close/>
                  </a:path>
                </a:pathLst>
              </a:custGeom>
              <a:solidFill>
                <a:srgbClr val="6765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329"/>
              <p:cNvSpPr>
                <a:spLocks/>
              </p:cNvSpPr>
              <p:nvPr/>
            </p:nvSpPr>
            <p:spPr bwMode="auto">
              <a:xfrm>
                <a:off x="4034" y="2318"/>
                <a:ext cx="64" cy="36"/>
              </a:xfrm>
              <a:custGeom>
                <a:avLst/>
                <a:gdLst>
                  <a:gd name="T0" fmla="*/ 61 w 257"/>
                  <a:gd name="T1" fmla="*/ 36 h 143"/>
                  <a:gd name="T2" fmla="*/ 0 w 257"/>
                  <a:gd name="T3" fmla="*/ 6 h 143"/>
                  <a:gd name="T4" fmla="*/ 0 w 257"/>
                  <a:gd name="T5" fmla="*/ 5 h 143"/>
                  <a:gd name="T6" fmla="*/ 1 w 257"/>
                  <a:gd name="T7" fmla="*/ 4 h 143"/>
                  <a:gd name="T8" fmla="*/ 1 w 257"/>
                  <a:gd name="T9" fmla="*/ 4 h 143"/>
                  <a:gd name="T10" fmla="*/ 1 w 257"/>
                  <a:gd name="T11" fmla="*/ 3 h 143"/>
                  <a:gd name="T12" fmla="*/ 2 w 257"/>
                  <a:gd name="T13" fmla="*/ 2 h 143"/>
                  <a:gd name="T14" fmla="*/ 2 w 257"/>
                  <a:gd name="T15" fmla="*/ 2 h 143"/>
                  <a:gd name="T16" fmla="*/ 3 w 257"/>
                  <a:gd name="T17" fmla="*/ 1 h 143"/>
                  <a:gd name="T18" fmla="*/ 3 w 257"/>
                  <a:gd name="T19" fmla="*/ 0 h 143"/>
                  <a:gd name="T20" fmla="*/ 64 w 257"/>
                  <a:gd name="T21" fmla="*/ 30 h 143"/>
                  <a:gd name="T22" fmla="*/ 64 w 257"/>
                  <a:gd name="T23" fmla="*/ 30 h 143"/>
                  <a:gd name="T24" fmla="*/ 63 w 257"/>
                  <a:gd name="T25" fmla="*/ 31 h 143"/>
                  <a:gd name="T26" fmla="*/ 63 w 257"/>
                  <a:gd name="T27" fmla="*/ 32 h 143"/>
                  <a:gd name="T28" fmla="*/ 63 w 257"/>
                  <a:gd name="T29" fmla="*/ 33 h 143"/>
                  <a:gd name="T30" fmla="*/ 62 w 257"/>
                  <a:gd name="T31" fmla="*/ 34 h 143"/>
                  <a:gd name="T32" fmla="*/ 62 w 257"/>
                  <a:gd name="T33" fmla="*/ 34 h 143"/>
                  <a:gd name="T34" fmla="*/ 62 w 257"/>
                  <a:gd name="T35" fmla="*/ 35 h 143"/>
                  <a:gd name="T36" fmla="*/ 61 w 257"/>
                  <a:gd name="T37" fmla="*/ 36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7" h="143">
                    <a:moveTo>
                      <a:pt x="246" y="143"/>
                    </a:moveTo>
                    <a:lnTo>
                      <a:pt x="0" y="23"/>
                    </a:lnTo>
                    <a:lnTo>
                      <a:pt x="1" y="20"/>
                    </a:lnTo>
                    <a:lnTo>
                      <a:pt x="3" y="17"/>
                    </a:lnTo>
                    <a:lnTo>
                      <a:pt x="5" y="14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257" y="118"/>
                    </a:lnTo>
                    <a:lnTo>
                      <a:pt x="256" y="121"/>
                    </a:lnTo>
                    <a:lnTo>
                      <a:pt x="253" y="124"/>
                    </a:lnTo>
                    <a:lnTo>
                      <a:pt x="252" y="127"/>
                    </a:lnTo>
                    <a:lnTo>
                      <a:pt x="251" y="130"/>
                    </a:lnTo>
                    <a:lnTo>
                      <a:pt x="250" y="134"/>
                    </a:lnTo>
                    <a:lnTo>
                      <a:pt x="249" y="137"/>
                    </a:lnTo>
                    <a:lnTo>
                      <a:pt x="248" y="140"/>
                    </a:lnTo>
                    <a:lnTo>
                      <a:pt x="246" y="143"/>
                    </a:lnTo>
                    <a:close/>
                  </a:path>
                </a:pathLst>
              </a:custGeom>
              <a:solidFill>
                <a:srgbClr val="6563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330"/>
              <p:cNvSpPr>
                <a:spLocks/>
              </p:cNvSpPr>
              <p:nvPr/>
            </p:nvSpPr>
            <p:spPr bwMode="auto">
              <a:xfrm>
                <a:off x="4035" y="2315"/>
                <a:ext cx="64" cy="36"/>
              </a:xfrm>
              <a:custGeom>
                <a:avLst/>
                <a:gdLst>
                  <a:gd name="T0" fmla="*/ 61 w 255"/>
                  <a:gd name="T1" fmla="*/ 36 h 141"/>
                  <a:gd name="T2" fmla="*/ 0 w 255"/>
                  <a:gd name="T3" fmla="*/ 6 h 141"/>
                  <a:gd name="T4" fmla="*/ 1 w 255"/>
                  <a:gd name="T5" fmla="*/ 5 h 141"/>
                  <a:gd name="T6" fmla="*/ 1 w 255"/>
                  <a:gd name="T7" fmla="*/ 4 h 141"/>
                  <a:gd name="T8" fmla="*/ 1 w 255"/>
                  <a:gd name="T9" fmla="*/ 4 h 141"/>
                  <a:gd name="T10" fmla="*/ 2 w 255"/>
                  <a:gd name="T11" fmla="*/ 3 h 141"/>
                  <a:gd name="T12" fmla="*/ 2 w 255"/>
                  <a:gd name="T13" fmla="*/ 2 h 141"/>
                  <a:gd name="T14" fmla="*/ 3 w 255"/>
                  <a:gd name="T15" fmla="*/ 2 h 141"/>
                  <a:gd name="T16" fmla="*/ 3 w 255"/>
                  <a:gd name="T17" fmla="*/ 1 h 141"/>
                  <a:gd name="T18" fmla="*/ 4 w 255"/>
                  <a:gd name="T19" fmla="*/ 0 h 141"/>
                  <a:gd name="T20" fmla="*/ 64 w 255"/>
                  <a:gd name="T21" fmla="*/ 30 h 141"/>
                  <a:gd name="T22" fmla="*/ 64 w 255"/>
                  <a:gd name="T23" fmla="*/ 30 h 141"/>
                  <a:gd name="T24" fmla="*/ 63 w 255"/>
                  <a:gd name="T25" fmla="*/ 31 h 141"/>
                  <a:gd name="T26" fmla="*/ 63 w 255"/>
                  <a:gd name="T27" fmla="*/ 32 h 141"/>
                  <a:gd name="T28" fmla="*/ 63 w 255"/>
                  <a:gd name="T29" fmla="*/ 33 h 141"/>
                  <a:gd name="T30" fmla="*/ 63 w 255"/>
                  <a:gd name="T31" fmla="*/ 34 h 141"/>
                  <a:gd name="T32" fmla="*/ 62 w 255"/>
                  <a:gd name="T33" fmla="*/ 34 h 141"/>
                  <a:gd name="T34" fmla="*/ 62 w 255"/>
                  <a:gd name="T35" fmla="*/ 35 h 141"/>
                  <a:gd name="T36" fmla="*/ 61 w 255"/>
                  <a:gd name="T37" fmla="*/ 36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5" h="141">
                    <a:moveTo>
                      <a:pt x="245" y="141"/>
                    </a:moveTo>
                    <a:lnTo>
                      <a:pt x="0" y="22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5" y="14"/>
                    </a:lnTo>
                    <a:lnTo>
                      <a:pt x="7" y="11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255" y="116"/>
                    </a:lnTo>
                    <a:lnTo>
                      <a:pt x="254" y="119"/>
                    </a:lnTo>
                    <a:lnTo>
                      <a:pt x="253" y="122"/>
                    </a:lnTo>
                    <a:lnTo>
                      <a:pt x="252" y="126"/>
                    </a:lnTo>
                    <a:lnTo>
                      <a:pt x="251" y="129"/>
                    </a:lnTo>
                    <a:lnTo>
                      <a:pt x="250" y="132"/>
                    </a:lnTo>
                    <a:lnTo>
                      <a:pt x="247" y="135"/>
                    </a:lnTo>
                    <a:lnTo>
                      <a:pt x="246" y="138"/>
                    </a:lnTo>
                    <a:lnTo>
                      <a:pt x="245" y="141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331"/>
              <p:cNvSpPr>
                <a:spLocks/>
              </p:cNvSpPr>
              <p:nvPr/>
            </p:nvSpPr>
            <p:spPr bwMode="auto">
              <a:xfrm>
                <a:off x="4037" y="2313"/>
                <a:ext cx="63" cy="35"/>
              </a:xfrm>
              <a:custGeom>
                <a:avLst/>
                <a:gdLst>
                  <a:gd name="T0" fmla="*/ 61 w 252"/>
                  <a:gd name="T1" fmla="*/ 35 h 141"/>
                  <a:gd name="T2" fmla="*/ 0 w 252"/>
                  <a:gd name="T3" fmla="*/ 6 h 141"/>
                  <a:gd name="T4" fmla="*/ 1 w 252"/>
                  <a:gd name="T5" fmla="*/ 5 h 141"/>
                  <a:gd name="T6" fmla="*/ 1 w 252"/>
                  <a:gd name="T7" fmla="*/ 4 h 141"/>
                  <a:gd name="T8" fmla="*/ 1 w 252"/>
                  <a:gd name="T9" fmla="*/ 4 h 141"/>
                  <a:gd name="T10" fmla="*/ 2 w 252"/>
                  <a:gd name="T11" fmla="*/ 3 h 141"/>
                  <a:gd name="T12" fmla="*/ 2 w 252"/>
                  <a:gd name="T13" fmla="*/ 2 h 141"/>
                  <a:gd name="T14" fmla="*/ 3 w 252"/>
                  <a:gd name="T15" fmla="*/ 2 h 141"/>
                  <a:gd name="T16" fmla="*/ 3 w 252"/>
                  <a:gd name="T17" fmla="*/ 1 h 141"/>
                  <a:gd name="T18" fmla="*/ 4 w 252"/>
                  <a:gd name="T19" fmla="*/ 0 h 141"/>
                  <a:gd name="T20" fmla="*/ 63 w 252"/>
                  <a:gd name="T21" fmla="*/ 29 h 141"/>
                  <a:gd name="T22" fmla="*/ 63 w 252"/>
                  <a:gd name="T23" fmla="*/ 30 h 141"/>
                  <a:gd name="T24" fmla="*/ 63 w 252"/>
                  <a:gd name="T25" fmla="*/ 30 h 141"/>
                  <a:gd name="T26" fmla="*/ 62 w 252"/>
                  <a:gd name="T27" fmla="*/ 31 h 141"/>
                  <a:gd name="T28" fmla="*/ 62 w 252"/>
                  <a:gd name="T29" fmla="*/ 32 h 141"/>
                  <a:gd name="T30" fmla="*/ 62 w 252"/>
                  <a:gd name="T31" fmla="*/ 33 h 141"/>
                  <a:gd name="T32" fmla="*/ 62 w 252"/>
                  <a:gd name="T33" fmla="*/ 33 h 141"/>
                  <a:gd name="T34" fmla="*/ 61 w 252"/>
                  <a:gd name="T35" fmla="*/ 34 h 141"/>
                  <a:gd name="T36" fmla="*/ 61 w 252"/>
                  <a:gd name="T37" fmla="*/ 35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2" h="141">
                    <a:moveTo>
                      <a:pt x="244" y="141"/>
                    </a:moveTo>
                    <a:lnTo>
                      <a:pt x="0" y="23"/>
                    </a:lnTo>
                    <a:lnTo>
                      <a:pt x="2" y="20"/>
                    </a:lnTo>
                    <a:lnTo>
                      <a:pt x="3" y="18"/>
                    </a:lnTo>
                    <a:lnTo>
                      <a:pt x="5" y="15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252" y="116"/>
                    </a:lnTo>
                    <a:lnTo>
                      <a:pt x="251" y="119"/>
                    </a:lnTo>
                    <a:lnTo>
                      <a:pt x="250" y="122"/>
                    </a:lnTo>
                    <a:lnTo>
                      <a:pt x="249" y="125"/>
                    </a:lnTo>
                    <a:lnTo>
                      <a:pt x="248" y="128"/>
                    </a:lnTo>
                    <a:lnTo>
                      <a:pt x="247" y="131"/>
                    </a:lnTo>
                    <a:lnTo>
                      <a:pt x="246" y="134"/>
                    </a:lnTo>
                    <a:lnTo>
                      <a:pt x="245" y="138"/>
                    </a:lnTo>
                    <a:lnTo>
                      <a:pt x="244" y="141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332"/>
              <p:cNvSpPr>
                <a:spLocks/>
              </p:cNvSpPr>
              <p:nvPr/>
            </p:nvSpPr>
            <p:spPr bwMode="auto">
              <a:xfrm>
                <a:off x="4039" y="2310"/>
                <a:ext cx="62" cy="34"/>
              </a:xfrm>
              <a:custGeom>
                <a:avLst/>
                <a:gdLst>
                  <a:gd name="T0" fmla="*/ 60 w 249"/>
                  <a:gd name="T1" fmla="*/ 34 h 139"/>
                  <a:gd name="T2" fmla="*/ 0 w 249"/>
                  <a:gd name="T3" fmla="*/ 6 h 139"/>
                  <a:gd name="T4" fmla="*/ 0 w 249"/>
                  <a:gd name="T5" fmla="*/ 5 h 139"/>
                  <a:gd name="T6" fmla="*/ 1 w 249"/>
                  <a:gd name="T7" fmla="*/ 4 h 139"/>
                  <a:gd name="T8" fmla="*/ 1 w 249"/>
                  <a:gd name="T9" fmla="*/ 3 h 139"/>
                  <a:gd name="T10" fmla="*/ 2 w 249"/>
                  <a:gd name="T11" fmla="*/ 3 h 139"/>
                  <a:gd name="T12" fmla="*/ 2 w 249"/>
                  <a:gd name="T13" fmla="*/ 2 h 139"/>
                  <a:gd name="T14" fmla="*/ 3 w 249"/>
                  <a:gd name="T15" fmla="*/ 1 h 139"/>
                  <a:gd name="T16" fmla="*/ 3 w 249"/>
                  <a:gd name="T17" fmla="*/ 1 h 139"/>
                  <a:gd name="T18" fmla="*/ 4 w 249"/>
                  <a:gd name="T19" fmla="*/ 0 h 139"/>
                  <a:gd name="T20" fmla="*/ 62 w 249"/>
                  <a:gd name="T21" fmla="*/ 28 h 139"/>
                  <a:gd name="T22" fmla="*/ 62 w 249"/>
                  <a:gd name="T23" fmla="*/ 29 h 139"/>
                  <a:gd name="T24" fmla="*/ 62 w 249"/>
                  <a:gd name="T25" fmla="*/ 30 h 139"/>
                  <a:gd name="T26" fmla="*/ 61 w 249"/>
                  <a:gd name="T27" fmla="*/ 30 h 139"/>
                  <a:gd name="T28" fmla="*/ 61 w 249"/>
                  <a:gd name="T29" fmla="*/ 31 h 139"/>
                  <a:gd name="T30" fmla="*/ 61 w 249"/>
                  <a:gd name="T31" fmla="*/ 32 h 139"/>
                  <a:gd name="T32" fmla="*/ 61 w 249"/>
                  <a:gd name="T33" fmla="*/ 33 h 139"/>
                  <a:gd name="T34" fmla="*/ 60 w 249"/>
                  <a:gd name="T35" fmla="*/ 33 h 139"/>
                  <a:gd name="T36" fmla="*/ 60 w 249"/>
                  <a:gd name="T37" fmla="*/ 34 h 1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9" h="139">
                    <a:moveTo>
                      <a:pt x="241" y="139"/>
                    </a:moveTo>
                    <a:lnTo>
                      <a:pt x="0" y="23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5" y="14"/>
                    </a:lnTo>
                    <a:lnTo>
                      <a:pt x="7" y="11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3"/>
                    </a:lnTo>
                    <a:lnTo>
                      <a:pt x="15" y="0"/>
                    </a:lnTo>
                    <a:lnTo>
                      <a:pt x="249" y="113"/>
                    </a:lnTo>
                    <a:lnTo>
                      <a:pt x="248" y="117"/>
                    </a:lnTo>
                    <a:lnTo>
                      <a:pt x="247" y="121"/>
                    </a:lnTo>
                    <a:lnTo>
                      <a:pt x="246" y="124"/>
                    </a:lnTo>
                    <a:lnTo>
                      <a:pt x="245" y="127"/>
                    </a:lnTo>
                    <a:lnTo>
                      <a:pt x="244" y="130"/>
                    </a:lnTo>
                    <a:lnTo>
                      <a:pt x="243" y="133"/>
                    </a:lnTo>
                    <a:lnTo>
                      <a:pt x="242" y="136"/>
                    </a:lnTo>
                    <a:lnTo>
                      <a:pt x="241" y="139"/>
                    </a:lnTo>
                    <a:close/>
                  </a:path>
                </a:pathLst>
              </a:custGeom>
              <a:solidFill>
                <a:srgbClr val="5C5A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333"/>
              <p:cNvSpPr>
                <a:spLocks/>
              </p:cNvSpPr>
              <p:nvPr/>
            </p:nvSpPr>
            <p:spPr bwMode="auto">
              <a:xfrm>
                <a:off x="4041" y="2307"/>
                <a:ext cx="61" cy="34"/>
              </a:xfrm>
              <a:custGeom>
                <a:avLst/>
                <a:gdLst>
                  <a:gd name="T0" fmla="*/ 59 w 245"/>
                  <a:gd name="T1" fmla="*/ 34 h 137"/>
                  <a:gd name="T2" fmla="*/ 0 w 245"/>
                  <a:gd name="T3" fmla="*/ 5 h 137"/>
                  <a:gd name="T4" fmla="*/ 0 w 245"/>
                  <a:gd name="T5" fmla="*/ 4 h 137"/>
                  <a:gd name="T6" fmla="*/ 1 w 245"/>
                  <a:gd name="T7" fmla="*/ 4 h 137"/>
                  <a:gd name="T8" fmla="*/ 1 w 245"/>
                  <a:gd name="T9" fmla="*/ 3 h 137"/>
                  <a:gd name="T10" fmla="*/ 2 w 245"/>
                  <a:gd name="T11" fmla="*/ 2 h 137"/>
                  <a:gd name="T12" fmla="*/ 2 w 245"/>
                  <a:gd name="T13" fmla="*/ 2 h 137"/>
                  <a:gd name="T14" fmla="*/ 3 w 245"/>
                  <a:gd name="T15" fmla="*/ 1 h 137"/>
                  <a:gd name="T16" fmla="*/ 3 w 245"/>
                  <a:gd name="T17" fmla="*/ 0 h 137"/>
                  <a:gd name="T18" fmla="*/ 4 w 245"/>
                  <a:gd name="T19" fmla="*/ 0 h 137"/>
                  <a:gd name="T20" fmla="*/ 61 w 245"/>
                  <a:gd name="T21" fmla="*/ 28 h 137"/>
                  <a:gd name="T22" fmla="*/ 61 w 245"/>
                  <a:gd name="T23" fmla="*/ 28 h 137"/>
                  <a:gd name="T24" fmla="*/ 61 w 245"/>
                  <a:gd name="T25" fmla="*/ 29 h 137"/>
                  <a:gd name="T26" fmla="*/ 61 w 245"/>
                  <a:gd name="T27" fmla="*/ 30 h 137"/>
                  <a:gd name="T28" fmla="*/ 60 w 245"/>
                  <a:gd name="T29" fmla="*/ 31 h 137"/>
                  <a:gd name="T30" fmla="*/ 60 w 245"/>
                  <a:gd name="T31" fmla="*/ 32 h 137"/>
                  <a:gd name="T32" fmla="*/ 60 w 245"/>
                  <a:gd name="T33" fmla="*/ 33 h 137"/>
                  <a:gd name="T34" fmla="*/ 60 w 245"/>
                  <a:gd name="T35" fmla="*/ 33 h 137"/>
                  <a:gd name="T36" fmla="*/ 59 w 245"/>
                  <a:gd name="T37" fmla="*/ 34 h 1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5" h="137">
                    <a:moveTo>
                      <a:pt x="238" y="137"/>
                    </a:moveTo>
                    <a:lnTo>
                      <a:pt x="0" y="21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245" y="111"/>
                    </a:lnTo>
                    <a:lnTo>
                      <a:pt x="245" y="114"/>
                    </a:lnTo>
                    <a:lnTo>
                      <a:pt x="244" y="117"/>
                    </a:lnTo>
                    <a:lnTo>
                      <a:pt x="243" y="120"/>
                    </a:lnTo>
                    <a:lnTo>
                      <a:pt x="242" y="123"/>
                    </a:lnTo>
                    <a:lnTo>
                      <a:pt x="241" y="127"/>
                    </a:lnTo>
                    <a:lnTo>
                      <a:pt x="240" y="131"/>
                    </a:lnTo>
                    <a:lnTo>
                      <a:pt x="239" y="134"/>
                    </a:lnTo>
                    <a:lnTo>
                      <a:pt x="238" y="137"/>
                    </a:lnTo>
                    <a:close/>
                  </a:path>
                </a:pathLst>
              </a:custGeom>
              <a:solidFill>
                <a:srgbClr val="5B58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334"/>
              <p:cNvSpPr>
                <a:spLocks/>
              </p:cNvSpPr>
              <p:nvPr/>
            </p:nvSpPr>
            <p:spPr bwMode="auto">
              <a:xfrm>
                <a:off x="4043" y="2304"/>
                <a:ext cx="60" cy="34"/>
              </a:xfrm>
              <a:custGeom>
                <a:avLst/>
                <a:gdLst>
                  <a:gd name="T0" fmla="*/ 58 w 241"/>
                  <a:gd name="T1" fmla="*/ 34 h 134"/>
                  <a:gd name="T2" fmla="*/ 0 w 241"/>
                  <a:gd name="T3" fmla="*/ 5 h 134"/>
                  <a:gd name="T4" fmla="*/ 0 w 241"/>
                  <a:gd name="T5" fmla="*/ 5 h 134"/>
                  <a:gd name="T6" fmla="*/ 1 w 241"/>
                  <a:gd name="T7" fmla="*/ 4 h 134"/>
                  <a:gd name="T8" fmla="*/ 1 w 241"/>
                  <a:gd name="T9" fmla="*/ 3 h 134"/>
                  <a:gd name="T10" fmla="*/ 2 w 241"/>
                  <a:gd name="T11" fmla="*/ 3 h 134"/>
                  <a:gd name="T12" fmla="*/ 2 w 241"/>
                  <a:gd name="T13" fmla="*/ 2 h 134"/>
                  <a:gd name="T14" fmla="*/ 3 w 241"/>
                  <a:gd name="T15" fmla="*/ 1 h 134"/>
                  <a:gd name="T16" fmla="*/ 3 w 241"/>
                  <a:gd name="T17" fmla="*/ 1 h 134"/>
                  <a:gd name="T18" fmla="*/ 4 w 241"/>
                  <a:gd name="T19" fmla="*/ 0 h 134"/>
                  <a:gd name="T20" fmla="*/ 60 w 241"/>
                  <a:gd name="T21" fmla="*/ 28 h 134"/>
                  <a:gd name="T22" fmla="*/ 60 w 241"/>
                  <a:gd name="T23" fmla="*/ 28 h 134"/>
                  <a:gd name="T24" fmla="*/ 60 w 241"/>
                  <a:gd name="T25" fmla="*/ 29 h 134"/>
                  <a:gd name="T26" fmla="*/ 59 w 241"/>
                  <a:gd name="T27" fmla="*/ 30 h 134"/>
                  <a:gd name="T28" fmla="*/ 59 w 241"/>
                  <a:gd name="T29" fmla="*/ 31 h 134"/>
                  <a:gd name="T30" fmla="*/ 59 w 241"/>
                  <a:gd name="T31" fmla="*/ 32 h 134"/>
                  <a:gd name="T32" fmla="*/ 59 w 241"/>
                  <a:gd name="T33" fmla="*/ 32 h 134"/>
                  <a:gd name="T34" fmla="*/ 59 w 241"/>
                  <a:gd name="T35" fmla="*/ 33 h 134"/>
                  <a:gd name="T36" fmla="*/ 58 w 241"/>
                  <a:gd name="T37" fmla="*/ 34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1" h="134">
                    <a:moveTo>
                      <a:pt x="234" y="134"/>
                    </a:moveTo>
                    <a:lnTo>
                      <a:pt x="0" y="21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7" y="0"/>
                    </a:lnTo>
                    <a:lnTo>
                      <a:pt x="241" y="109"/>
                    </a:lnTo>
                    <a:lnTo>
                      <a:pt x="240" y="112"/>
                    </a:lnTo>
                    <a:lnTo>
                      <a:pt x="239" y="115"/>
                    </a:lnTo>
                    <a:lnTo>
                      <a:pt x="238" y="118"/>
                    </a:lnTo>
                    <a:lnTo>
                      <a:pt x="237" y="121"/>
                    </a:lnTo>
                    <a:lnTo>
                      <a:pt x="237" y="125"/>
                    </a:lnTo>
                    <a:lnTo>
                      <a:pt x="236" y="128"/>
                    </a:lnTo>
                    <a:lnTo>
                      <a:pt x="235" y="131"/>
                    </a:lnTo>
                    <a:lnTo>
                      <a:pt x="234" y="134"/>
                    </a:lnTo>
                    <a:close/>
                  </a:path>
                </a:pathLst>
              </a:custGeom>
              <a:solidFill>
                <a:srgbClr val="5754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335"/>
              <p:cNvSpPr>
                <a:spLocks/>
              </p:cNvSpPr>
              <p:nvPr/>
            </p:nvSpPr>
            <p:spPr bwMode="auto">
              <a:xfrm>
                <a:off x="4045" y="2302"/>
                <a:ext cx="59" cy="33"/>
              </a:xfrm>
              <a:custGeom>
                <a:avLst/>
                <a:gdLst>
                  <a:gd name="T0" fmla="*/ 57 w 237"/>
                  <a:gd name="T1" fmla="*/ 33 h 132"/>
                  <a:gd name="T2" fmla="*/ 0 w 237"/>
                  <a:gd name="T3" fmla="*/ 5 h 132"/>
                  <a:gd name="T4" fmla="*/ 0 w 237"/>
                  <a:gd name="T5" fmla="*/ 5 h 132"/>
                  <a:gd name="T6" fmla="*/ 1 w 237"/>
                  <a:gd name="T7" fmla="*/ 4 h 132"/>
                  <a:gd name="T8" fmla="*/ 2 w 237"/>
                  <a:gd name="T9" fmla="*/ 3 h 132"/>
                  <a:gd name="T10" fmla="*/ 2 w 237"/>
                  <a:gd name="T11" fmla="*/ 3 h 132"/>
                  <a:gd name="T12" fmla="*/ 3 w 237"/>
                  <a:gd name="T13" fmla="*/ 2 h 132"/>
                  <a:gd name="T14" fmla="*/ 3 w 237"/>
                  <a:gd name="T15" fmla="*/ 1 h 132"/>
                  <a:gd name="T16" fmla="*/ 4 w 237"/>
                  <a:gd name="T17" fmla="*/ 1 h 132"/>
                  <a:gd name="T18" fmla="*/ 4 w 237"/>
                  <a:gd name="T19" fmla="*/ 0 h 132"/>
                  <a:gd name="T20" fmla="*/ 59 w 237"/>
                  <a:gd name="T21" fmla="*/ 27 h 132"/>
                  <a:gd name="T22" fmla="*/ 59 w 237"/>
                  <a:gd name="T23" fmla="*/ 27 h 132"/>
                  <a:gd name="T24" fmla="*/ 59 w 237"/>
                  <a:gd name="T25" fmla="*/ 28 h 132"/>
                  <a:gd name="T26" fmla="*/ 58 w 237"/>
                  <a:gd name="T27" fmla="*/ 29 h 132"/>
                  <a:gd name="T28" fmla="*/ 58 w 237"/>
                  <a:gd name="T29" fmla="*/ 30 h 132"/>
                  <a:gd name="T30" fmla="*/ 58 w 237"/>
                  <a:gd name="T31" fmla="*/ 31 h 132"/>
                  <a:gd name="T32" fmla="*/ 58 w 237"/>
                  <a:gd name="T33" fmla="*/ 31 h 132"/>
                  <a:gd name="T34" fmla="*/ 58 w 237"/>
                  <a:gd name="T35" fmla="*/ 32 h 132"/>
                  <a:gd name="T36" fmla="*/ 57 w 237"/>
                  <a:gd name="T37" fmla="*/ 33 h 1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7" h="132">
                    <a:moveTo>
                      <a:pt x="230" y="132"/>
                    </a:moveTo>
                    <a:lnTo>
                      <a:pt x="0" y="21"/>
                    </a:lnTo>
                    <a:lnTo>
                      <a:pt x="2" y="18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37" y="106"/>
                    </a:lnTo>
                    <a:lnTo>
                      <a:pt x="236" y="109"/>
                    </a:lnTo>
                    <a:lnTo>
                      <a:pt x="235" y="112"/>
                    </a:lnTo>
                    <a:lnTo>
                      <a:pt x="234" y="115"/>
                    </a:lnTo>
                    <a:lnTo>
                      <a:pt x="234" y="119"/>
                    </a:lnTo>
                    <a:lnTo>
                      <a:pt x="233" y="122"/>
                    </a:lnTo>
                    <a:lnTo>
                      <a:pt x="232" y="125"/>
                    </a:lnTo>
                    <a:lnTo>
                      <a:pt x="231" y="128"/>
                    </a:lnTo>
                    <a:lnTo>
                      <a:pt x="230" y="132"/>
                    </a:lnTo>
                    <a:close/>
                  </a:path>
                </a:pathLst>
              </a:custGeom>
              <a:solidFill>
                <a:srgbClr val="535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336"/>
              <p:cNvSpPr>
                <a:spLocks/>
              </p:cNvSpPr>
              <p:nvPr/>
            </p:nvSpPr>
            <p:spPr bwMode="auto">
              <a:xfrm>
                <a:off x="4047" y="2299"/>
                <a:ext cx="57" cy="33"/>
              </a:xfrm>
              <a:custGeom>
                <a:avLst/>
                <a:gdLst>
                  <a:gd name="T0" fmla="*/ 56 w 229"/>
                  <a:gd name="T1" fmla="*/ 33 h 130"/>
                  <a:gd name="T2" fmla="*/ 0 w 229"/>
                  <a:gd name="T3" fmla="*/ 5 h 130"/>
                  <a:gd name="T4" fmla="*/ 0 w 229"/>
                  <a:gd name="T5" fmla="*/ 5 h 130"/>
                  <a:gd name="T6" fmla="*/ 1 w 229"/>
                  <a:gd name="T7" fmla="*/ 4 h 130"/>
                  <a:gd name="T8" fmla="*/ 1 w 229"/>
                  <a:gd name="T9" fmla="*/ 3 h 130"/>
                  <a:gd name="T10" fmla="*/ 2 w 229"/>
                  <a:gd name="T11" fmla="*/ 3 h 130"/>
                  <a:gd name="T12" fmla="*/ 2 w 229"/>
                  <a:gd name="T13" fmla="*/ 2 h 130"/>
                  <a:gd name="T14" fmla="*/ 3 w 229"/>
                  <a:gd name="T15" fmla="*/ 1 h 130"/>
                  <a:gd name="T16" fmla="*/ 4 w 229"/>
                  <a:gd name="T17" fmla="*/ 1 h 130"/>
                  <a:gd name="T18" fmla="*/ 4 w 229"/>
                  <a:gd name="T19" fmla="*/ 0 h 130"/>
                  <a:gd name="T20" fmla="*/ 57 w 229"/>
                  <a:gd name="T21" fmla="*/ 26 h 130"/>
                  <a:gd name="T22" fmla="*/ 57 w 229"/>
                  <a:gd name="T23" fmla="*/ 27 h 130"/>
                  <a:gd name="T24" fmla="*/ 57 w 229"/>
                  <a:gd name="T25" fmla="*/ 28 h 130"/>
                  <a:gd name="T26" fmla="*/ 57 w 229"/>
                  <a:gd name="T27" fmla="*/ 29 h 130"/>
                  <a:gd name="T28" fmla="*/ 57 w 229"/>
                  <a:gd name="T29" fmla="*/ 29 h 130"/>
                  <a:gd name="T30" fmla="*/ 56 w 229"/>
                  <a:gd name="T31" fmla="*/ 30 h 130"/>
                  <a:gd name="T32" fmla="*/ 56 w 229"/>
                  <a:gd name="T33" fmla="*/ 31 h 130"/>
                  <a:gd name="T34" fmla="*/ 56 w 229"/>
                  <a:gd name="T35" fmla="*/ 32 h 130"/>
                  <a:gd name="T36" fmla="*/ 56 w 229"/>
                  <a:gd name="T37" fmla="*/ 33 h 1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9" h="130">
                    <a:moveTo>
                      <a:pt x="224" y="130"/>
                    </a:moveTo>
                    <a:lnTo>
                      <a:pt x="0" y="21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8" y="110"/>
                    </a:lnTo>
                    <a:lnTo>
                      <a:pt x="227" y="113"/>
                    </a:lnTo>
                    <a:lnTo>
                      <a:pt x="227" y="116"/>
                    </a:lnTo>
                    <a:lnTo>
                      <a:pt x="226" y="120"/>
                    </a:lnTo>
                    <a:lnTo>
                      <a:pt x="225" y="123"/>
                    </a:lnTo>
                    <a:lnTo>
                      <a:pt x="224" y="126"/>
                    </a:lnTo>
                    <a:lnTo>
                      <a:pt x="224" y="130"/>
                    </a:lnTo>
                    <a:close/>
                  </a:path>
                </a:pathLst>
              </a:custGeom>
              <a:solidFill>
                <a:srgbClr val="514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337"/>
              <p:cNvSpPr>
                <a:spLocks/>
              </p:cNvSpPr>
              <p:nvPr/>
            </p:nvSpPr>
            <p:spPr bwMode="auto">
              <a:xfrm>
                <a:off x="4049" y="2297"/>
                <a:ext cx="56" cy="31"/>
              </a:xfrm>
              <a:custGeom>
                <a:avLst/>
                <a:gdLst>
                  <a:gd name="T0" fmla="*/ 55 w 223"/>
                  <a:gd name="T1" fmla="*/ 31 h 127"/>
                  <a:gd name="T2" fmla="*/ 0 w 223"/>
                  <a:gd name="T3" fmla="*/ 5 h 127"/>
                  <a:gd name="T4" fmla="*/ 1 w 223"/>
                  <a:gd name="T5" fmla="*/ 4 h 127"/>
                  <a:gd name="T6" fmla="*/ 1 w 223"/>
                  <a:gd name="T7" fmla="*/ 4 h 127"/>
                  <a:gd name="T8" fmla="*/ 2 w 223"/>
                  <a:gd name="T9" fmla="*/ 3 h 127"/>
                  <a:gd name="T10" fmla="*/ 2 w 223"/>
                  <a:gd name="T11" fmla="*/ 2 h 127"/>
                  <a:gd name="T12" fmla="*/ 3 w 223"/>
                  <a:gd name="T13" fmla="*/ 2 h 127"/>
                  <a:gd name="T14" fmla="*/ 3 w 223"/>
                  <a:gd name="T15" fmla="*/ 1 h 127"/>
                  <a:gd name="T16" fmla="*/ 4 w 223"/>
                  <a:gd name="T17" fmla="*/ 0 h 127"/>
                  <a:gd name="T18" fmla="*/ 5 w 223"/>
                  <a:gd name="T19" fmla="*/ 0 h 127"/>
                  <a:gd name="T20" fmla="*/ 56 w 223"/>
                  <a:gd name="T21" fmla="*/ 24 h 127"/>
                  <a:gd name="T22" fmla="*/ 56 w 223"/>
                  <a:gd name="T23" fmla="*/ 25 h 127"/>
                  <a:gd name="T24" fmla="*/ 56 w 223"/>
                  <a:gd name="T25" fmla="*/ 26 h 127"/>
                  <a:gd name="T26" fmla="*/ 56 w 223"/>
                  <a:gd name="T27" fmla="*/ 27 h 127"/>
                  <a:gd name="T28" fmla="*/ 55 w 223"/>
                  <a:gd name="T29" fmla="*/ 27 h 127"/>
                  <a:gd name="T30" fmla="*/ 55 w 223"/>
                  <a:gd name="T31" fmla="*/ 28 h 127"/>
                  <a:gd name="T32" fmla="*/ 55 w 223"/>
                  <a:gd name="T33" fmla="*/ 29 h 127"/>
                  <a:gd name="T34" fmla="*/ 55 w 223"/>
                  <a:gd name="T35" fmla="*/ 30 h 127"/>
                  <a:gd name="T36" fmla="*/ 55 w 223"/>
                  <a:gd name="T37" fmla="*/ 31 h 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3" h="127">
                    <a:moveTo>
                      <a:pt x="219" y="127"/>
                    </a:moveTo>
                    <a:lnTo>
                      <a:pt x="0" y="21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23" y="99"/>
                    </a:lnTo>
                    <a:lnTo>
                      <a:pt x="223" y="102"/>
                    </a:lnTo>
                    <a:lnTo>
                      <a:pt x="222" y="106"/>
                    </a:lnTo>
                    <a:lnTo>
                      <a:pt x="222" y="109"/>
                    </a:lnTo>
                    <a:lnTo>
                      <a:pt x="221" y="112"/>
                    </a:lnTo>
                    <a:lnTo>
                      <a:pt x="220" y="116"/>
                    </a:lnTo>
                    <a:lnTo>
                      <a:pt x="220" y="120"/>
                    </a:lnTo>
                    <a:lnTo>
                      <a:pt x="219" y="123"/>
                    </a:lnTo>
                    <a:lnTo>
                      <a:pt x="219" y="127"/>
                    </a:lnTo>
                    <a:close/>
                  </a:path>
                </a:pathLst>
              </a:custGeom>
              <a:solidFill>
                <a:srgbClr val="4D4A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338"/>
              <p:cNvSpPr>
                <a:spLocks/>
              </p:cNvSpPr>
              <p:nvPr/>
            </p:nvSpPr>
            <p:spPr bwMode="auto">
              <a:xfrm>
                <a:off x="4051" y="2294"/>
                <a:ext cx="54" cy="31"/>
              </a:xfrm>
              <a:custGeom>
                <a:avLst/>
                <a:gdLst>
                  <a:gd name="T0" fmla="*/ 53 w 216"/>
                  <a:gd name="T1" fmla="*/ 31 h 122"/>
                  <a:gd name="T2" fmla="*/ 0 w 216"/>
                  <a:gd name="T3" fmla="*/ 5 h 122"/>
                  <a:gd name="T4" fmla="*/ 1 w 216"/>
                  <a:gd name="T5" fmla="*/ 4 h 122"/>
                  <a:gd name="T6" fmla="*/ 1 w 216"/>
                  <a:gd name="T7" fmla="*/ 4 h 122"/>
                  <a:gd name="T8" fmla="*/ 2 w 216"/>
                  <a:gd name="T9" fmla="*/ 3 h 122"/>
                  <a:gd name="T10" fmla="*/ 2 w 216"/>
                  <a:gd name="T11" fmla="*/ 3 h 122"/>
                  <a:gd name="T12" fmla="*/ 3 w 216"/>
                  <a:gd name="T13" fmla="*/ 2 h 122"/>
                  <a:gd name="T14" fmla="*/ 4 w 216"/>
                  <a:gd name="T15" fmla="*/ 1 h 122"/>
                  <a:gd name="T16" fmla="*/ 4 w 216"/>
                  <a:gd name="T17" fmla="*/ 1 h 122"/>
                  <a:gd name="T18" fmla="*/ 5 w 216"/>
                  <a:gd name="T19" fmla="*/ 0 h 122"/>
                  <a:gd name="T20" fmla="*/ 54 w 216"/>
                  <a:gd name="T21" fmla="*/ 24 h 122"/>
                  <a:gd name="T22" fmla="*/ 54 w 216"/>
                  <a:gd name="T23" fmla="*/ 25 h 122"/>
                  <a:gd name="T24" fmla="*/ 54 w 216"/>
                  <a:gd name="T25" fmla="*/ 26 h 122"/>
                  <a:gd name="T26" fmla="*/ 54 w 216"/>
                  <a:gd name="T27" fmla="*/ 27 h 122"/>
                  <a:gd name="T28" fmla="*/ 54 w 216"/>
                  <a:gd name="T29" fmla="*/ 28 h 122"/>
                  <a:gd name="T30" fmla="*/ 54 w 216"/>
                  <a:gd name="T31" fmla="*/ 28 h 122"/>
                  <a:gd name="T32" fmla="*/ 53 w 216"/>
                  <a:gd name="T33" fmla="*/ 29 h 122"/>
                  <a:gd name="T34" fmla="*/ 53 w 216"/>
                  <a:gd name="T35" fmla="*/ 30 h 122"/>
                  <a:gd name="T36" fmla="*/ 53 w 216"/>
                  <a:gd name="T37" fmla="*/ 31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" h="122">
                    <a:moveTo>
                      <a:pt x="212" y="122"/>
                    </a:moveTo>
                    <a:lnTo>
                      <a:pt x="0" y="20"/>
                    </a:lnTo>
                    <a:lnTo>
                      <a:pt x="2" y="17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16" y="95"/>
                    </a:lnTo>
                    <a:lnTo>
                      <a:pt x="216" y="99"/>
                    </a:lnTo>
                    <a:lnTo>
                      <a:pt x="215" y="102"/>
                    </a:lnTo>
                    <a:lnTo>
                      <a:pt x="215" y="105"/>
                    </a:lnTo>
                    <a:lnTo>
                      <a:pt x="214" y="109"/>
                    </a:lnTo>
                    <a:lnTo>
                      <a:pt x="214" y="112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2" y="122"/>
                    </a:lnTo>
                    <a:close/>
                  </a:path>
                </a:pathLst>
              </a:custGeom>
              <a:solidFill>
                <a:srgbClr val="4B47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339"/>
              <p:cNvSpPr>
                <a:spLocks/>
              </p:cNvSpPr>
              <p:nvPr/>
            </p:nvSpPr>
            <p:spPr bwMode="auto">
              <a:xfrm>
                <a:off x="4054" y="2292"/>
                <a:ext cx="52" cy="30"/>
              </a:xfrm>
              <a:custGeom>
                <a:avLst/>
                <a:gdLst>
                  <a:gd name="T0" fmla="*/ 51 w 208"/>
                  <a:gd name="T1" fmla="*/ 30 h 119"/>
                  <a:gd name="T2" fmla="*/ 0 w 208"/>
                  <a:gd name="T3" fmla="*/ 5 h 119"/>
                  <a:gd name="T4" fmla="*/ 1 w 208"/>
                  <a:gd name="T5" fmla="*/ 4 h 119"/>
                  <a:gd name="T6" fmla="*/ 1 w 208"/>
                  <a:gd name="T7" fmla="*/ 4 h 119"/>
                  <a:gd name="T8" fmla="*/ 2 w 208"/>
                  <a:gd name="T9" fmla="*/ 3 h 119"/>
                  <a:gd name="T10" fmla="*/ 3 w 208"/>
                  <a:gd name="T11" fmla="*/ 3 h 119"/>
                  <a:gd name="T12" fmla="*/ 3 w 208"/>
                  <a:gd name="T13" fmla="*/ 2 h 119"/>
                  <a:gd name="T14" fmla="*/ 4 w 208"/>
                  <a:gd name="T15" fmla="*/ 1 h 119"/>
                  <a:gd name="T16" fmla="*/ 4 w 208"/>
                  <a:gd name="T17" fmla="*/ 1 h 119"/>
                  <a:gd name="T18" fmla="*/ 5 w 208"/>
                  <a:gd name="T19" fmla="*/ 0 h 119"/>
                  <a:gd name="T20" fmla="*/ 52 w 208"/>
                  <a:gd name="T21" fmla="*/ 23 h 119"/>
                  <a:gd name="T22" fmla="*/ 52 w 208"/>
                  <a:gd name="T23" fmla="*/ 24 h 119"/>
                  <a:gd name="T24" fmla="*/ 52 w 208"/>
                  <a:gd name="T25" fmla="*/ 25 h 119"/>
                  <a:gd name="T26" fmla="*/ 52 w 208"/>
                  <a:gd name="T27" fmla="*/ 26 h 119"/>
                  <a:gd name="T28" fmla="*/ 52 w 208"/>
                  <a:gd name="T29" fmla="*/ 26 h 119"/>
                  <a:gd name="T30" fmla="*/ 52 w 208"/>
                  <a:gd name="T31" fmla="*/ 27 h 119"/>
                  <a:gd name="T32" fmla="*/ 52 w 208"/>
                  <a:gd name="T33" fmla="*/ 28 h 119"/>
                  <a:gd name="T34" fmla="*/ 52 w 208"/>
                  <a:gd name="T35" fmla="*/ 29 h 119"/>
                  <a:gd name="T36" fmla="*/ 51 w 208"/>
                  <a:gd name="T37" fmla="*/ 3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8" h="119">
                    <a:moveTo>
                      <a:pt x="205" y="119"/>
                    </a:moveTo>
                    <a:lnTo>
                      <a:pt x="0" y="20"/>
                    </a:lnTo>
                    <a:lnTo>
                      <a:pt x="2" y="17"/>
                    </a:lnTo>
                    <a:lnTo>
                      <a:pt x="5" y="15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208" y="92"/>
                    </a:lnTo>
                    <a:lnTo>
                      <a:pt x="208" y="95"/>
                    </a:lnTo>
                    <a:lnTo>
                      <a:pt x="208" y="98"/>
                    </a:lnTo>
                    <a:lnTo>
                      <a:pt x="207" y="102"/>
                    </a:lnTo>
                    <a:lnTo>
                      <a:pt x="207" y="105"/>
                    </a:lnTo>
                    <a:lnTo>
                      <a:pt x="207" y="109"/>
                    </a:lnTo>
                    <a:lnTo>
                      <a:pt x="206" y="112"/>
                    </a:lnTo>
                    <a:lnTo>
                      <a:pt x="206" y="116"/>
                    </a:lnTo>
                    <a:lnTo>
                      <a:pt x="205" y="119"/>
                    </a:lnTo>
                    <a:close/>
                  </a:path>
                </a:pathLst>
              </a:custGeom>
              <a:solidFill>
                <a:srgbClr val="4743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340"/>
              <p:cNvSpPr>
                <a:spLocks/>
              </p:cNvSpPr>
              <p:nvPr/>
            </p:nvSpPr>
            <p:spPr bwMode="auto">
              <a:xfrm>
                <a:off x="4056" y="2289"/>
                <a:ext cx="50" cy="29"/>
              </a:xfrm>
              <a:custGeom>
                <a:avLst/>
                <a:gdLst>
                  <a:gd name="T0" fmla="*/ 50 w 200"/>
                  <a:gd name="T1" fmla="*/ 29 h 114"/>
                  <a:gd name="T2" fmla="*/ 0 w 200"/>
                  <a:gd name="T3" fmla="*/ 5 h 114"/>
                  <a:gd name="T4" fmla="*/ 1 w 200"/>
                  <a:gd name="T5" fmla="*/ 4 h 114"/>
                  <a:gd name="T6" fmla="*/ 2 w 200"/>
                  <a:gd name="T7" fmla="*/ 4 h 114"/>
                  <a:gd name="T8" fmla="*/ 2 w 200"/>
                  <a:gd name="T9" fmla="*/ 3 h 114"/>
                  <a:gd name="T10" fmla="*/ 3 w 200"/>
                  <a:gd name="T11" fmla="*/ 2 h 114"/>
                  <a:gd name="T12" fmla="*/ 3 w 200"/>
                  <a:gd name="T13" fmla="*/ 2 h 114"/>
                  <a:gd name="T14" fmla="*/ 4 w 200"/>
                  <a:gd name="T15" fmla="*/ 1 h 114"/>
                  <a:gd name="T16" fmla="*/ 5 w 200"/>
                  <a:gd name="T17" fmla="*/ 1 h 114"/>
                  <a:gd name="T18" fmla="*/ 6 w 200"/>
                  <a:gd name="T19" fmla="*/ 0 h 114"/>
                  <a:gd name="T20" fmla="*/ 50 w 200"/>
                  <a:gd name="T21" fmla="*/ 22 h 114"/>
                  <a:gd name="T22" fmla="*/ 50 w 200"/>
                  <a:gd name="T23" fmla="*/ 23 h 114"/>
                  <a:gd name="T24" fmla="*/ 50 w 200"/>
                  <a:gd name="T25" fmla="*/ 23 h 114"/>
                  <a:gd name="T26" fmla="*/ 50 w 200"/>
                  <a:gd name="T27" fmla="*/ 24 h 114"/>
                  <a:gd name="T28" fmla="*/ 50 w 200"/>
                  <a:gd name="T29" fmla="*/ 25 h 114"/>
                  <a:gd name="T30" fmla="*/ 50 w 200"/>
                  <a:gd name="T31" fmla="*/ 26 h 114"/>
                  <a:gd name="T32" fmla="*/ 50 w 200"/>
                  <a:gd name="T33" fmla="*/ 27 h 114"/>
                  <a:gd name="T34" fmla="*/ 50 w 200"/>
                  <a:gd name="T35" fmla="*/ 28 h 114"/>
                  <a:gd name="T36" fmla="*/ 50 w 200"/>
                  <a:gd name="T37" fmla="*/ 29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0" h="114">
                    <a:moveTo>
                      <a:pt x="198" y="114"/>
                    </a:moveTo>
                    <a:lnTo>
                      <a:pt x="0" y="19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8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7" y="4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00" y="86"/>
                    </a:lnTo>
                    <a:lnTo>
                      <a:pt x="200" y="89"/>
                    </a:lnTo>
                    <a:lnTo>
                      <a:pt x="200" y="92"/>
                    </a:lnTo>
                    <a:lnTo>
                      <a:pt x="199" y="96"/>
                    </a:lnTo>
                    <a:lnTo>
                      <a:pt x="199" y="100"/>
                    </a:lnTo>
                    <a:lnTo>
                      <a:pt x="199" y="104"/>
                    </a:lnTo>
                    <a:lnTo>
                      <a:pt x="199" y="107"/>
                    </a:lnTo>
                    <a:lnTo>
                      <a:pt x="198" y="111"/>
                    </a:lnTo>
                    <a:lnTo>
                      <a:pt x="198" y="114"/>
                    </a:lnTo>
                    <a:close/>
                  </a:path>
                </a:pathLst>
              </a:custGeom>
              <a:solidFill>
                <a:srgbClr val="454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341"/>
              <p:cNvSpPr>
                <a:spLocks/>
              </p:cNvSpPr>
              <p:nvPr/>
            </p:nvSpPr>
            <p:spPr bwMode="auto">
              <a:xfrm>
                <a:off x="4058" y="2287"/>
                <a:ext cx="48" cy="28"/>
              </a:xfrm>
              <a:custGeom>
                <a:avLst/>
                <a:gdLst>
                  <a:gd name="T0" fmla="*/ 48 w 190"/>
                  <a:gd name="T1" fmla="*/ 28 h 111"/>
                  <a:gd name="T2" fmla="*/ 0 w 190"/>
                  <a:gd name="T3" fmla="*/ 5 h 111"/>
                  <a:gd name="T4" fmla="*/ 1 w 190"/>
                  <a:gd name="T5" fmla="*/ 4 h 111"/>
                  <a:gd name="T6" fmla="*/ 2 w 190"/>
                  <a:gd name="T7" fmla="*/ 4 h 111"/>
                  <a:gd name="T8" fmla="*/ 3 w 190"/>
                  <a:gd name="T9" fmla="*/ 3 h 111"/>
                  <a:gd name="T10" fmla="*/ 3 w 190"/>
                  <a:gd name="T11" fmla="*/ 3 h 111"/>
                  <a:gd name="T12" fmla="*/ 4 w 190"/>
                  <a:gd name="T13" fmla="*/ 2 h 111"/>
                  <a:gd name="T14" fmla="*/ 5 w 190"/>
                  <a:gd name="T15" fmla="*/ 1 h 111"/>
                  <a:gd name="T16" fmla="*/ 5 w 190"/>
                  <a:gd name="T17" fmla="*/ 1 h 111"/>
                  <a:gd name="T18" fmla="*/ 6 w 190"/>
                  <a:gd name="T19" fmla="*/ 0 h 111"/>
                  <a:gd name="T20" fmla="*/ 48 w 190"/>
                  <a:gd name="T21" fmla="*/ 20 h 111"/>
                  <a:gd name="T22" fmla="*/ 48 w 190"/>
                  <a:gd name="T23" fmla="*/ 21 h 111"/>
                  <a:gd name="T24" fmla="*/ 48 w 190"/>
                  <a:gd name="T25" fmla="*/ 22 h 111"/>
                  <a:gd name="T26" fmla="*/ 48 w 190"/>
                  <a:gd name="T27" fmla="*/ 23 h 111"/>
                  <a:gd name="T28" fmla="*/ 48 w 190"/>
                  <a:gd name="T29" fmla="*/ 24 h 111"/>
                  <a:gd name="T30" fmla="*/ 48 w 190"/>
                  <a:gd name="T31" fmla="*/ 25 h 111"/>
                  <a:gd name="T32" fmla="*/ 48 w 190"/>
                  <a:gd name="T33" fmla="*/ 26 h 111"/>
                  <a:gd name="T34" fmla="*/ 48 w 190"/>
                  <a:gd name="T35" fmla="*/ 27 h 111"/>
                  <a:gd name="T36" fmla="*/ 48 w 190"/>
                  <a:gd name="T37" fmla="*/ 28 h 1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0" h="111">
                    <a:moveTo>
                      <a:pt x="189" y="111"/>
                    </a:moveTo>
                    <a:lnTo>
                      <a:pt x="0" y="19"/>
                    </a:lnTo>
                    <a:lnTo>
                      <a:pt x="3" y="17"/>
                    </a:lnTo>
                    <a:lnTo>
                      <a:pt x="7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5" y="7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190" y="81"/>
                    </a:lnTo>
                    <a:lnTo>
                      <a:pt x="190" y="85"/>
                    </a:lnTo>
                    <a:lnTo>
                      <a:pt x="190" y="88"/>
                    </a:lnTo>
                    <a:lnTo>
                      <a:pt x="190" y="92"/>
                    </a:lnTo>
                    <a:lnTo>
                      <a:pt x="190" y="95"/>
                    </a:lnTo>
                    <a:lnTo>
                      <a:pt x="190" y="99"/>
                    </a:lnTo>
                    <a:lnTo>
                      <a:pt x="190" y="102"/>
                    </a:lnTo>
                    <a:lnTo>
                      <a:pt x="189" y="106"/>
                    </a:lnTo>
                    <a:lnTo>
                      <a:pt x="189" y="111"/>
                    </a:lnTo>
                    <a:close/>
                  </a:path>
                </a:pathLst>
              </a:custGeom>
              <a:solidFill>
                <a:srgbClr val="413E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342"/>
              <p:cNvSpPr>
                <a:spLocks/>
              </p:cNvSpPr>
              <p:nvPr/>
            </p:nvSpPr>
            <p:spPr bwMode="auto">
              <a:xfrm>
                <a:off x="4061" y="2285"/>
                <a:ext cx="45" cy="26"/>
              </a:xfrm>
              <a:custGeom>
                <a:avLst/>
                <a:gdLst>
                  <a:gd name="T0" fmla="*/ 45 w 178"/>
                  <a:gd name="T1" fmla="*/ 26 h 105"/>
                  <a:gd name="T2" fmla="*/ 0 w 178"/>
                  <a:gd name="T3" fmla="*/ 5 h 105"/>
                  <a:gd name="T4" fmla="*/ 1 w 178"/>
                  <a:gd name="T5" fmla="*/ 4 h 105"/>
                  <a:gd name="T6" fmla="*/ 2 w 178"/>
                  <a:gd name="T7" fmla="*/ 3 h 105"/>
                  <a:gd name="T8" fmla="*/ 2 w 178"/>
                  <a:gd name="T9" fmla="*/ 3 h 105"/>
                  <a:gd name="T10" fmla="*/ 3 w 178"/>
                  <a:gd name="T11" fmla="*/ 2 h 105"/>
                  <a:gd name="T12" fmla="*/ 4 w 178"/>
                  <a:gd name="T13" fmla="*/ 1 h 105"/>
                  <a:gd name="T14" fmla="*/ 4 w 178"/>
                  <a:gd name="T15" fmla="*/ 1 h 105"/>
                  <a:gd name="T16" fmla="*/ 5 w 178"/>
                  <a:gd name="T17" fmla="*/ 0 h 105"/>
                  <a:gd name="T18" fmla="*/ 6 w 178"/>
                  <a:gd name="T19" fmla="*/ 0 h 105"/>
                  <a:gd name="T20" fmla="*/ 45 w 178"/>
                  <a:gd name="T21" fmla="*/ 19 h 105"/>
                  <a:gd name="T22" fmla="*/ 45 w 178"/>
                  <a:gd name="T23" fmla="*/ 20 h 105"/>
                  <a:gd name="T24" fmla="*/ 45 w 178"/>
                  <a:gd name="T25" fmla="*/ 20 h 105"/>
                  <a:gd name="T26" fmla="*/ 45 w 178"/>
                  <a:gd name="T27" fmla="*/ 21 h 105"/>
                  <a:gd name="T28" fmla="*/ 45 w 178"/>
                  <a:gd name="T29" fmla="*/ 22 h 105"/>
                  <a:gd name="T30" fmla="*/ 45 w 178"/>
                  <a:gd name="T31" fmla="*/ 23 h 105"/>
                  <a:gd name="T32" fmla="*/ 45 w 178"/>
                  <a:gd name="T33" fmla="*/ 24 h 105"/>
                  <a:gd name="T34" fmla="*/ 45 w 178"/>
                  <a:gd name="T35" fmla="*/ 25 h 105"/>
                  <a:gd name="T36" fmla="*/ 45 w 178"/>
                  <a:gd name="T37" fmla="*/ 26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8" h="105">
                    <a:moveTo>
                      <a:pt x="178" y="105"/>
                    </a:moveTo>
                    <a:lnTo>
                      <a:pt x="0" y="19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9" y="11"/>
                    </a:lnTo>
                    <a:lnTo>
                      <a:pt x="12" y="9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177" y="75"/>
                    </a:lnTo>
                    <a:lnTo>
                      <a:pt x="178" y="79"/>
                    </a:lnTo>
                    <a:lnTo>
                      <a:pt x="178" y="82"/>
                    </a:lnTo>
                    <a:lnTo>
                      <a:pt x="178" y="86"/>
                    </a:lnTo>
                    <a:lnTo>
                      <a:pt x="178" y="90"/>
                    </a:lnTo>
                    <a:lnTo>
                      <a:pt x="178" y="93"/>
                    </a:lnTo>
                    <a:lnTo>
                      <a:pt x="178" y="97"/>
                    </a:lnTo>
                    <a:lnTo>
                      <a:pt x="178" y="101"/>
                    </a:lnTo>
                    <a:lnTo>
                      <a:pt x="178" y="105"/>
                    </a:lnTo>
                    <a:close/>
                  </a:path>
                </a:pathLst>
              </a:custGeom>
              <a:solidFill>
                <a:srgbClr val="3E3B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343"/>
              <p:cNvSpPr>
                <a:spLocks/>
              </p:cNvSpPr>
              <p:nvPr/>
            </p:nvSpPr>
            <p:spPr bwMode="auto">
              <a:xfrm>
                <a:off x="4064" y="2283"/>
                <a:ext cx="42" cy="24"/>
              </a:xfrm>
              <a:custGeom>
                <a:avLst/>
                <a:gdLst>
                  <a:gd name="T0" fmla="*/ 42 w 167"/>
                  <a:gd name="T1" fmla="*/ 24 h 98"/>
                  <a:gd name="T2" fmla="*/ 0 w 167"/>
                  <a:gd name="T3" fmla="*/ 4 h 98"/>
                  <a:gd name="T4" fmla="*/ 1 w 167"/>
                  <a:gd name="T5" fmla="*/ 4 h 98"/>
                  <a:gd name="T6" fmla="*/ 2 w 167"/>
                  <a:gd name="T7" fmla="*/ 3 h 98"/>
                  <a:gd name="T8" fmla="*/ 3 w 167"/>
                  <a:gd name="T9" fmla="*/ 2 h 98"/>
                  <a:gd name="T10" fmla="*/ 3 w 167"/>
                  <a:gd name="T11" fmla="*/ 2 h 98"/>
                  <a:gd name="T12" fmla="*/ 4 w 167"/>
                  <a:gd name="T13" fmla="*/ 1 h 98"/>
                  <a:gd name="T14" fmla="*/ 5 w 167"/>
                  <a:gd name="T15" fmla="*/ 1 h 98"/>
                  <a:gd name="T16" fmla="*/ 6 w 167"/>
                  <a:gd name="T17" fmla="*/ 0 h 98"/>
                  <a:gd name="T18" fmla="*/ 6 w 167"/>
                  <a:gd name="T19" fmla="*/ 0 h 98"/>
                  <a:gd name="T20" fmla="*/ 41 w 167"/>
                  <a:gd name="T21" fmla="*/ 16 h 98"/>
                  <a:gd name="T22" fmla="*/ 41 w 167"/>
                  <a:gd name="T23" fmla="*/ 17 h 98"/>
                  <a:gd name="T24" fmla="*/ 42 w 167"/>
                  <a:gd name="T25" fmla="*/ 18 h 98"/>
                  <a:gd name="T26" fmla="*/ 42 w 167"/>
                  <a:gd name="T27" fmla="*/ 19 h 98"/>
                  <a:gd name="T28" fmla="*/ 42 w 167"/>
                  <a:gd name="T29" fmla="*/ 20 h 98"/>
                  <a:gd name="T30" fmla="*/ 42 w 167"/>
                  <a:gd name="T31" fmla="*/ 21 h 98"/>
                  <a:gd name="T32" fmla="*/ 42 w 167"/>
                  <a:gd name="T33" fmla="*/ 22 h 98"/>
                  <a:gd name="T34" fmla="*/ 42 w 167"/>
                  <a:gd name="T35" fmla="*/ 23 h 98"/>
                  <a:gd name="T36" fmla="*/ 42 w 167"/>
                  <a:gd name="T37" fmla="*/ 24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7" h="98">
                    <a:moveTo>
                      <a:pt x="167" y="98"/>
                    </a:moveTo>
                    <a:lnTo>
                      <a:pt x="0" y="17"/>
                    </a:lnTo>
                    <a:lnTo>
                      <a:pt x="3" y="15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3" y="8"/>
                    </a:lnTo>
                    <a:lnTo>
                      <a:pt x="16" y="6"/>
                    </a:lnTo>
                    <a:lnTo>
                      <a:pt x="19" y="4"/>
                    </a:lnTo>
                    <a:lnTo>
                      <a:pt x="22" y="2"/>
                    </a:lnTo>
                    <a:lnTo>
                      <a:pt x="25" y="0"/>
                    </a:lnTo>
                    <a:lnTo>
                      <a:pt x="165" y="67"/>
                    </a:lnTo>
                    <a:lnTo>
                      <a:pt x="165" y="71"/>
                    </a:lnTo>
                    <a:lnTo>
                      <a:pt x="166" y="75"/>
                    </a:lnTo>
                    <a:lnTo>
                      <a:pt x="166" y="79"/>
                    </a:lnTo>
                    <a:lnTo>
                      <a:pt x="166" y="83"/>
                    </a:lnTo>
                    <a:lnTo>
                      <a:pt x="167" y="87"/>
                    </a:lnTo>
                    <a:lnTo>
                      <a:pt x="167" y="90"/>
                    </a:lnTo>
                    <a:lnTo>
                      <a:pt x="167" y="94"/>
                    </a:lnTo>
                    <a:lnTo>
                      <a:pt x="167" y="98"/>
                    </a:lnTo>
                    <a:close/>
                  </a:path>
                </a:pathLst>
              </a:custGeom>
              <a:solidFill>
                <a:srgbClr val="3A3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344"/>
              <p:cNvSpPr>
                <a:spLocks/>
              </p:cNvSpPr>
              <p:nvPr/>
            </p:nvSpPr>
            <p:spPr bwMode="auto">
              <a:xfrm>
                <a:off x="4067" y="2281"/>
                <a:ext cx="39" cy="22"/>
              </a:xfrm>
              <a:custGeom>
                <a:avLst/>
                <a:gdLst>
                  <a:gd name="T0" fmla="*/ 39 w 154"/>
                  <a:gd name="T1" fmla="*/ 22 h 90"/>
                  <a:gd name="T2" fmla="*/ 0 w 154"/>
                  <a:gd name="T3" fmla="*/ 4 h 90"/>
                  <a:gd name="T4" fmla="*/ 1 w 154"/>
                  <a:gd name="T5" fmla="*/ 3 h 90"/>
                  <a:gd name="T6" fmla="*/ 2 w 154"/>
                  <a:gd name="T7" fmla="*/ 3 h 90"/>
                  <a:gd name="T8" fmla="*/ 3 w 154"/>
                  <a:gd name="T9" fmla="*/ 2 h 90"/>
                  <a:gd name="T10" fmla="*/ 4 w 154"/>
                  <a:gd name="T11" fmla="*/ 2 h 90"/>
                  <a:gd name="T12" fmla="*/ 4 w 154"/>
                  <a:gd name="T13" fmla="*/ 1 h 90"/>
                  <a:gd name="T14" fmla="*/ 6 w 154"/>
                  <a:gd name="T15" fmla="*/ 1 h 90"/>
                  <a:gd name="T16" fmla="*/ 6 w 154"/>
                  <a:gd name="T17" fmla="*/ 0 h 90"/>
                  <a:gd name="T18" fmla="*/ 7 w 154"/>
                  <a:gd name="T19" fmla="*/ 0 h 90"/>
                  <a:gd name="T20" fmla="*/ 38 w 154"/>
                  <a:gd name="T21" fmla="*/ 14 h 90"/>
                  <a:gd name="T22" fmla="*/ 38 w 154"/>
                  <a:gd name="T23" fmla="*/ 15 h 90"/>
                  <a:gd name="T24" fmla="*/ 38 w 154"/>
                  <a:gd name="T25" fmla="*/ 16 h 90"/>
                  <a:gd name="T26" fmla="*/ 38 w 154"/>
                  <a:gd name="T27" fmla="*/ 17 h 90"/>
                  <a:gd name="T28" fmla="*/ 39 w 154"/>
                  <a:gd name="T29" fmla="*/ 18 h 90"/>
                  <a:gd name="T30" fmla="*/ 39 w 154"/>
                  <a:gd name="T31" fmla="*/ 19 h 90"/>
                  <a:gd name="T32" fmla="*/ 39 w 154"/>
                  <a:gd name="T33" fmla="*/ 20 h 90"/>
                  <a:gd name="T34" fmla="*/ 39 w 154"/>
                  <a:gd name="T35" fmla="*/ 21 h 90"/>
                  <a:gd name="T36" fmla="*/ 39 w 154"/>
                  <a:gd name="T37" fmla="*/ 22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4" h="90">
                    <a:moveTo>
                      <a:pt x="154" y="90"/>
                    </a:moveTo>
                    <a:lnTo>
                      <a:pt x="0" y="15"/>
                    </a:lnTo>
                    <a:lnTo>
                      <a:pt x="4" y="13"/>
                    </a:lnTo>
                    <a:lnTo>
                      <a:pt x="7" y="11"/>
                    </a:lnTo>
                    <a:lnTo>
                      <a:pt x="10" y="9"/>
                    </a:lnTo>
                    <a:lnTo>
                      <a:pt x="14" y="7"/>
                    </a:lnTo>
                    <a:lnTo>
                      <a:pt x="17" y="5"/>
                    </a:lnTo>
                    <a:lnTo>
                      <a:pt x="22" y="3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150" y="58"/>
                    </a:lnTo>
                    <a:lnTo>
                      <a:pt x="151" y="62"/>
                    </a:lnTo>
                    <a:lnTo>
                      <a:pt x="151" y="66"/>
                    </a:lnTo>
                    <a:lnTo>
                      <a:pt x="152" y="70"/>
                    </a:lnTo>
                    <a:lnTo>
                      <a:pt x="153" y="73"/>
                    </a:lnTo>
                    <a:lnTo>
                      <a:pt x="153" y="77"/>
                    </a:lnTo>
                    <a:lnTo>
                      <a:pt x="154" y="82"/>
                    </a:lnTo>
                    <a:lnTo>
                      <a:pt x="154" y="86"/>
                    </a:lnTo>
                    <a:lnTo>
                      <a:pt x="154" y="90"/>
                    </a:lnTo>
                    <a:close/>
                  </a:path>
                </a:pathLst>
              </a:custGeom>
              <a:solidFill>
                <a:srgbClr val="3733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345"/>
              <p:cNvSpPr>
                <a:spLocks/>
              </p:cNvSpPr>
              <p:nvPr/>
            </p:nvSpPr>
            <p:spPr bwMode="auto">
              <a:xfrm>
                <a:off x="4070" y="2279"/>
                <a:ext cx="35" cy="21"/>
              </a:xfrm>
              <a:custGeom>
                <a:avLst/>
                <a:gdLst>
                  <a:gd name="T0" fmla="*/ 35 w 140"/>
                  <a:gd name="T1" fmla="*/ 21 h 81"/>
                  <a:gd name="T2" fmla="*/ 0 w 140"/>
                  <a:gd name="T3" fmla="*/ 4 h 81"/>
                  <a:gd name="T4" fmla="*/ 1 w 140"/>
                  <a:gd name="T5" fmla="*/ 3 h 81"/>
                  <a:gd name="T6" fmla="*/ 2 w 140"/>
                  <a:gd name="T7" fmla="*/ 3 h 81"/>
                  <a:gd name="T8" fmla="*/ 3 w 140"/>
                  <a:gd name="T9" fmla="*/ 2 h 81"/>
                  <a:gd name="T10" fmla="*/ 4 w 140"/>
                  <a:gd name="T11" fmla="*/ 2 h 81"/>
                  <a:gd name="T12" fmla="*/ 5 w 140"/>
                  <a:gd name="T13" fmla="*/ 1 h 81"/>
                  <a:gd name="T14" fmla="*/ 6 w 140"/>
                  <a:gd name="T15" fmla="*/ 1 h 81"/>
                  <a:gd name="T16" fmla="*/ 7 w 140"/>
                  <a:gd name="T17" fmla="*/ 0 h 81"/>
                  <a:gd name="T18" fmla="*/ 8 w 140"/>
                  <a:gd name="T19" fmla="*/ 0 h 81"/>
                  <a:gd name="T20" fmla="*/ 33 w 140"/>
                  <a:gd name="T21" fmla="*/ 13 h 81"/>
                  <a:gd name="T22" fmla="*/ 33 w 140"/>
                  <a:gd name="T23" fmla="*/ 13 h 81"/>
                  <a:gd name="T24" fmla="*/ 34 w 140"/>
                  <a:gd name="T25" fmla="*/ 15 h 81"/>
                  <a:gd name="T26" fmla="*/ 34 w 140"/>
                  <a:gd name="T27" fmla="*/ 16 h 81"/>
                  <a:gd name="T28" fmla="*/ 34 w 140"/>
                  <a:gd name="T29" fmla="*/ 17 h 81"/>
                  <a:gd name="T30" fmla="*/ 34 w 140"/>
                  <a:gd name="T31" fmla="*/ 18 h 81"/>
                  <a:gd name="T32" fmla="*/ 35 w 140"/>
                  <a:gd name="T33" fmla="*/ 19 h 81"/>
                  <a:gd name="T34" fmla="*/ 35 w 140"/>
                  <a:gd name="T35" fmla="*/ 20 h 81"/>
                  <a:gd name="T36" fmla="*/ 35 w 140"/>
                  <a:gd name="T37" fmla="*/ 21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0" h="81">
                    <a:moveTo>
                      <a:pt x="140" y="81"/>
                    </a:moveTo>
                    <a:lnTo>
                      <a:pt x="0" y="14"/>
                    </a:lnTo>
                    <a:lnTo>
                      <a:pt x="4" y="12"/>
                    </a:lnTo>
                    <a:lnTo>
                      <a:pt x="9" y="10"/>
                    </a:lnTo>
                    <a:lnTo>
                      <a:pt x="13" y="8"/>
                    </a:lnTo>
                    <a:lnTo>
                      <a:pt x="17" y="6"/>
                    </a:lnTo>
                    <a:lnTo>
                      <a:pt x="20" y="4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132" y="49"/>
                    </a:lnTo>
                    <a:lnTo>
                      <a:pt x="133" y="52"/>
                    </a:lnTo>
                    <a:lnTo>
                      <a:pt x="134" y="56"/>
                    </a:lnTo>
                    <a:lnTo>
                      <a:pt x="135" y="60"/>
                    </a:lnTo>
                    <a:lnTo>
                      <a:pt x="136" y="64"/>
                    </a:lnTo>
                    <a:lnTo>
                      <a:pt x="137" y="68"/>
                    </a:lnTo>
                    <a:lnTo>
                      <a:pt x="138" y="72"/>
                    </a:lnTo>
                    <a:lnTo>
                      <a:pt x="139" y="77"/>
                    </a:lnTo>
                    <a:lnTo>
                      <a:pt x="140" y="81"/>
                    </a:lnTo>
                    <a:close/>
                  </a:path>
                </a:pathLst>
              </a:custGeom>
              <a:solidFill>
                <a:srgbClr val="322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346"/>
              <p:cNvSpPr>
                <a:spLocks/>
              </p:cNvSpPr>
              <p:nvPr/>
            </p:nvSpPr>
            <p:spPr bwMode="auto">
              <a:xfrm>
                <a:off x="4074" y="2278"/>
                <a:ext cx="31" cy="18"/>
              </a:xfrm>
              <a:custGeom>
                <a:avLst/>
                <a:gdLst>
                  <a:gd name="T0" fmla="*/ 31 w 122"/>
                  <a:gd name="T1" fmla="*/ 18 h 70"/>
                  <a:gd name="T2" fmla="*/ 0 w 122"/>
                  <a:gd name="T3" fmla="*/ 3 h 70"/>
                  <a:gd name="T4" fmla="*/ 1 w 122"/>
                  <a:gd name="T5" fmla="*/ 3 h 70"/>
                  <a:gd name="T6" fmla="*/ 3 w 122"/>
                  <a:gd name="T7" fmla="*/ 2 h 70"/>
                  <a:gd name="T8" fmla="*/ 4 w 122"/>
                  <a:gd name="T9" fmla="*/ 2 h 70"/>
                  <a:gd name="T10" fmla="*/ 5 w 122"/>
                  <a:gd name="T11" fmla="*/ 1 h 70"/>
                  <a:gd name="T12" fmla="*/ 6 w 122"/>
                  <a:gd name="T13" fmla="*/ 1 h 70"/>
                  <a:gd name="T14" fmla="*/ 7 w 122"/>
                  <a:gd name="T15" fmla="*/ 1 h 70"/>
                  <a:gd name="T16" fmla="*/ 8 w 122"/>
                  <a:gd name="T17" fmla="*/ 0 h 70"/>
                  <a:gd name="T18" fmla="*/ 9 w 122"/>
                  <a:gd name="T19" fmla="*/ 0 h 70"/>
                  <a:gd name="T20" fmla="*/ 27 w 122"/>
                  <a:gd name="T21" fmla="*/ 9 h 70"/>
                  <a:gd name="T22" fmla="*/ 28 w 122"/>
                  <a:gd name="T23" fmla="*/ 10 h 70"/>
                  <a:gd name="T24" fmla="*/ 28 w 122"/>
                  <a:gd name="T25" fmla="*/ 11 h 70"/>
                  <a:gd name="T26" fmla="*/ 29 w 122"/>
                  <a:gd name="T27" fmla="*/ 12 h 70"/>
                  <a:gd name="T28" fmla="*/ 29 w 122"/>
                  <a:gd name="T29" fmla="*/ 13 h 70"/>
                  <a:gd name="T30" fmla="*/ 30 w 122"/>
                  <a:gd name="T31" fmla="*/ 14 h 70"/>
                  <a:gd name="T32" fmla="*/ 30 w 122"/>
                  <a:gd name="T33" fmla="*/ 15 h 70"/>
                  <a:gd name="T34" fmla="*/ 30 w 122"/>
                  <a:gd name="T35" fmla="*/ 17 h 70"/>
                  <a:gd name="T36" fmla="*/ 31 w 122"/>
                  <a:gd name="T37" fmla="*/ 18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2" h="70">
                    <a:moveTo>
                      <a:pt x="122" y="70"/>
                    </a:moveTo>
                    <a:lnTo>
                      <a:pt x="0" y="12"/>
                    </a:lnTo>
                    <a:lnTo>
                      <a:pt x="5" y="10"/>
                    </a:lnTo>
                    <a:lnTo>
                      <a:pt x="10" y="8"/>
                    </a:lnTo>
                    <a:lnTo>
                      <a:pt x="14" y="6"/>
                    </a:lnTo>
                    <a:lnTo>
                      <a:pt x="19" y="4"/>
                    </a:lnTo>
                    <a:lnTo>
                      <a:pt x="24" y="3"/>
                    </a:lnTo>
                    <a:lnTo>
                      <a:pt x="28" y="2"/>
                    </a:lnTo>
                    <a:lnTo>
                      <a:pt x="33" y="1"/>
                    </a:lnTo>
                    <a:lnTo>
                      <a:pt x="37" y="0"/>
                    </a:lnTo>
                    <a:lnTo>
                      <a:pt x="108" y="34"/>
                    </a:lnTo>
                    <a:lnTo>
                      <a:pt x="110" y="38"/>
                    </a:lnTo>
                    <a:lnTo>
                      <a:pt x="112" y="43"/>
                    </a:lnTo>
                    <a:lnTo>
                      <a:pt x="114" y="47"/>
                    </a:lnTo>
                    <a:lnTo>
                      <a:pt x="116" y="51"/>
                    </a:lnTo>
                    <a:lnTo>
                      <a:pt x="118" y="56"/>
                    </a:lnTo>
                    <a:lnTo>
                      <a:pt x="119" y="60"/>
                    </a:lnTo>
                    <a:lnTo>
                      <a:pt x="120" y="65"/>
                    </a:lnTo>
                    <a:lnTo>
                      <a:pt x="122" y="70"/>
                    </a:lnTo>
                    <a:close/>
                  </a:path>
                </a:pathLst>
              </a:custGeom>
              <a:solidFill>
                <a:srgbClr val="302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347"/>
              <p:cNvSpPr>
                <a:spLocks/>
              </p:cNvSpPr>
              <p:nvPr/>
            </p:nvSpPr>
            <p:spPr bwMode="auto">
              <a:xfrm>
                <a:off x="4078" y="2278"/>
                <a:ext cx="25" cy="13"/>
              </a:xfrm>
              <a:custGeom>
                <a:avLst/>
                <a:gdLst>
                  <a:gd name="T0" fmla="*/ 25 w 100"/>
                  <a:gd name="T1" fmla="*/ 13 h 54"/>
                  <a:gd name="T2" fmla="*/ 0 w 100"/>
                  <a:gd name="T3" fmla="*/ 1 h 54"/>
                  <a:gd name="T4" fmla="*/ 2 w 100"/>
                  <a:gd name="T5" fmla="*/ 1 h 54"/>
                  <a:gd name="T6" fmla="*/ 4 w 100"/>
                  <a:gd name="T7" fmla="*/ 0 h 54"/>
                  <a:gd name="T8" fmla="*/ 6 w 100"/>
                  <a:gd name="T9" fmla="*/ 0 h 54"/>
                  <a:gd name="T10" fmla="*/ 8 w 100"/>
                  <a:gd name="T11" fmla="*/ 0 h 54"/>
                  <a:gd name="T12" fmla="*/ 10 w 100"/>
                  <a:gd name="T13" fmla="*/ 0 h 54"/>
                  <a:gd name="T14" fmla="*/ 12 w 100"/>
                  <a:gd name="T15" fmla="*/ 0 h 54"/>
                  <a:gd name="T16" fmla="*/ 13 w 100"/>
                  <a:gd name="T17" fmla="*/ 1 h 54"/>
                  <a:gd name="T18" fmla="*/ 15 w 100"/>
                  <a:gd name="T19" fmla="*/ 1 h 54"/>
                  <a:gd name="T20" fmla="*/ 17 w 100"/>
                  <a:gd name="T21" fmla="*/ 2 h 54"/>
                  <a:gd name="T22" fmla="*/ 18 w 100"/>
                  <a:gd name="T23" fmla="*/ 3 h 54"/>
                  <a:gd name="T24" fmla="*/ 20 w 100"/>
                  <a:gd name="T25" fmla="*/ 5 h 54"/>
                  <a:gd name="T26" fmla="*/ 21 w 100"/>
                  <a:gd name="T27" fmla="*/ 6 h 54"/>
                  <a:gd name="T28" fmla="*/ 22 w 100"/>
                  <a:gd name="T29" fmla="*/ 7 h 54"/>
                  <a:gd name="T30" fmla="*/ 23 w 100"/>
                  <a:gd name="T31" fmla="*/ 9 h 54"/>
                  <a:gd name="T32" fmla="*/ 24 w 100"/>
                  <a:gd name="T33" fmla="*/ 11 h 54"/>
                  <a:gd name="T34" fmla="*/ 25 w 100"/>
                  <a:gd name="T35" fmla="*/ 13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" h="54">
                    <a:moveTo>
                      <a:pt x="100" y="54"/>
                    </a:moveTo>
                    <a:lnTo>
                      <a:pt x="0" y="5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6" y="1"/>
                    </a:lnTo>
                    <a:lnTo>
                      <a:pt x="53" y="3"/>
                    </a:lnTo>
                    <a:lnTo>
                      <a:pt x="60" y="6"/>
                    </a:lnTo>
                    <a:lnTo>
                      <a:pt x="66" y="9"/>
                    </a:lnTo>
                    <a:lnTo>
                      <a:pt x="72" y="14"/>
                    </a:lnTo>
                    <a:lnTo>
                      <a:pt x="79" y="19"/>
                    </a:lnTo>
                    <a:lnTo>
                      <a:pt x="84" y="24"/>
                    </a:lnTo>
                    <a:lnTo>
                      <a:pt x="89" y="30"/>
                    </a:lnTo>
                    <a:lnTo>
                      <a:pt x="93" y="37"/>
                    </a:lnTo>
                    <a:lnTo>
                      <a:pt x="96" y="46"/>
                    </a:lnTo>
                    <a:lnTo>
                      <a:pt x="100" y="54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348"/>
              <p:cNvSpPr>
                <a:spLocks/>
              </p:cNvSpPr>
              <p:nvPr/>
            </p:nvSpPr>
            <p:spPr bwMode="auto">
              <a:xfrm>
                <a:off x="4083" y="2278"/>
                <a:ext cx="18" cy="9"/>
              </a:xfrm>
              <a:custGeom>
                <a:avLst/>
                <a:gdLst>
                  <a:gd name="T0" fmla="*/ 18 w 71"/>
                  <a:gd name="T1" fmla="*/ 9 h 34"/>
                  <a:gd name="T2" fmla="*/ 0 w 71"/>
                  <a:gd name="T3" fmla="*/ 0 h 34"/>
                  <a:gd name="T4" fmla="*/ 1 w 71"/>
                  <a:gd name="T5" fmla="*/ 0 h 34"/>
                  <a:gd name="T6" fmla="*/ 3 w 71"/>
                  <a:gd name="T7" fmla="*/ 0 h 34"/>
                  <a:gd name="T8" fmla="*/ 4 w 71"/>
                  <a:gd name="T9" fmla="*/ 0 h 34"/>
                  <a:gd name="T10" fmla="*/ 5 w 71"/>
                  <a:gd name="T11" fmla="*/ 0 h 34"/>
                  <a:gd name="T12" fmla="*/ 7 w 71"/>
                  <a:gd name="T13" fmla="*/ 0 h 34"/>
                  <a:gd name="T14" fmla="*/ 8 w 71"/>
                  <a:gd name="T15" fmla="*/ 1 h 34"/>
                  <a:gd name="T16" fmla="*/ 9 w 71"/>
                  <a:gd name="T17" fmla="*/ 1 h 34"/>
                  <a:gd name="T18" fmla="*/ 10 w 71"/>
                  <a:gd name="T19" fmla="*/ 2 h 34"/>
                  <a:gd name="T20" fmla="*/ 11 w 71"/>
                  <a:gd name="T21" fmla="*/ 2 h 34"/>
                  <a:gd name="T22" fmla="*/ 12 w 71"/>
                  <a:gd name="T23" fmla="*/ 3 h 34"/>
                  <a:gd name="T24" fmla="*/ 13 w 71"/>
                  <a:gd name="T25" fmla="*/ 4 h 34"/>
                  <a:gd name="T26" fmla="*/ 15 w 71"/>
                  <a:gd name="T27" fmla="*/ 5 h 34"/>
                  <a:gd name="T28" fmla="*/ 15 w 71"/>
                  <a:gd name="T29" fmla="*/ 6 h 34"/>
                  <a:gd name="T30" fmla="*/ 16 w 71"/>
                  <a:gd name="T31" fmla="*/ 7 h 34"/>
                  <a:gd name="T32" fmla="*/ 17 w 71"/>
                  <a:gd name="T33" fmla="*/ 8 h 34"/>
                  <a:gd name="T34" fmla="*/ 18 w 71"/>
                  <a:gd name="T35" fmla="*/ 9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34">
                    <a:moveTo>
                      <a:pt x="71" y="34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5" y="4"/>
                    </a:lnTo>
                    <a:lnTo>
                      <a:pt x="40" y="6"/>
                    </a:lnTo>
                    <a:lnTo>
                      <a:pt x="44" y="8"/>
                    </a:lnTo>
                    <a:lnTo>
                      <a:pt x="49" y="11"/>
                    </a:lnTo>
                    <a:lnTo>
                      <a:pt x="53" y="14"/>
                    </a:lnTo>
                    <a:lnTo>
                      <a:pt x="58" y="17"/>
                    </a:lnTo>
                    <a:lnTo>
                      <a:pt x="61" y="21"/>
                    </a:lnTo>
                    <a:lnTo>
                      <a:pt x="65" y="25"/>
                    </a:lnTo>
                    <a:lnTo>
                      <a:pt x="68" y="29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2824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Freeform 349"/>
              <p:cNvSpPr>
                <a:spLocks/>
              </p:cNvSpPr>
              <p:nvPr/>
            </p:nvSpPr>
            <p:spPr bwMode="auto">
              <a:xfrm>
                <a:off x="4017" y="2284"/>
                <a:ext cx="80" cy="125"/>
              </a:xfrm>
              <a:custGeom>
                <a:avLst/>
                <a:gdLst>
                  <a:gd name="T0" fmla="*/ 68 w 322"/>
                  <a:gd name="T1" fmla="*/ 1 h 498"/>
                  <a:gd name="T2" fmla="*/ 65 w 322"/>
                  <a:gd name="T3" fmla="*/ 0 h 498"/>
                  <a:gd name="T4" fmla="*/ 61 w 322"/>
                  <a:gd name="T5" fmla="*/ 0 h 498"/>
                  <a:gd name="T6" fmla="*/ 58 w 322"/>
                  <a:gd name="T7" fmla="*/ 1 h 498"/>
                  <a:gd name="T8" fmla="*/ 52 w 322"/>
                  <a:gd name="T9" fmla="*/ 3 h 498"/>
                  <a:gd name="T10" fmla="*/ 45 w 322"/>
                  <a:gd name="T11" fmla="*/ 7 h 498"/>
                  <a:gd name="T12" fmla="*/ 37 w 322"/>
                  <a:gd name="T13" fmla="*/ 14 h 498"/>
                  <a:gd name="T14" fmla="*/ 30 w 322"/>
                  <a:gd name="T15" fmla="*/ 22 h 498"/>
                  <a:gd name="T16" fmla="*/ 22 w 322"/>
                  <a:gd name="T17" fmla="*/ 32 h 498"/>
                  <a:gd name="T18" fmla="*/ 15 w 322"/>
                  <a:gd name="T19" fmla="*/ 43 h 498"/>
                  <a:gd name="T20" fmla="*/ 10 w 322"/>
                  <a:gd name="T21" fmla="*/ 56 h 498"/>
                  <a:gd name="T22" fmla="*/ 5 w 322"/>
                  <a:gd name="T23" fmla="*/ 68 h 498"/>
                  <a:gd name="T24" fmla="*/ 2 w 322"/>
                  <a:gd name="T25" fmla="*/ 80 h 498"/>
                  <a:gd name="T26" fmla="*/ 0 w 322"/>
                  <a:gd name="T27" fmla="*/ 91 h 498"/>
                  <a:gd name="T28" fmla="*/ 0 w 322"/>
                  <a:gd name="T29" fmla="*/ 101 h 498"/>
                  <a:gd name="T30" fmla="*/ 1 w 322"/>
                  <a:gd name="T31" fmla="*/ 110 h 498"/>
                  <a:gd name="T32" fmla="*/ 3 w 322"/>
                  <a:gd name="T33" fmla="*/ 115 h 498"/>
                  <a:gd name="T34" fmla="*/ 5 w 322"/>
                  <a:gd name="T35" fmla="*/ 118 h 498"/>
                  <a:gd name="T36" fmla="*/ 7 w 322"/>
                  <a:gd name="T37" fmla="*/ 121 h 498"/>
                  <a:gd name="T38" fmla="*/ 10 w 322"/>
                  <a:gd name="T39" fmla="*/ 123 h 498"/>
                  <a:gd name="T40" fmla="*/ 13 w 322"/>
                  <a:gd name="T41" fmla="*/ 124 h 498"/>
                  <a:gd name="T42" fmla="*/ 16 w 322"/>
                  <a:gd name="T43" fmla="*/ 125 h 498"/>
                  <a:gd name="T44" fmla="*/ 19 w 322"/>
                  <a:gd name="T45" fmla="*/ 125 h 498"/>
                  <a:gd name="T46" fmla="*/ 22 w 322"/>
                  <a:gd name="T47" fmla="*/ 124 h 498"/>
                  <a:gd name="T48" fmla="*/ 28 w 322"/>
                  <a:gd name="T49" fmla="*/ 122 h 498"/>
                  <a:gd name="T50" fmla="*/ 35 w 322"/>
                  <a:gd name="T51" fmla="*/ 118 h 498"/>
                  <a:gd name="T52" fmla="*/ 43 w 322"/>
                  <a:gd name="T53" fmla="*/ 111 h 498"/>
                  <a:gd name="T54" fmla="*/ 51 w 322"/>
                  <a:gd name="T55" fmla="*/ 103 h 498"/>
                  <a:gd name="T56" fmla="*/ 58 w 322"/>
                  <a:gd name="T57" fmla="*/ 93 h 498"/>
                  <a:gd name="T58" fmla="*/ 65 w 322"/>
                  <a:gd name="T59" fmla="*/ 82 h 498"/>
                  <a:gd name="T60" fmla="*/ 71 w 322"/>
                  <a:gd name="T61" fmla="*/ 70 h 498"/>
                  <a:gd name="T62" fmla="*/ 75 w 322"/>
                  <a:gd name="T63" fmla="*/ 57 h 498"/>
                  <a:gd name="T64" fmla="*/ 78 w 322"/>
                  <a:gd name="T65" fmla="*/ 45 h 498"/>
                  <a:gd name="T66" fmla="*/ 80 w 322"/>
                  <a:gd name="T67" fmla="*/ 34 h 498"/>
                  <a:gd name="T68" fmla="*/ 80 w 322"/>
                  <a:gd name="T69" fmla="*/ 24 h 498"/>
                  <a:gd name="T70" fmla="*/ 79 w 322"/>
                  <a:gd name="T71" fmla="*/ 15 h 498"/>
                  <a:gd name="T72" fmla="*/ 77 w 322"/>
                  <a:gd name="T73" fmla="*/ 10 h 498"/>
                  <a:gd name="T74" fmla="*/ 75 w 322"/>
                  <a:gd name="T75" fmla="*/ 7 h 498"/>
                  <a:gd name="T76" fmla="*/ 73 w 322"/>
                  <a:gd name="T77" fmla="*/ 4 h 498"/>
                  <a:gd name="T78" fmla="*/ 71 w 322"/>
                  <a:gd name="T79" fmla="*/ 2 h 49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2" h="498">
                    <a:moveTo>
                      <a:pt x="278" y="6"/>
                    </a:moveTo>
                    <a:lnTo>
                      <a:pt x="272" y="3"/>
                    </a:lnTo>
                    <a:lnTo>
                      <a:pt x="266" y="2"/>
                    </a:lnTo>
                    <a:lnTo>
                      <a:pt x="260" y="1"/>
                    </a:lnTo>
                    <a:lnTo>
                      <a:pt x="253" y="0"/>
                    </a:lnTo>
                    <a:lnTo>
                      <a:pt x="247" y="1"/>
                    </a:lnTo>
                    <a:lnTo>
                      <a:pt x="240" y="1"/>
                    </a:lnTo>
                    <a:lnTo>
                      <a:pt x="233" y="3"/>
                    </a:lnTo>
                    <a:lnTo>
                      <a:pt x="226" y="5"/>
                    </a:lnTo>
                    <a:lnTo>
                      <a:pt x="211" y="10"/>
                    </a:lnTo>
                    <a:lnTo>
                      <a:pt x="196" y="19"/>
                    </a:lnTo>
                    <a:lnTo>
                      <a:pt x="181" y="29"/>
                    </a:lnTo>
                    <a:lnTo>
                      <a:pt x="165" y="40"/>
                    </a:lnTo>
                    <a:lnTo>
                      <a:pt x="150" y="54"/>
                    </a:lnTo>
                    <a:lnTo>
                      <a:pt x="135" y="70"/>
                    </a:lnTo>
                    <a:lnTo>
                      <a:pt x="119" y="88"/>
                    </a:lnTo>
                    <a:lnTo>
                      <a:pt x="104" y="106"/>
                    </a:lnTo>
                    <a:lnTo>
                      <a:pt x="90" y="127"/>
                    </a:lnTo>
                    <a:lnTo>
                      <a:pt x="76" y="149"/>
                    </a:lnTo>
                    <a:lnTo>
                      <a:pt x="62" y="173"/>
                    </a:lnTo>
                    <a:lnTo>
                      <a:pt x="50" y="197"/>
                    </a:lnTo>
                    <a:lnTo>
                      <a:pt x="39" y="222"/>
                    </a:lnTo>
                    <a:lnTo>
                      <a:pt x="29" y="247"/>
                    </a:lnTo>
                    <a:lnTo>
                      <a:pt x="21" y="272"/>
                    </a:lnTo>
                    <a:lnTo>
                      <a:pt x="13" y="295"/>
                    </a:lnTo>
                    <a:lnTo>
                      <a:pt x="8" y="318"/>
                    </a:lnTo>
                    <a:lnTo>
                      <a:pt x="4" y="341"/>
                    </a:lnTo>
                    <a:lnTo>
                      <a:pt x="1" y="363"/>
                    </a:lnTo>
                    <a:lnTo>
                      <a:pt x="0" y="384"/>
                    </a:lnTo>
                    <a:lnTo>
                      <a:pt x="1" y="403"/>
                    </a:lnTo>
                    <a:lnTo>
                      <a:pt x="2" y="422"/>
                    </a:lnTo>
                    <a:lnTo>
                      <a:pt x="6" y="438"/>
                    </a:lnTo>
                    <a:lnTo>
                      <a:pt x="10" y="452"/>
                    </a:lnTo>
                    <a:lnTo>
                      <a:pt x="13" y="459"/>
                    </a:lnTo>
                    <a:lnTo>
                      <a:pt x="17" y="465"/>
                    </a:lnTo>
                    <a:lnTo>
                      <a:pt x="21" y="472"/>
                    </a:lnTo>
                    <a:lnTo>
                      <a:pt x="25" y="477"/>
                    </a:lnTo>
                    <a:lnTo>
                      <a:pt x="30" y="482"/>
                    </a:lnTo>
                    <a:lnTo>
                      <a:pt x="34" y="486"/>
                    </a:lnTo>
                    <a:lnTo>
                      <a:pt x="39" y="489"/>
                    </a:lnTo>
                    <a:lnTo>
                      <a:pt x="45" y="492"/>
                    </a:lnTo>
                    <a:lnTo>
                      <a:pt x="51" y="494"/>
                    </a:lnTo>
                    <a:lnTo>
                      <a:pt x="56" y="496"/>
                    </a:lnTo>
                    <a:lnTo>
                      <a:pt x="63" y="497"/>
                    </a:lnTo>
                    <a:lnTo>
                      <a:pt x="70" y="498"/>
                    </a:lnTo>
                    <a:lnTo>
                      <a:pt x="77" y="497"/>
                    </a:lnTo>
                    <a:lnTo>
                      <a:pt x="83" y="497"/>
                    </a:lnTo>
                    <a:lnTo>
                      <a:pt x="90" y="495"/>
                    </a:lnTo>
                    <a:lnTo>
                      <a:pt x="97" y="493"/>
                    </a:lnTo>
                    <a:lnTo>
                      <a:pt x="112" y="488"/>
                    </a:lnTo>
                    <a:lnTo>
                      <a:pt x="127" y="480"/>
                    </a:lnTo>
                    <a:lnTo>
                      <a:pt x="142" y="469"/>
                    </a:lnTo>
                    <a:lnTo>
                      <a:pt x="157" y="457"/>
                    </a:lnTo>
                    <a:lnTo>
                      <a:pt x="174" y="444"/>
                    </a:lnTo>
                    <a:lnTo>
                      <a:pt x="189" y="428"/>
                    </a:lnTo>
                    <a:lnTo>
                      <a:pt x="204" y="410"/>
                    </a:lnTo>
                    <a:lnTo>
                      <a:pt x="218" y="392"/>
                    </a:lnTo>
                    <a:lnTo>
                      <a:pt x="233" y="372"/>
                    </a:lnTo>
                    <a:lnTo>
                      <a:pt x="247" y="349"/>
                    </a:lnTo>
                    <a:lnTo>
                      <a:pt x="260" y="326"/>
                    </a:lnTo>
                    <a:lnTo>
                      <a:pt x="272" y="301"/>
                    </a:lnTo>
                    <a:lnTo>
                      <a:pt x="284" y="277"/>
                    </a:lnTo>
                    <a:lnTo>
                      <a:pt x="294" y="251"/>
                    </a:lnTo>
                    <a:lnTo>
                      <a:pt x="302" y="227"/>
                    </a:lnTo>
                    <a:lnTo>
                      <a:pt x="309" y="203"/>
                    </a:lnTo>
                    <a:lnTo>
                      <a:pt x="314" y="180"/>
                    </a:lnTo>
                    <a:lnTo>
                      <a:pt x="318" y="156"/>
                    </a:lnTo>
                    <a:lnTo>
                      <a:pt x="321" y="135"/>
                    </a:lnTo>
                    <a:lnTo>
                      <a:pt x="322" y="114"/>
                    </a:lnTo>
                    <a:lnTo>
                      <a:pt x="322" y="95"/>
                    </a:lnTo>
                    <a:lnTo>
                      <a:pt x="320" y="77"/>
                    </a:lnTo>
                    <a:lnTo>
                      <a:pt x="317" y="60"/>
                    </a:lnTo>
                    <a:lnTo>
                      <a:pt x="312" y="45"/>
                    </a:lnTo>
                    <a:lnTo>
                      <a:pt x="309" y="39"/>
                    </a:lnTo>
                    <a:lnTo>
                      <a:pt x="306" y="33"/>
                    </a:lnTo>
                    <a:lnTo>
                      <a:pt x="302" y="27"/>
                    </a:lnTo>
                    <a:lnTo>
                      <a:pt x="298" y="22"/>
                    </a:lnTo>
                    <a:lnTo>
                      <a:pt x="294" y="16"/>
                    </a:lnTo>
                    <a:lnTo>
                      <a:pt x="289" y="12"/>
                    </a:lnTo>
                    <a:lnTo>
                      <a:pt x="284" y="9"/>
                    </a:lnTo>
                    <a:lnTo>
                      <a:pt x="278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Freeform 350"/>
              <p:cNvSpPr>
                <a:spLocks/>
              </p:cNvSpPr>
              <p:nvPr/>
            </p:nvSpPr>
            <p:spPr bwMode="auto">
              <a:xfrm>
                <a:off x="3677" y="1995"/>
                <a:ext cx="428" cy="223"/>
              </a:xfrm>
              <a:custGeom>
                <a:avLst/>
                <a:gdLst>
                  <a:gd name="T0" fmla="*/ 0 w 1710"/>
                  <a:gd name="T1" fmla="*/ 103 h 892"/>
                  <a:gd name="T2" fmla="*/ 174 w 1710"/>
                  <a:gd name="T3" fmla="*/ 0 h 892"/>
                  <a:gd name="T4" fmla="*/ 428 w 1710"/>
                  <a:gd name="T5" fmla="*/ 114 h 892"/>
                  <a:gd name="T6" fmla="*/ 265 w 1710"/>
                  <a:gd name="T7" fmla="*/ 223 h 892"/>
                  <a:gd name="T8" fmla="*/ 0 w 1710"/>
                  <a:gd name="T9" fmla="*/ 103 h 8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0" h="892">
                    <a:moveTo>
                      <a:pt x="0" y="411"/>
                    </a:moveTo>
                    <a:lnTo>
                      <a:pt x="697" y="0"/>
                    </a:lnTo>
                    <a:lnTo>
                      <a:pt x="1710" y="457"/>
                    </a:lnTo>
                    <a:lnTo>
                      <a:pt x="1058" y="892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Freeform 351"/>
              <p:cNvSpPr>
                <a:spLocks/>
              </p:cNvSpPr>
              <p:nvPr/>
            </p:nvSpPr>
            <p:spPr bwMode="auto">
              <a:xfrm>
                <a:off x="3677" y="1995"/>
                <a:ext cx="428" cy="223"/>
              </a:xfrm>
              <a:custGeom>
                <a:avLst/>
                <a:gdLst>
                  <a:gd name="T0" fmla="*/ 0 w 1710"/>
                  <a:gd name="T1" fmla="*/ 103 h 892"/>
                  <a:gd name="T2" fmla="*/ 174 w 1710"/>
                  <a:gd name="T3" fmla="*/ 0 h 892"/>
                  <a:gd name="T4" fmla="*/ 428 w 1710"/>
                  <a:gd name="T5" fmla="*/ 114 h 892"/>
                  <a:gd name="T6" fmla="*/ 265 w 1710"/>
                  <a:gd name="T7" fmla="*/ 223 h 892"/>
                  <a:gd name="T8" fmla="*/ 0 w 1710"/>
                  <a:gd name="T9" fmla="*/ 103 h 8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0" h="892">
                    <a:moveTo>
                      <a:pt x="0" y="411"/>
                    </a:moveTo>
                    <a:lnTo>
                      <a:pt x="697" y="0"/>
                    </a:lnTo>
                    <a:lnTo>
                      <a:pt x="1710" y="457"/>
                    </a:lnTo>
                    <a:lnTo>
                      <a:pt x="1058" y="892"/>
                    </a:lnTo>
                    <a:lnTo>
                      <a:pt x="0" y="411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352"/>
              <p:cNvSpPr>
                <a:spLocks/>
              </p:cNvSpPr>
              <p:nvPr/>
            </p:nvSpPr>
            <p:spPr bwMode="auto">
              <a:xfrm>
                <a:off x="3804" y="2154"/>
                <a:ext cx="143" cy="83"/>
              </a:xfrm>
              <a:custGeom>
                <a:avLst/>
                <a:gdLst>
                  <a:gd name="T0" fmla="*/ 143 w 573"/>
                  <a:gd name="T1" fmla="*/ 80 h 331"/>
                  <a:gd name="T2" fmla="*/ 142 w 573"/>
                  <a:gd name="T3" fmla="*/ 63 h 331"/>
                  <a:gd name="T4" fmla="*/ 8 w 573"/>
                  <a:gd name="T5" fmla="*/ 0 h 331"/>
                  <a:gd name="T6" fmla="*/ 0 w 573"/>
                  <a:gd name="T7" fmla="*/ 18 h 331"/>
                  <a:gd name="T8" fmla="*/ 134 w 573"/>
                  <a:gd name="T9" fmla="*/ 81 h 331"/>
                  <a:gd name="T10" fmla="*/ 143 w 573"/>
                  <a:gd name="T11" fmla="*/ 80 h 331"/>
                  <a:gd name="T12" fmla="*/ 134 w 573"/>
                  <a:gd name="T13" fmla="*/ 81 h 331"/>
                  <a:gd name="T14" fmla="*/ 138 w 573"/>
                  <a:gd name="T15" fmla="*/ 83 h 331"/>
                  <a:gd name="T16" fmla="*/ 143 w 573"/>
                  <a:gd name="T17" fmla="*/ 80 h 3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3" h="331">
                    <a:moveTo>
                      <a:pt x="573" y="319"/>
                    </a:moveTo>
                    <a:lnTo>
                      <a:pt x="568" y="252"/>
                    </a:lnTo>
                    <a:lnTo>
                      <a:pt x="34" y="0"/>
                    </a:lnTo>
                    <a:lnTo>
                      <a:pt x="0" y="70"/>
                    </a:lnTo>
                    <a:lnTo>
                      <a:pt x="535" y="322"/>
                    </a:lnTo>
                    <a:lnTo>
                      <a:pt x="573" y="319"/>
                    </a:lnTo>
                    <a:lnTo>
                      <a:pt x="535" y="322"/>
                    </a:lnTo>
                    <a:lnTo>
                      <a:pt x="554" y="331"/>
                    </a:lnTo>
                    <a:lnTo>
                      <a:pt x="573" y="319"/>
                    </a:lnTo>
                    <a:close/>
                  </a:path>
                </a:pathLst>
              </a:custGeom>
              <a:solidFill>
                <a:srgbClr val="4D4A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353"/>
              <p:cNvSpPr>
                <a:spLocks/>
              </p:cNvSpPr>
              <p:nvPr/>
            </p:nvSpPr>
            <p:spPr bwMode="auto">
              <a:xfrm>
                <a:off x="3936" y="2107"/>
                <a:ext cx="176" cy="127"/>
              </a:xfrm>
              <a:custGeom>
                <a:avLst/>
                <a:gdLst>
                  <a:gd name="T0" fmla="*/ 165 w 704"/>
                  <a:gd name="T1" fmla="*/ 0 h 509"/>
                  <a:gd name="T2" fmla="*/ 0 w 704"/>
                  <a:gd name="T3" fmla="*/ 111 h 509"/>
                  <a:gd name="T4" fmla="*/ 11 w 704"/>
                  <a:gd name="T5" fmla="*/ 127 h 509"/>
                  <a:gd name="T6" fmla="*/ 176 w 704"/>
                  <a:gd name="T7" fmla="*/ 16 h 509"/>
                  <a:gd name="T8" fmla="*/ 165 w 704"/>
                  <a:gd name="T9" fmla="*/ 0 h 5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4" h="509">
                    <a:moveTo>
                      <a:pt x="661" y="0"/>
                    </a:moveTo>
                    <a:lnTo>
                      <a:pt x="0" y="444"/>
                    </a:lnTo>
                    <a:lnTo>
                      <a:pt x="43" y="509"/>
                    </a:lnTo>
                    <a:lnTo>
                      <a:pt x="704" y="65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rgbClr val="4D4A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Freeform 354"/>
              <p:cNvSpPr>
                <a:spLocks/>
              </p:cNvSpPr>
              <p:nvPr/>
            </p:nvSpPr>
            <p:spPr bwMode="auto">
              <a:xfrm>
                <a:off x="3214" y="1899"/>
                <a:ext cx="595" cy="484"/>
              </a:xfrm>
              <a:custGeom>
                <a:avLst/>
                <a:gdLst>
                  <a:gd name="T0" fmla="*/ 0 w 2383"/>
                  <a:gd name="T1" fmla="*/ 0 h 1937"/>
                  <a:gd name="T2" fmla="*/ 595 w 2383"/>
                  <a:gd name="T3" fmla="*/ 258 h 1937"/>
                  <a:gd name="T4" fmla="*/ 595 w 2383"/>
                  <a:gd name="T5" fmla="*/ 484 h 1937"/>
                  <a:gd name="T6" fmla="*/ 0 w 2383"/>
                  <a:gd name="T7" fmla="*/ 221 h 1937"/>
                  <a:gd name="T8" fmla="*/ 0 w 2383"/>
                  <a:gd name="T9" fmla="*/ 0 h 19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83" h="1937">
                    <a:moveTo>
                      <a:pt x="0" y="0"/>
                    </a:moveTo>
                    <a:lnTo>
                      <a:pt x="2383" y="1032"/>
                    </a:lnTo>
                    <a:lnTo>
                      <a:pt x="2383" y="1937"/>
                    </a:lnTo>
                    <a:lnTo>
                      <a:pt x="1" y="8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355"/>
              <p:cNvSpPr>
                <a:spLocks/>
              </p:cNvSpPr>
              <p:nvPr/>
            </p:nvSpPr>
            <p:spPr bwMode="auto">
              <a:xfrm>
                <a:off x="3214" y="1899"/>
                <a:ext cx="595" cy="484"/>
              </a:xfrm>
              <a:custGeom>
                <a:avLst/>
                <a:gdLst>
                  <a:gd name="T0" fmla="*/ 0 w 2383"/>
                  <a:gd name="T1" fmla="*/ 0 h 1937"/>
                  <a:gd name="T2" fmla="*/ 595 w 2383"/>
                  <a:gd name="T3" fmla="*/ 258 h 1937"/>
                  <a:gd name="T4" fmla="*/ 595 w 2383"/>
                  <a:gd name="T5" fmla="*/ 484 h 1937"/>
                  <a:gd name="T6" fmla="*/ 0 w 2383"/>
                  <a:gd name="T7" fmla="*/ 221 h 1937"/>
                  <a:gd name="T8" fmla="*/ 0 w 2383"/>
                  <a:gd name="T9" fmla="*/ 0 h 19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83" h="1937">
                    <a:moveTo>
                      <a:pt x="0" y="0"/>
                    </a:moveTo>
                    <a:lnTo>
                      <a:pt x="2383" y="1032"/>
                    </a:lnTo>
                    <a:lnTo>
                      <a:pt x="2383" y="1937"/>
                    </a:lnTo>
                    <a:lnTo>
                      <a:pt x="1" y="88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Freeform 356"/>
              <p:cNvSpPr>
                <a:spLocks/>
              </p:cNvSpPr>
              <p:nvPr/>
            </p:nvSpPr>
            <p:spPr bwMode="auto">
              <a:xfrm>
                <a:off x="3956" y="2210"/>
                <a:ext cx="35" cy="230"/>
              </a:xfrm>
              <a:custGeom>
                <a:avLst/>
                <a:gdLst>
                  <a:gd name="T0" fmla="*/ 33 w 140"/>
                  <a:gd name="T1" fmla="*/ 214 h 920"/>
                  <a:gd name="T2" fmla="*/ 35 w 140"/>
                  <a:gd name="T3" fmla="*/ 207 h 920"/>
                  <a:gd name="T4" fmla="*/ 20 w 140"/>
                  <a:gd name="T5" fmla="*/ 0 h 920"/>
                  <a:gd name="T6" fmla="*/ 0 w 140"/>
                  <a:gd name="T7" fmla="*/ 2 h 920"/>
                  <a:gd name="T8" fmla="*/ 16 w 140"/>
                  <a:gd name="T9" fmla="*/ 208 h 920"/>
                  <a:gd name="T10" fmla="*/ 33 w 140"/>
                  <a:gd name="T11" fmla="*/ 214 h 920"/>
                  <a:gd name="T12" fmla="*/ 16 w 140"/>
                  <a:gd name="T13" fmla="*/ 208 h 920"/>
                  <a:gd name="T14" fmla="*/ 17 w 140"/>
                  <a:gd name="T15" fmla="*/ 230 h 920"/>
                  <a:gd name="T16" fmla="*/ 33 w 140"/>
                  <a:gd name="T17" fmla="*/ 214 h 9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0" h="920">
                    <a:moveTo>
                      <a:pt x="130" y="855"/>
                    </a:moveTo>
                    <a:lnTo>
                      <a:pt x="140" y="826"/>
                    </a:lnTo>
                    <a:lnTo>
                      <a:pt x="79" y="0"/>
                    </a:lnTo>
                    <a:lnTo>
                      <a:pt x="0" y="6"/>
                    </a:lnTo>
                    <a:lnTo>
                      <a:pt x="62" y="832"/>
                    </a:lnTo>
                    <a:lnTo>
                      <a:pt x="130" y="855"/>
                    </a:lnTo>
                    <a:lnTo>
                      <a:pt x="62" y="832"/>
                    </a:lnTo>
                    <a:lnTo>
                      <a:pt x="69" y="920"/>
                    </a:lnTo>
                    <a:lnTo>
                      <a:pt x="130" y="855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357"/>
              <p:cNvSpPr>
                <a:spLocks/>
              </p:cNvSpPr>
              <p:nvPr/>
            </p:nvSpPr>
            <p:spPr bwMode="auto">
              <a:xfrm>
                <a:off x="3974" y="2323"/>
                <a:ext cx="100" cy="101"/>
              </a:xfrm>
              <a:custGeom>
                <a:avLst/>
                <a:gdLst>
                  <a:gd name="T0" fmla="*/ 100 w 397"/>
                  <a:gd name="T1" fmla="*/ 6 h 404"/>
                  <a:gd name="T2" fmla="*/ 83 w 397"/>
                  <a:gd name="T3" fmla="*/ 0 h 404"/>
                  <a:gd name="T4" fmla="*/ 0 w 397"/>
                  <a:gd name="T5" fmla="*/ 88 h 404"/>
                  <a:gd name="T6" fmla="*/ 14 w 397"/>
                  <a:gd name="T7" fmla="*/ 101 h 404"/>
                  <a:gd name="T8" fmla="*/ 97 w 397"/>
                  <a:gd name="T9" fmla="*/ 13 h 404"/>
                  <a:gd name="T10" fmla="*/ 100 w 397"/>
                  <a:gd name="T11" fmla="*/ 6 h 404"/>
                  <a:gd name="T12" fmla="*/ 97 w 397"/>
                  <a:gd name="T13" fmla="*/ 13 h 404"/>
                  <a:gd name="T14" fmla="*/ 100 w 397"/>
                  <a:gd name="T15" fmla="*/ 10 h 404"/>
                  <a:gd name="T16" fmla="*/ 100 w 397"/>
                  <a:gd name="T17" fmla="*/ 6 h 4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7" h="404">
                    <a:moveTo>
                      <a:pt x="396" y="25"/>
                    </a:moveTo>
                    <a:lnTo>
                      <a:pt x="328" y="0"/>
                    </a:lnTo>
                    <a:lnTo>
                      <a:pt x="0" y="351"/>
                    </a:lnTo>
                    <a:lnTo>
                      <a:pt x="57" y="404"/>
                    </a:lnTo>
                    <a:lnTo>
                      <a:pt x="385" y="53"/>
                    </a:lnTo>
                    <a:lnTo>
                      <a:pt x="396" y="25"/>
                    </a:lnTo>
                    <a:lnTo>
                      <a:pt x="385" y="53"/>
                    </a:lnTo>
                    <a:lnTo>
                      <a:pt x="397" y="41"/>
                    </a:lnTo>
                    <a:lnTo>
                      <a:pt x="396" y="25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Freeform 358"/>
              <p:cNvSpPr>
                <a:spLocks/>
              </p:cNvSpPr>
              <p:nvPr/>
            </p:nvSpPr>
            <p:spPr bwMode="auto">
              <a:xfrm>
                <a:off x="4044" y="2135"/>
                <a:ext cx="29" cy="195"/>
              </a:xfrm>
              <a:custGeom>
                <a:avLst/>
                <a:gdLst>
                  <a:gd name="T0" fmla="*/ 4 w 119"/>
                  <a:gd name="T1" fmla="*/ 10 h 780"/>
                  <a:gd name="T2" fmla="*/ 0 w 119"/>
                  <a:gd name="T3" fmla="*/ 18 h 780"/>
                  <a:gd name="T4" fmla="*/ 10 w 119"/>
                  <a:gd name="T5" fmla="*/ 195 h 780"/>
                  <a:gd name="T6" fmla="*/ 29 w 119"/>
                  <a:gd name="T7" fmla="*/ 194 h 780"/>
                  <a:gd name="T8" fmla="*/ 19 w 119"/>
                  <a:gd name="T9" fmla="*/ 17 h 780"/>
                  <a:gd name="T10" fmla="*/ 4 w 119"/>
                  <a:gd name="T11" fmla="*/ 10 h 780"/>
                  <a:gd name="T12" fmla="*/ 19 w 119"/>
                  <a:gd name="T13" fmla="*/ 17 h 780"/>
                  <a:gd name="T14" fmla="*/ 18 w 119"/>
                  <a:gd name="T15" fmla="*/ 0 h 780"/>
                  <a:gd name="T16" fmla="*/ 4 w 119"/>
                  <a:gd name="T17" fmla="*/ 10 h 7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9" h="780">
                    <a:moveTo>
                      <a:pt x="18" y="38"/>
                    </a:moveTo>
                    <a:lnTo>
                      <a:pt x="0" y="73"/>
                    </a:lnTo>
                    <a:lnTo>
                      <a:pt x="41" y="780"/>
                    </a:lnTo>
                    <a:lnTo>
                      <a:pt x="119" y="776"/>
                    </a:lnTo>
                    <a:lnTo>
                      <a:pt x="79" y="69"/>
                    </a:lnTo>
                    <a:lnTo>
                      <a:pt x="18" y="38"/>
                    </a:lnTo>
                    <a:lnTo>
                      <a:pt x="79" y="69"/>
                    </a:lnTo>
                    <a:lnTo>
                      <a:pt x="75" y="0"/>
                    </a:lnTo>
                    <a:lnTo>
                      <a:pt x="18" y="38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359"/>
              <p:cNvSpPr>
                <a:spLocks/>
              </p:cNvSpPr>
              <p:nvPr/>
            </p:nvSpPr>
            <p:spPr bwMode="auto">
              <a:xfrm>
                <a:off x="3956" y="2145"/>
                <a:ext cx="103" cy="74"/>
              </a:xfrm>
              <a:custGeom>
                <a:avLst/>
                <a:gdLst>
                  <a:gd name="T0" fmla="*/ 0 w 412"/>
                  <a:gd name="T1" fmla="*/ 67 h 298"/>
                  <a:gd name="T2" fmla="*/ 16 w 412"/>
                  <a:gd name="T3" fmla="*/ 74 h 298"/>
                  <a:gd name="T4" fmla="*/ 103 w 412"/>
                  <a:gd name="T5" fmla="*/ 16 h 298"/>
                  <a:gd name="T6" fmla="*/ 92 w 412"/>
                  <a:gd name="T7" fmla="*/ 0 h 298"/>
                  <a:gd name="T8" fmla="*/ 5 w 412"/>
                  <a:gd name="T9" fmla="*/ 58 h 298"/>
                  <a:gd name="T10" fmla="*/ 0 w 412"/>
                  <a:gd name="T11" fmla="*/ 67 h 298"/>
                  <a:gd name="T12" fmla="*/ 5 w 412"/>
                  <a:gd name="T13" fmla="*/ 58 h 298"/>
                  <a:gd name="T14" fmla="*/ 0 w 412"/>
                  <a:gd name="T15" fmla="*/ 61 h 298"/>
                  <a:gd name="T16" fmla="*/ 0 w 412"/>
                  <a:gd name="T17" fmla="*/ 67 h 2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2" h="298">
                    <a:moveTo>
                      <a:pt x="1" y="268"/>
                    </a:moveTo>
                    <a:lnTo>
                      <a:pt x="63" y="298"/>
                    </a:lnTo>
                    <a:lnTo>
                      <a:pt x="412" y="65"/>
                    </a:lnTo>
                    <a:lnTo>
                      <a:pt x="369" y="0"/>
                    </a:lnTo>
                    <a:lnTo>
                      <a:pt x="19" y="233"/>
                    </a:lnTo>
                    <a:lnTo>
                      <a:pt x="1" y="268"/>
                    </a:lnTo>
                    <a:lnTo>
                      <a:pt x="19" y="233"/>
                    </a:lnTo>
                    <a:lnTo>
                      <a:pt x="0" y="245"/>
                    </a:lnTo>
                    <a:lnTo>
                      <a:pt x="1" y="268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360"/>
              <p:cNvSpPr>
                <a:spLocks/>
              </p:cNvSpPr>
              <p:nvPr/>
            </p:nvSpPr>
            <p:spPr bwMode="auto">
              <a:xfrm>
                <a:off x="3970" y="2210"/>
                <a:ext cx="93" cy="77"/>
              </a:xfrm>
              <a:custGeom>
                <a:avLst/>
                <a:gdLst>
                  <a:gd name="T0" fmla="*/ 81 w 370"/>
                  <a:gd name="T1" fmla="*/ 0 h 308"/>
                  <a:gd name="T2" fmla="*/ 0 w 370"/>
                  <a:gd name="T3" fmla="*/ 62 h 308"/>
                  <a:gd name="T4" fmla="*/ 12 w 370"/>
                  <a:gd name="T5" fmla="*/ 77 h 308"/>
                  <a:gd name="T6" fmla="*/ 93 w 370"/>
                  <a:gd name="T7" fmla="*/ 16 h 308"/>
                  <a:gd name="T8" fmla="*/ 81 w 370"/>
                  <a:gd name="T9" fmla="*/ 0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0" h="308">
                    <a:moveTo>
                      <a:pt x="322" y="0"/>
                    </a:moveTo>
                    <a:lnTo>
                      <a:pt x="0" y="246"/>
                    </a:lnTo>
                    <a:lnTo>
                      <a:pt x="46" y="308"/>
                    </a:lnTo>
                    <a:lnTo>
                      <a:pt x="370" y="62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361"/>
              <p:cNvSpPr>
                <a:spLocks/>
              </p:cNvSpPr>
              <p:nvPr/>
            </p:nvSpPr>
            <p:spPr bwMode="auto">
              <a:xfrm>
                <a:off x="3630" y="1874"/>
                <a:ext cx="324" cy="157"/>
              </a:xfrm>
              <a:custGeom>
                <a:avLst/>
                <a:gdLst>
                  <a:gd name="T0" fmla="*/ 324 w 1294"/>
                  <a:gd name="T1" fmla="*/ 148 h 630"/>
                  <a:gd name="T2" fmla="*/ 318 w 1294"/>
                  <a:gd name="T3" fmla="*/ 139 h 630"/>
                  <a:gd name="T4" fmla="*/ 8 w 1294"/>
                  <a:gd name="T5" fmla="*/ 0 h 630"/>
                  <a:gd name="T6" fmla="*/ 0 w 1294"/>
                  <a:gd name="T7" fmla="*/ 18 h 630"/>
                  <a:gd name="T8" fmla="*/ 310 w 1294"/>
                  <a:gd name="T9" fmla="*/ 157 h 630"/>
                  <a:gd name="T10" fmla="*/ 324 w 1294"/>
                  <a:gd name="T11" fmla="*/ 148 h 630"/>
                  <a:gd name="T12" fmla="*/ 324 w 1294"/>
                  <a:gd name="T13" fmla="*/ 148 h 630"/>
                  <a:gd name="T14" fmla="*/ 324 w 1294"/>
                  <a:gd name="T15" fmla="*/ 142 h 630"/>
                  <a:gd name="T16" fmla="*/ 318 w 1294"/>
                  <a:gd name="T17" fmla="*/ 139 h 630"/>
                  <a:gd name="T18" fmla="*/ 324 w 1294"/>
                  <a:gd name="T19" fmla="*/ 148 h 6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94" h="630">
                    <a:moveTo>
                      <a:pt x="1294" y="595"/>
                    </a:moveTo>
                    <a:lnTo>
                      <a:pt x="1272" y="559"/>
                    </a:lnTo>
                    <a:lnTo>
                      <a:pt x="31" y="0"/>
                    </a:lnTo>
                    <a:lnTo>
                      <a:pt x="0" y="72"/>
                    </a:lnTo>
                    <a:lnTo>
                      <a:pt x="1239" y="630"/>
                    </a:lnTo>
                    <a:lnTo>
                      <a:pt x="1294" y="595"/>
                    </a:lnTo>
                    <a:lnTo>
                      <a:pt x="1294" y="570"/>
                    </a:lnTo>
                    <a:lnTo>
                      <a:pt x="1272" y="559"/>
                    </a:lnTo>
                    <a:lnTo>
                      <a:pt x="1294" y="595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362"/>
              <p:cNvSpPr>
                <a:spLocks/>
              </p:cNvSpPr>
              <p:nvPr/>
            </p:nvSpPr>
            <p:spPr bwMode="auto">
              <a:xfrm>
                <a:off x="3932" y="2022"/>
                <a:ext cx="22" cy="198"/>
              </a:xfrm>
              <a:custGeom>
                <a:avLst/>
                <a:gdLst>
                  <a:gd name="T0" fmla="*/ 19 w 89"/>
                  <a:gd name="T1" fmla="*/ 198 h 792"/>
                  <a:gd name="T2" fmla="*/ 22 w 89"/>
                  <a:gd name="T3" fmla="*/ 0 h 792"/>
                  <a:gd name="T4" fmla="*/ 3 w 89"/>
                  <a:gd name="T5" fmla="*/ 0 h 792"/>
                  <a:gd name="T6" fmla="*/ 0 w 89"/>
                  <a:gd name="T7" fmla="*/ 198 h 792"/>
                  <a:gd name="T8" fmla="*/ 19 w 89"/>
                  <a:gd name="T9" fmla="*/ 198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92">
                    <a:moveTo>
                      <a:pt x="78" y="792"/>
                    </a:moveTo>
                    <a:lnTo>
                      <a:pt x="89" y="1"/>
                    </a:lnTo>
                    <a:lnTo>
                      <a:pt x="12" y="0"/>
                    </a:lnTo>
                    <a:lnTo>
                      <a:pt x="0" y="791"/>
                    </a:lnTo>
                    <a:lnTo>
                      <a:pt x="78" y="792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363"/>
              <p:cNvSpPr>
                <a:spLocks/>
              </p:cNvSpPr>
              <p:nvPr/>
            </p:nvSpPr>
            <p:spPr bwMode="auto">
              <a:xfrm>
                <a:off x="4097" y="1938"/>
                <a:ext cx="19" cy="172"/>
              </a:xfrm>
              <a:custGeom>
                <a:avLst/>
                <a:gdLst>
                  <a:gd name="T0" fmla="*/ 14 w 79"/>
                  <a:gd name="T1" fmla="*/ 0 h 686"/>
                  <a:gd name="T2" fmla="*/ 0 w 79"/>
                  <a:gd name="T3" fmla="*/ 9 h 686"/>
                  <a:gd name="T4" fmla="*/ 0 w 79"/>
                  <a:gd name="T5" fmla="*/ 172 h 686"/>
                  <a:gd name="T6" fmla="*/ 19 w 79"/>
                  <a:gd name="T7" fmla="*/ 172 h 686"/>
                  <a:gd name="T8" fmla="*/ 19 w 79"/>
                  <a:gd name="T9" fmla="*/ 9 h 686"/>
                  <a:gd name="T10" fmla="*/ 14 w 79"/>
                  <a:gd name="T11" fmla="*/ 0 h 686"/>
                  <a:gd name="T12" fmla="*/ 19 w 79"/>
                  <a:gd name="T13" fmla="*/ 9 h 686"/>
                  <a:gd name="T14" fmla="*/ 19 w 79"/>
                  <a:gd name="T15" fmla="*/ 3 h 686"/>
                  <a:gd name="T16" fmla="*/ 14 w 79"/>
                  <a:gd name="T17" fmla="*/ 0 h 6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686">
                    <a:moveTo>
                      <a:pt x="58" y="0"/>
                    </a:moveTo>
                    <a:lnTo>
                      <a:pt x="0" y="34"/>
                    </a:lnTo>
                    <a:lnTo>
                      <a:pt x="0" y="686"/>
                    </a:lnTo>
                    <a:lnTo>
                      <a:pt x="79" y="686"/>
                    </a:lnTo>
                    <a:lnTo>
                      <a:pt x="79" y="34"/>
                    </a:lnTo>
                    <a:lnTo>
                      <a:pt x="58" y="0"/>
                    </a:lnTo>
                    <a:lnTo>
                      <a:pt x="79" y="34"/>
                    </a:lnTo>
                    <a:lnTo>
                      <a:pt x="79" y="1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Freeform 364"/>
              <p:cNvSpPr>
                <a:spLocks/>
              </p:cNvSpPr>
              <p:nvPr/>
            </p:nvSpPr>
            <p:spPr bwMode="auto">
              <a:xfrm>
                <a:off x="3949" y="1860"/>
                <a:ext cx="162" cy="95"/>
              </a:xfrm>
              <a:custGeom>
                <a:avLst/>
                <a:gdLst>
                  <a:gd name="T0" fmla="*/ 0 w 649"/>
                  <a:gd name="T1" fmla="*/ 17 h 384"/>
                  <a:gd name="T2" fmla="*/ 153 w 649"/>
                  <a:gd name="T3" fmla="*/ 95 h 384"/>
                  <a:gd name="T4" fmla="*/ 162 w 649"/>
                  <a:gd name="T5" fmla="*/ 78 h 384"/>
                  <a:gd name="T6" fmla="*/ 9 w 649"/>
                  <a:gd name="T7" fmla="*/ 0 h 384"/>
                  <a:gd name="T8" fmla="*/ 0 w 649"/>
                  <a:gd name="T9" fmla="*/ 17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384">
                    <a:moveTo>
                      <a:pt x="0" y="70"/>
                    </a:moveTo>
                    <a:lnTo>
                      <a:pt x="613" y="384"/>
                    </a:lnTo>
                    <a:lnTo>
                      <a:pt x="649" y="315"/>
                    </a:lnTo>
                    <a:lnTo>
                      <a:pt x="35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365"/>
              <p:cNvSpPr>
                <a:spLocks/>
              </p:cNvSpPr>
              <p:nvPr/>
            </p:nvSpPr>
            <p:spPr bwMode="auto">
              <a:xfrm>
                <a:off x="3792" y="1967"/>
                <a:ext cx="31" cy="196"/>
              </a:xfrm>
              <a:custGeom>
                <a:avLst/>
                <a:gdLst>
                  <a:gd name="T0" fmla="*/ 31 w 123"/>
                  <a:gd name="T1" fmla="*/ 195 h 784"/>
                  <a:gd name="T2" fmla="*/ 19 w 123"/>
                  <a:gd name="T3" fmla="*/ 0 h 784"/>
                  <a:gd name="T4" fmla="*/ 0 w 123"/>
                  <a:gd name="T5" fmla="*/ 1 h 784"/>
                  <a:gd name="T6" fmla="*/ 11 w 123"/>
                  <a:gd name="T7" fmla="*/ 196 h 784"/>
                  <a:gd name="T8" fmla="*/ 31 w 123"/>
                  <a:gd name="T9" fmla="*/ 195 h 7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784">
                    <a:moveTo>
                      <a:pt x="123" y="779"/>
                    </a:moveTo>
                    <a:lnTo>
                      <a:pt x="77" y="0"/>
                    </a:lnTo>
                    <a:lnTo>
                      <a:pt x="0" y="5"/>
                    </a:lnTo>
                    <a:lnTo>
                      <a:pt x="45" y="784"/>
                    </a:lnTo>
                    <a:lnTo>
                      <a:pt x="123" y="779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366"/>
              <p:cNvSpPr>
                <a:spLocks/>
              </p:cNvSpPr>
              <p:nvPr/>
            </p:nvSpPr>
            <p:spPr bwMode="auto">
              <a:xfrm>
                <a:off x="3648" y="1984"/>
                <a:ext cx="297" cy="149"/>
              </a:xfrm>
              <a:custGeom>
                <a:avLst/>
                <a:gdLst>
                  <a:gd name="T0" fmla="*/ 297 w 1192"/>
                  <a:gd name="T1" fmla="*/ 131 h 596"/>
                  <a:gd name="T2" fmla="*/ 8 w 1192"/>
                  <a:gd name="T3" fmla="*/ 0 h 596"/>
                  <a:gd name="T4" fmla="*/ 0 w 1192"/>
                  <a:gd name="T5" fmla="*/ 18 h 596"/>
                  <a:gd name="T6" fmla="*/ 289 w 1192"/>
                  <a:gd name="T7" fmla="*/ 149 h 596"/>
                  <a:gd name="T8" fmla="*/ 297 w 1192"/>
                  <a:gd name="T9" fmla="*/ 131 h 5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596">
                    <a:moveTo>
                      <a:pt x="1192" y="525"/>
                    </a:moveTo>
                    <a:lnTo>
                      <a:pt x="32" y="0"/>
                    </a:lnTo>
                    <a:lnTo>
                      <a:pt x="0" y="72"/>
                    </a:lnTo>
                    <a:lnTo>
                      <a:pt x="1159" y="596"/>
                    </a:lnTo>
                    <a:lnTo>
                      <a:pt x="1192" y="525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367"/>
              <p:cNvSpPr>
                <a:spLocks/>
              </p:cNvSpPr>
              <p:nvPr/>
            </p:nvSpPr>
            <p:spPr bwMode="auto">
              <a:xfrm>
                <a:off x="3952" y="1950"/>
                <a:ext cx="159" cy="87"/>
              </a:xfrm>
              <a:custGeom>
                <a:avLst/>
                <a:gdLst>
                  <a:gd name="T0" fmla="*/ 159 w 637"/>
                  <a:gd name="T1" fmla="*/ 69 h 349"/>
                  <a:gd name="T2" fmla="*/ 8 w 637"/>
                  <a:gd name="T3" fmla="*/ 0 h 349"/>
                  <a:gd name="T4" fmla="*/ 0 w 637"/>
                  <a:gd name="T5" fmla="*/ 18 h 349"/>
                  <a:gd name="T6" fmla="*/ 151 w 637"/>
                  <a:gd name="T7" fmla="*/ 87 h 349"/>
                  <a:gd name="T8" fmla="*/ 159 w 637"/>
                  <a:gd name="T9" fmla="*/ 69 h 3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349">
                    <a:moveTo>
                      <a:pt x="637" y="278"/>
                    </a:moveTo>
                    <a:lnTo>
                      <a:pt x="33" y="0"/>
                    </a:lnTo>
                    <a:lnTo>
                      <a:pt x="0" y="71"/>
                    </a:lnTo>
                    <a:lnTo>
                      <a:pt x="604" y="349"/>
                    </a:lnTo>
                    <a:lnTo>
                      <a:pt x="637" y="278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368"/>
              <p:cNvSpPr>
                <a:spLocks/>
              </p:cNvSpPr>
              <p:nvPr/>
            </p:nvSpPr>
            <p:spPr bwMode="auto">
              <a:xfrm>
                <a:off x="3215" y="1883"/>
                <a:ext cx="140" cy="75"/>
              </a:xfrm>
              <a:custGeom>
                <a:avLst/>
                <a:gdLst>
                  <a:gd name="T0" fmla="*/ 140 w 559"/>
                  <a:gd name="T1" fmla="*/ 75 h 299"/>
                  <a:gd name="T2" fmla="*/ 0 w 559"/>
                  <a:gd name="T3" fmla="*/ 14 h 299"/>
                  <a:gd name="T4" fmla="*/ 126 w 559"/>
                  <a:gd name="T5" fmla="*/ 0 h 299"/>
                  <a:gd name="T6" fmla="*/ 140 w 559"/>
                  <a:gd name="T7" fmla="*/ 75 h 2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9" h="299">
                    <a:moveTo>
                      <a:pt x="559" y="299"/>
                    </a:moveTo>
                    <a:lnTo>
                      <a:pt x="0" y="56"/>
                    </a:lnTo>
                    <a:lnTo>
                      <a:pt x="502" y="0"/>
                    </a:lnTo>
                    <a:lnTo>
                      <a:pt x="559" y="299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369"/>
              <p:cNvSpPr>
                <a:spLocks/>
              </p:cNvSpPr>
              <p:nvPr/>
            </p:nvSpPr>
            <p:spPr bwMode="auto">
              <a:xfrm>
                <a:off x="3215" y="1883"/>
                <a:ext cx="140" cy="75"/>
              </a:xfrm>
              <a:custGeom>
                <a:avLst/>
                <a:gdLst>
                  <a:gd name="T0" fmla="*/ 140 w 559"/>
                  <a:gd name="T1" fmla="*/ 75 h 299"/>
                  <a:gd name="T2" fmla="*/ 0 w 559"/>
                  <a:gd name="T3" fmla="*/ 14 h 299"/>
                  <a:gd name="T4" fmla="*/ 126 w 559"/>
                  <a:gd name="T5" fmla="*/ 0 h 299"/>
                  <a:gd name="T6" fmla="*/ 140 w 559"/>
                  <a:gd name="T7" fmla="*/ 75 h 2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9" h="299">
                    <a:moveTo>
                      <a:pt x="559" y="299"/>
                    </a:moveTo>
                    <a:lnTo>
                      <a:pt x="0" y="56"/>
                    </a:lnTo>
                    <a:lnTo>
                      <a:pt x="502" y="0"/>
                    </a:lnTo>
                    <a:lnTo>
                      <a:pt x="559" y="299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Line 370"/>
              <p:cNvSpPr>
                <a:spLocks noChangeShapeType="1"/>
              </p:cNvSpPr>
              <p:nvPr/>
            </p:nvSpPr>
            <p:spPr bwMode="auto">
              <a:xfrm flipV="1">
                <a:off x="3365" y="1585"/>
                <a:ext cx="1" cy="375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371"/>
              <p:cNvSpPr>
                <a:spLocks/>
              </p:cNvSpPr>
              <p:nvPr/>
            </p:nvSpPr>
            <p:spPr bwMode="auto">
              <a:xfrm>
                <a:off x="4302" y="1548"/>
                <a:ext cx="222" cy="23"/>
              </a:xfrm>
              <a:custGeom>
                <a:avLst/>
                <a:gdLst>
                  <a:gd name="T0" fmla="*/ 222 w 887"/>
                  <a:gd name="T1" fmla="*/ 23 h 92"/>
                  <a:gd name="T2" fmla="*/ 64 w 887"/>
                  <a:gd name="T3" fmla="*/ 0 h 92"/>
                  <a:gd name="T4" fmla="*/ 0 w 887"/>
                  <a:gd name="T5" fmla="*/ 0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7" h="92">
                    <a:moveTo>
                      <a:pt x="887" y="92"/>
                    </a:moveTo>
                    <a:lnTo>
                      <a:pt x="25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Freeform 372"/>
              <p:cNvSpPr>
                <a:spLocks/>
              </p:cNvSpPr>
              <p:nvPr/>
            </p:nvSpPr>
            <p:spPr bwMode="auto">
              <a:xfrm>
                <a:off x="3616" y="1588"/>
                <a:ext cx="68" cy="7"/>
              </a:xfrm>
              <a:custGeom>
                <a:avLst/>
                <a:gdLst>
                  <a:gd name="T0" fmla="*/ 65 w 269"/>
                  <a:gd name="T1" fmla="*/ 1 h 30"/>
                  <a:gd name="T2" fmla="*/ 3 w 269"/>
                  <a:gd name="T3" fmla="*/ 0 h 30"/>
                  <a:gd name="T4" fmla="*/ 3 w 269"/>
                  <a:gd name="T5" fmla="*/ 0 h 30"/>
                  <a:gd name="T6" fmla="*/ 2 w 269"/>
                  <a:gd name="T7" fmla="*/ 0 h 30"/>
                  <a:gd name="T8" fmla="*/ 2 w 269"/>
                  <a:gd name="T9" fmla="*/ 0 h 30"/>
                  <a:gd name="T10" fmla="*/ 1 w 269"/>
                  <a:gd name="T11" fmla="*/ 1 h 30"/>
                  <a:gd name="T12" fmla="*/ 1 w 269"/>
                  <a:gd name="T13" fmla="*/ 1 h 30"/>
                  <a:gd name="T14" fmla="*/ 0 w 269"/>
                  <a:gd name="T15" fmla="*/ 2 h 30"/>
                  <a:gd name="T16" fmla="*/ 0 w 269"/>
                  <a:gd name="T17" fmla="*/ 2 h 30"/>
                  <a:gd name="T18" fmla="*/ 0 w 269"/>
                  <a:gd name="T19" fmla="*/ 3 h 30"/>
                  <a:gd name="T20" fmla="*/ 0 w 269"/>
                  <a:gd name="T21" fmla="*/ 3 h 30"/>
                  <a:gd name="T22" fmla="*/ 0 w 269"/>
                  <a:gd name="T23" fmla="*/ 3 h 30"/>
                  <a:gd name="T24" fmla="*/ 0 w 269"/>
                  <a:gd name="T25" fmla="*/ 4 h 30"/>
                  <a:gd name="T26" fmla="*/ 1 w 269"/>
                  <a:gd name="T27" fmla="*/ 4 h 30"/>
                  <a:gd name="T28" fmla="*/ 1 w 269"/>
                  <a:gd name="T29" fmla="*/ 5 h 30"/>
                  <a:gd name="T30" fmla="*/ 1 w 269"/>
                  <a:gd name="T31" fmla="*/ 5 h 30"/>
                  <a:gd name="T32" fmla="*/ 2 w 269"/>
                  <a:gd name="T33" fmla="*/ 5 h 30"/>
                  <a:gd name="T34" fmla="*/ 2 w 269"/>
                  <a:gd name="T35" fmla="*/ 6 h 30"/>
                  <a:gd name="T36" fmla="*/ 3 w 269"/>
                  <a:gd name="T37" fmla="*/ 6 h 30"/>
                  <a:gd name="T38" fmla="*/ 65 w 269"/>
                  <a:gd name="T39" fmla="*/ 7 h 30"/>
                  <a:gd name="T40" fmla="*/ 65 w 269"/>
                  <a:gd name="T41" fmla="*/ 7 h 30"/>
                  <a:gd name="T42" fmla="*/ 66 w 269"/>
                  <a:gd name="T43" fmla="*/ 7 h 30"/>
                  <a:gd name="T44" fmla="*/ 66 w 269"/>
                  <a:gd name="T45" fmla="*/ 7 h 30"/>
                  <a:gd name="T46" fmla="*/ 67 w 269"/>
                  <a:gd name="T47" fmla="*/ 6 h 30"/>
                  <a:gd name="T48" fmla="*/ 67 w 269"/>
                  <a:gd name="T49" fmla="*/ 6 h 30"/>
                  <a:gd name="T50" fmla="*/ 67 w 269"/>
                  <a:gd name="T51" fmla="*/ 5 h 30"/>
                  <a:gd name="T52" fmla="*/ 68 w 269"/>
                  <a:gd name="T53" fmla="*/ 5 h 30"/>
                  <a:gd name="T54" fmla="*/ 68 w 269"/>
                  <a:gd name="T55" fmla="*/ 4 h 30"/>
                  <a:gd name="T56" fmla="*/ 68 w 269"/>
                  <a:gd name="T57" fmla="*/ 4 h 30"/>
                  <a:gd name="T58" fmla="*/ 68 w 269"/>
                  <a:gd name="T59" fmla="*/ 4 h 30"/>
                  <a:gd name="T60" fmla="*/ 68 w 269"/>
                  <a:gd name="T61" fmla="*/ 3 h 30"/>
                  <a:gd name="T62" fmla="*/ 67 w 269"/>
                  <a:gd name="T63" fmla="*/ 3 h 30"/>
                  <a:gd name="T64" fmla="*/ 67 w 269"/>
                  <a:gd name="T65" fmla="*/ 2 h 30"/>
                  <a:gd name="T66" fmla="*/ 67 w 269"/>
                  <a:gd name="T67" fmla="*/ 2 h 30"/>
                  <a:gd name="T68" fmla="*/ 66 w 269"/>
                  <a:gd name="T69" fmla="*/ 2 h 30"/>
                  <a:gd name="T70" fmla="*/ 65 w 269"/>
                  <a:gd name="T71" fmla="*/ 1 h 30"/>
                  <a:gd name="T72" fmla="*/ 65 w 269"/>
                  <a:gd name="T73" fmla="*/ 1 h 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9" h="30">
                    <a:moveTo>
                      <a:pt x="257" y="6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2" y="18"/>
                    </a:lnTo>
                    <a:lnTo>
                      <a:pt x="3" y="20"/>
                    </a:lnTo>
                    <a:lnTo>
                      <a:pt x="5" y="22"/>
                    </a:lnTo>
                    <a:lnTo>
                      <a:pt x="7" y="23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256" y="30"/>
                    </a:lnTo>
                    <a:lnTo>
                      <a:pt x="259" y="30"/>
                    </a:lnTo>
                    <a:lnTo>
                      <a:pt x="261" y="29"/>
                    </a:lnTo>
                    <a:lnTo>
                      <a:pt x="263" y="28"/>
                    </a:lnTo>
                    <a:lnTo>
                      <a:pt x="265" y="26"/>
                    </a:lnTo>
                    <a:lnTo>
                      <a:pt x="266" y="25"/>
                    </a:lnTo>
                    <a:lnTo>
                      <a:pt x="267" y="23"/>
                    </a:lnTo>
                    <a:lnTo>
                      <a:pt x="268" y="21"/>
                    </a:lnTo>
                    <a:lnTo>
                      <a:pt x="269" y="18"/>
                    </a:lnTo>
                    <a:lnTo>
                      <a:pt x="268" y="15"/>
                    </a:lnTo>
                    <a:lnTo>
                      <a:pt x="268" y="13"/>
                    </a:lnTo>
                    <a:lnTo>
                      <a:pt x="267" y="11"/>
                    </a:lnTo>
                    <a:lnTo>
                      <a:pt x="265" y="9"/>
                    </a:lnTo>
                    <a:lnTo>
                      <a:pt x="264" y="8"/>
                    </a:lnTo>
                    <a:lnTo>
                      <a:pt x="262" y="7"/>
                    </a:lnTo>
                    <a:lnTo>
                      <a:pt x="259" y="6"/>
                    </a:lnTo>
                    <a:lnTo>
                      <a:pt x="257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373"/>
              <p:cNvSpPr>
                <a:spLocks/>
              </p:cNvSpPr>
              <p:nvPr/>
            </p:nvSpPr>
            <p:spPr bwMode="auto">
              <a:xfrm>
                <a:off x="3623" y="1564"/>
                <a:ext cx="54" cy="25"/>
              </a:xfrm>
              <a:custGeom>
                <a:avLst/>
                <a:gdLst>
                  <a:gd name="T0" fmla="*/ 0 w 217"/>
                  <a:gd name="T1" fmla="*/ 24 h 98"/>
                  <a:gd name="T2" fmla="*/ 5 w 217"/>
                  <a:gd name="T3" fmla="*/ 0 h 98"/>
                  <a:gd name="T4" fmla="*/ 27 w 217"/>
                  <a:gd name="T5" fmla="*/ 1 h 98"/>
                  <a:gd name="T6" fmla="*/ 50 w 217"/>
                  <a:gd name="T7" fmla="*/ 1 h 98"/>
                  <a:gd name="T8" fmla="*/ 54 w 217"/>
                  <a:gd name="T9" fmla="*/ 25 h 98"/>
                  <a:gd name="T10" fmla="*/ 0 w 217"/>
                  <a:gd name="T11" fmla="*/ 24 h 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7" h="98">
                    <a:moveTo>
                      <a:pt x="0" y="93"/>
                    </a:moveTo>
                    <a:lnTo>
                      <a:pt x="22" y="0"/>
                    </a:lnTo>
                    <a:lnTo>
                      <a:pt x="110" y="2"/>
                    </a:lnTo>
                    <a:lnTo>
                      <a:pt x="199" y="4"/>
                    </a:lnTo>
                    <a:lnTo>
                      <a:pt x="217" y="98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Freeform 374"/>
              <p:cNvSpPr>
                <a:spLocks/>
              </p:cNvSpPr>
              <p:nvPr/>
            </p:nvSpPr>
            <p:spPr bwMode="auto">
              <a:xfrm>
                <a:off x="3635" y="1565"/>
                <a:ext cx="38" cy="23"/>
              </a:xfrm>
              <a:custGeom>
                <a:avLst/>
                <a:gdLst>
                  <a:gd name="T0" fmla="*/ 35 w 153"/>
                  <a:gd name="T1" fmla="*/ 1 h 95"/>
                  <a:gd name="T2" fmla="*/ 38 w 153"/>
                  <a:gd name="T3" fmla="*/ 23 h 95"/>
                  <a:gd name="T4" fmla="*/ 0 w 153"/>
                  <a:gd name="T5" fmla="*/ 22 h 95"/>
                  <a:gd name="T6" fmla="*/ 4 w 153"/>
                  <a:gd name="T7" fmla="*/ 0 h 95"/>
                  <a:gd name="T8" fmla="*/ 35 w 153"/>
                  <a:gd name="T9" fmla="*/ 1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" h="95">
                    <a:moveTo>
                      <a:pt x="140" y="3"/>
                    </a:moveTo>
                    <a:lnTo>
                      <a:pt x="153" y="95"/>
                    </a:lnTo>
                    <a:lnTo>
                      <a:pt x="0" y="91"/>
                    </a:lnTo>
                    <a:lnTo>
                      <a:pt x="18" y="0"/>
                    </a:lnTo>
                    <a:lnTo>
                      <a:pt x="140" y="3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375"/>
              <p:cNvSpPr>
                <a:spLocks/>
              </p:cNvSpPr>
              <p:nvPr/>
            </p:nvSpPr>
            <p:spPr bwMode="auto">
              <a:xfrm>
                <a:off x="3644" y="1566"/>
                <a:ext cx="21" cy="22"/>
              </a:xfrm>
              <a:custGeom>
                <a:avLst/>
                <a:gdLst>
                  <a:gd name="T0" fmla="*/ 20 w 83"/>
                  <a:gd name="T1" fmla="*/ 0 h 88"/>
                  <a:gd name="T2" fmla="*/ 21 w 83"/>
                  <a:gd name="T3" fmla="*/ 22 h 88"/>
                  <a:gd name="T4" fmla="*/ 0 w 83"/>
                  <a:gd name="T5" fmla="*/ 22 h 88"/>
                  <a:gd name="T6" fmla="*/ 2 w 83"/>
                  <a:gd name="T7" fmla="*/ 0 h 88"/>
                  <a:gd name="T8" fmla="*/ 20 w 83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88">
                    <a:moveTo>
                      <a:pt x="81" y="1"/>
                    </a:moveTo>
                    <a:lnTo>
                      <a:pt x="83" y="88"/>
                    </a:lnTo>
                    <a:lnTo>
                      <a:pt x="0" y="86"/>
                    </a:lnTo>
                    <a:lnTo>
                      <a:pt x="6" y="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376"/>
              <p:cNvSpPr>
                <a:spLocks/>
              </p:cNvSpPr>
              <p:nvPr/>
            </p:nvSpPr>
            <p:spPr bwMode="auto">
              <a:xfrm>
                <a:off x="3631" y="1538"/>
                <a:ext cx="39" cy="27"/>
              </a:xfrm>
              <a:custGeom>
                <a:avLst/>
                <a:gdLst>
                  <a:gd name="T0" fmla="*/ 0 w 157"/>
                  <a:gd name="T1" fmla="*/ 26 h 108"/>
                  <a:gd name="T2" fmla="*/ 5 w 157"/>
                  <a:gd name="T3" fmla="*/ 4 h 108"/>
                  <a:gd name="T4" fmla="*/ 5 w 157"/>
                  <a:gd name="T5" fmla="*/ 3 h 108"/>
                  <a:gd name="T6" fmla="*/ 5 w 157"/>
                  <a:gd name="T7" fmla="*/ 3 h 108"/>
                  <a:gd name="T8" fmla="*/ 6 w 157"/>
                  <a:gd name="T9" fmla="*/ 2 h 108"/>
                  <a:gd name="T10" fmla="*/ 7 w 157"/>
                  <a:gd name="T11" fmla="*/ 2 h 108"/>
                  <a:gd name="T12" fmla="*/ 8 w 157"/>
                  <a:gd name="T13" fmla="*/ 1 h 108"/>
                  <a:gd name="T14" fmla="*/ 10 w 157"/>
                  <a:gd name="T15" fmla="*/ 1 h 108"/>
                  <a:gd name="T16" fmla="*/ 13 w 157"/>
                  <a:gd name="T17" fmla="*/ 0 h 108"/>
                  <a:gd name="T18" fmla="*/ 15 w 157"/>
                  <a:gd name="T19" fmla="*/ 0 h 108"/>
                  <a:gd name="T20" fmla="*/ 18 w 157"/>
                  <a:gd name="T21" fmla="*/ 0 h 108"/>
                  <a:gd name="T22" fmla="*/ 20 w 157"/>
                  <a:gd name="T23" fmla="*/ 0 h 108"/>
                  <a:gd name="T24" fmla="*/ 23 w 157"/>
                  <a:gd name="T25" fmla="*/ 0 h 108"/>
                  <a:gd name="T26" fmla="*/ 25 w 157"/>
                  <a:gd name="T27" fmla="*/ 0 h 108"/>
                  <a:gd name="T28" fmla="*/ 28 w 157"/>
                  <a:gd name="T29" fmla="*/ 1 h 108"/>
                  <a:gd name="T30" fmla="*/ 30 w 157"/>
                  <a:gd name="T31" fmla="*/ 1 h 108"/>
                  <a:gd name="T32" fmla="*/ 32 w 157"/>
                  <a:gd name="T33" fmla="*/ 2 h 108"/>
                  <a:gd name="T34" fmla="*/ 34 w 157"/>
                  <a:gd name="T35" fmla="*/ 2 h 108"/>
                  <a:gd name="T36" fmla="*/ 34 w 157"/>
                  <a:gd name="T37" fmla="*/ 3 h 108"/>
                  <a:gd name="T38" fmla="*/ 35 w 157"/>
                  <a:gd name="T39" fmla="*/ 3 h 108"/>
                  <a:gd name="T40" fmla="*/ 35 w 157"/>
                  <a:gd name="T41" fmla="*/ 4 h 108"/>
                  <a:gd name="T42" fmla="*/ 35 w 157"/>
                  <a:gd name="T43" fmla="*/ 4 h 108"/>
                  <a:gd name="T44" fmla="*/ 39 w 157"/>
                  <a:gd name="T45" fmla="*/ 27 h 108"/>
                  <a:gd name="T46" fmla="*/ 0 w 157"/>
                  <a:gd name="T47" fmla="*/ 26 h 1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57" h="108">
                    <a:moveTo>
                      <a:pt x="0" y="104"/>
                    </a:moveTo>
                    <a:lnTo>
                      <a:pt x="20" y="14"/>
                    </a:lnTo>
                    <a:lnTo>
                      <a:pt x="21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51" y="1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2" y="0"/>
                    </a:lnTo>
                    <a:lnTo>
                      <a:pt x="91" y="0"/>
                    </a:lnTo>
                    <a:lnTo>
                      <a:pt x="101" y="1"/>
                    </a:lnTo>
                    <a:lnTo>
                      <a:pt x="111" y="2"/>
                    </a:lnTo>
                    <a:lnTo>
                      <a:pt x="120" y="4"/>
                    </a:lnTo>
                    <a:lnTo>
                      <a:pt x="127" y="6"/>
                    </a:lnTo>
                    <a:lnTo>
                      <a:pt x="135" y="9"/>
                    </a:lnTo>
                    <a:lnTo>
                      <a:pt x="137" y="11"/>
                    </a:lnTo>
                    <a:lnTo>
                      <a:pt x="139" y="13"/>
                    </a:lnTo>
                    <a:lnTo>
                      <a:pt x="141" y="15"/>
                    </a:lnTo>
                    <a:lnTo>
                      <a:pt x="142" y="17"/>
                    </a:lnTo>
                    <a:lnTo>
                      <a:pt x="157" y="108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5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377"/>
              <p:cNvSpPr>
                <a:spLocks/>
              </p:cNvSpPr>
              <p:nvPr/>
            </p:nvSpPr>
            <p:spPr bwMode="auto">
              <a:xfrm>
                <a:off x="3637" y="1544"/>
                <a:ext cx="7" cy="19"/>
              </a:xfrm>
              <a:custGeom>
                <a:avLst/>
                <a:gdLst>
                  <a:gd name="T0" fmla="*/ 4 w 30"/>
                  <a:gd name="T1" fmla="*/ 0 h 76"/>
                  <a:gd name="T2" fmla="*/ 3 w 30"/>
                  <a:gd name="T3" fmla="*/ 0 h 76"/>
                  <a:gd name="T4" fmla="*/ 2 w 30"/>
                  <a:gd name="T5" fmla="*/ 1 h 76"/>
                  <a:gd name="T6" fmla="*/ 2 w 30"/>
                  <a:gd name="T7" fmla="*/ 2 h 76"/>
                  <a:gd name="T8" fmla="*/ 1 w 30"/>
                  <a:gd name="T9" fmla="*/ 3 h 76"/>
                  <a:gd name="T10" fmla="*/ 1 w 30"/>
                  <a:gd name="T11" fmla="*/ 4 h 76"/>
                  <a:gd name="T12" fmla="*/ 0 w 30"/>
                  <a:gd name="T13" fmla="*/ 6 h 76"/>
                  <a:gd name="T14" fmla="*/ 0 w 30"/>
                  <a:gd name="T15" fmla="*/ 8 h 76"/>
                  <a:gd name="T16" fmla="*/ 0 w 30"/>
                  <a:gd name="T17" fmla="*/ 10 h 76"/>
                  <a:gd name="T18" fmla="*/ 0 w 30"/>
                  <a:gd name="T19" fmla="*/ 11 h 76"/>
                  <a:gd name="T20" fmla="*/ 0 w 30"/>
                  <a:gd name="T21" fmla="*/ 13 h 76"/>
                  <a:gd name="T22" fmla="*/ 0 w 30"/>
                  <a:gd name="T23" fmla="*/ 15 h 76"/>
                  <a:gd name="T24" fmla="*/ 1 w 30"/>
                  <a:gd name="T25" fmla="*/ 16 h 76"/>
                  <a:gd name="T26" fmla="*/ 1 w 30"/>
                  <a:gd name="T27" fmla="*/ 17 h 76"/>
                  <a:gd name="T28" fmla="*/ 2 w 30"/>
                  <a:gd name="T29" fmla="*/ 18 h 76"/>
                  <a:gd name="T30" fmla="*/ 3 w 30"/>
                  <a:gd name="T31" fmla="*/ 19 h 76"/>
                  <a:gd name="T32" fmla="*/ 3 w 30"/>
                  <a:gd name="T33" fmla="*/ 19 h 76"/>
                  <a:gd name="T34" fmla="*/ 4 w 30"/>
                  <a:gd name="T35" fmla="*/ 19 h 76"/>
                  <a:gd name="T36" fmla="*/ 5 w 30"/>
                  <a:gd name="T37" fmla="*/ 18 h 76"/>
                  <a:gd name="T38" fmla="*/ 5 w 30"/>
                  <a:gd name="T39" fmla="*/ 18 h 76"/>
                  <a:gd name="T40" fmla="*/ 6 w 30"/>
                  <a:gd name="T41" fmla="*/ 16 h 76"/>
                  <a:gd name="T42" fmla="*/ 6 w 30"/>
                  <a:gd name="T43" fmla="*/ 15 h 76"/>
                  <a:gd name="T44" fmla="*/ 7 w 30"/>
                  <a:gd name="T45" fmla="*/ 13 h 76"/>
                  <a:gd name="T46" fmla="*/ 7 w 30"/>
                  <a:gd name="T47" fmla="*/ 12 h 76"/>
                  <a:gd name="T48" fmla="*/ 7 w 30"/>
                  <a:gd name="T49" fmla="*/ 10 h 76"/>
                  <a:gd name="T50" fmla="*/ 7 w 30"/>
                  <a:gd name="T51" fmla="*/ 8 h 76"/>
                  <a:gd name="T52" fmla="*/ 7 w 30"/>
                  <a:gd name="T53" fmla="*/ 6 h 76"/>
                  <a:gd name="T54" fmla="*/ 7 w 30"/>
                  <a:gd name="T55" fmla="*/ 5 h 76"/>
                  <a:gd name="T56" fmla="*/ 6 w 30"/>
                  <a:gd name="T57" fmla="*/ 3 h 76"/>
                  <a:gd name="T58" fmla="*/ 6 w 30"/>
                  <a:gd name="T59" fmla="*/ 2 h 76"/>
                  <a:gd name="T60" fmla="*/ 5 w 30"/>
                  <a:gd name="T61" fmla="*/ 1 h 76"/>
                  <a:gd name="T62" fmla="*/ 4 w 30"/>
                  <a:gd name="T63" fmla="*/ 0 h 76"/>
                  <a:gd name="T64" fmla="*/ 4 w 30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6">
                    <a:moveTo>
                      <a:pt x="16" y="0"/>
                    </a:moveTo>
                    <a:lnTo>
                      <a:pt x="13" y="1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11"/>
                    </a:lnTo>
                    <a:lnTo>
                      <a:pt x="3" y="17"/>
                    </a:lnTo>
                    <a:lnTo>
                      <a:pt x="1" y="23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3" y="64"/>
                    </a:lnTo>
                    <a:lnTo>
                      <a:pt x="5" y="69"/>
                    </a:lnTo>
                    <a:lnTo>
                      <a:pt x="9" y="73"/>
                    </a:lnTo>
                    <a:lnTo>
                      <a:pt x="12" y="75"/>
                    </a:lnTo>
                    <a:lnTo>
                      <a:pt x="14" y="76"/>
                    </a:lnTo>
                    <a:lnTo>
                      <a:pt x="17" y="75"/>
                    </a:lnTo>
                    <a:lnTo>
                      <a:pt x="20" y="73"/>
                    </a:lnTo>
                    <a:lnTo>
                      <a:pt x="23" y="70"/>
                    </a:lnTo>
                    <a:lnTo>
                      <a:pt x="25" y="64"/>
                    </a:lnTo>
                    <a:lnTo>
                      <a:pt x="27" y="59"/>
                    </a:lnTo>
                    <a:lnTo>
                      <a:pt x="29" y="53"/>
                    </a:lnTo>
                    <a:lnTo>
                      <a:pt x="30" y="46"/>
                    </a:lnTo>
                    <a:lnTo>
                      <a:pt x="30" y="38"/>
                    </a:lnTo>
                    <a:lnTo>
                      <a:pt x="30" y="31"/>
                    </a:lnTo>
                    <a:lnTo>
                      <a:pt x="29" y="24"/>
                    </a:lnTo>
                    <a:lnTo>
                      <a:pt x="28" y="18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378"/>
              <p:cNvSpPr>
                <a:spLocks/>
              </p:cNvSpPr>
              <p:nvPr/>
            </p:nvSpPr>
            <p:spPr bwMode="auto">
              <a:xfrm>
                <a:off x="3646" y="1543"/>
                <a:ext cx="10" cy="21"/>
              </a:xfrm>
              <a:custGeom>
                <a:avLst/>
                <a:gdLst>
                  <a:gd name="T0" fmla="*/ 5 w 44"/>
                  <a:gd name="T1" fmla="*/ 0 h 84"/>
                  <a:gd name="T2" fmla="*/ 4 w 44"/>
                  <a:gd name="T3" fmla="*/ 0 h 84"/>
                  <a:gd name="T4" fmla="*/ 3 w 44"/>
                  <a:gd name="T5" fmla="*/ 1 h 84"/>
                  <a:gd name="T6" fmla="*/ 3 w 44"/>
                  <a:gd name="T7" fmla="*/ 2 h 84"/>
                  <a:gd name="T8" fmla="*/ 2 w 44"/>
                  <a:gd name="T9" fmla="*/ 3 h 84"/>
                  <a:gd name="T10" fmla="*/ 1 w 44"/>
                  <a:gd name="T11" fmla="*/ 4 h 84"/>
                  <a:gd name="T12" fmla="*/ 0 w 44"/>
                  <a:gd name="T13" fmla="*/ 6 h 84"/>
                  <a:gd name="T14" fmla="*/ 0 w 44"/>
                  <a:gd name="T15" fmla="*/ 8 h 84"/>
                  <a:gd name="T16" fmla="*/ 0 w 44"/>
                  <a:gd name="T17" fmla="*/ 10 h 84"/>
                  <a:gd name="T18" fmla="*/ 0 w 44"/>
                  <a:gd name="T19" fmla="*/ 12 h 84"/>
                  <a:gd name="T20" fmla="*/ 0 w 44"/>
                  <a:gd name="T21" fmla="*/ 14 h 84"/>
                  <a:gd name="T22" fmla="*/ 1 w 44"/>
                  <a:gd name="T23" fmla="*/ 16 h 84"/>
                  <a:gd name="T24" fmla="*/ 1 w 44"/>
                  <a:gd name="T25" fmla="*/ 18 h 84"/>
                  <a:gd name="T26" fmla="*/ 2 w 44"/>
                  <a:gd name="T27" fmla="*/ 19 h 84"/>
                  <a:gd name="T28" fmla="*/ 3 w 44"/>
                  <a:gd name="T29" fmla="*/ 20 h 84"/>
                  <a:gd name="T30" fmla="*/ 4 w 44"/>
                  <a:gd name="T31" fmla="*/ 21 h 84"/>
                  <a:gd name="T32" fmla="*/ 5 w 44"/>
                  <a:gd name="T33" fmla="*/ 21 h 84"/>
                  <a:gd name="T34" fmla="*/ 6 w 44"/>
                  <a:gd name="T35" fmla="*/ 21 h 84"/>
                  <a:gd name="T36" fmla="*/ 7 w 44"/>
                  <a:gd name="T37" fmla="*/ 20 h 84"/>
                  <a:gd name="T38" fmla="*/ 8 w 44"/>
                  <a:gd name="T39" fmla="*/ 19 h 84"/>
                  <a:gd name="T40" fmla="*/ 8 w 44"/>
                  <a:gd name="T41" fmla="*/ 18 h 84"/>
                  <a:gd name="T42" fmla="*/ 9 w 44"/>
                  <a:gd name="T43" fmla="*/ 16 h 84"/>
                  <a:gd name="T44" fmla="*/ 10 w 44"/>
                  <a:gd name="T45" fmla="*/ 15 h 84"/>
                  <a:gd name="T46" fmla="*/ 10 w 44"/>
                  <a:gd name="T47" fmla="*/ 13 h 84"/>
                  <a:gd name="T48" fmla="*/ 10 w 44"/>
                  <a:gd name="T49" fmla="*/ 11 h 84"/>
                  <a:gd name="T50" fmla="*/ 10 w 44"/>
                  <a:gd name="T51" fmla="*/ 9 h 84"/>
                  <a:gd name="T52" fmla="*/ 10 w 44"/>
                  <a:gd name="T53" fmla="*/ 7 h 84"/>
                  <a:gd name="T54" fmla="*/ 9 w 44"/>
                  <a:gd name="T55" fmla="*/ 5 h 84"/>
                  <a:gd name="T56" fmla="*/ 9 w 44"/>
                  <a:gd name="T57" fmla="*/ 3 h 84"/>
                  <a:gd name="T58" fmla="*/ 8 w 44"/>
                  <a:gd name="T59" fmla="*/ 2 h 84"/>
                  <a:gd name="T60" fmla="*/ 7 w 44"/>
                  <a:gd name="T61" fmla="*/ 1 h 84"/>
                  <a:gd name="T62" fmla="*/ 6 w 44"/>
                  <a:gd name="T63" fmla="*/ 0 h 84"/>
                  <a:gd name="T64" fmla="*/ 5 w 44"/>
                  <a:gd name="T65" fmla="*/ 0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4" h="84">
                    <a:moveTo>
                      <a:pt x="24" y="0"/>
                    </a:moveTo>
                    <a:lnTo>
                      <a:pt x="18" y="0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7" y="11"/>
                    </a:lnTo>
                    <a:lnTo>
                      <a:pt x="4" y="17"/>
                    </a:lnTo>
                    <a:lnTo>
                      <a:pt x="2" y="25"/>
                    </a:lnTo>
                    <a:lnTo>
                      <a:pt x="1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4"/>
                    </a:lnTo>
                    <a:lnTo>
                      <a:pt x="6" y="71"/>
                    </a:lnTo>
                    <a:lnTo>
                      <a:pt x="9" y="76"/>
                    </a:lnTo>
                    <a:lnTo>
                      <a:pt x="12" y="80"/>
                    </a:lnTo>
                    <a:lnTo>
                      <a:pt x="16" y="83"/>
                    </a:lnTo>
                    <a:lnTo>
                      <a:pt x="21" y="84"/>
                    </a:lnTo>
                    <a:lnTo>
                      <a:pt x="26" y="83"/>
                    </a:lnTo>
                    <a:lnTo>
                      <a:pt x="30" y="81"/>
                    </a:lnTo>
                    <a:lnTo>
                      <a:pt x="34" y="77"/>
                    </a:lnTo>
                    <a:lnTo>
                      <a:pt x="37" y="72"/>
                    </a:lnTo>
                    <a:lnTo>
                      <a:pt x="40" y="65"/>
                    </a:lnTo>
                    <a:lnTo>
                      <a:pt x="42" y="58"/>
                    </a:lnTo>
                    <a:lnTo>
                      <a:pt x="44" y="50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3" y="26"/>
                    </a:lnTo>
                    <a:lnTo>
                      <a:pt x="41" y="19"/>
                    </a:lnTo>
                    <a:lnTo>
                      <a:pt x="39" y="12"/>
                    </a:lnTo>
                    <a:lnTo>
                      <a:pt x="35" y="7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379"/>
              <p:cNvSpPr>
                <a:spLocks/>
              </p:cNvSpPr>
              <p:nvPr/>
            </p:nvSpPr>
            <p:spPr bwMode="auto">
              <a:xfrm>
                <a:off x="3658" y="1544"/>
                <a:ext cx="7" cy="19"/>
              </a:xfrm>
              <a:custGeom>
                <a:avLst/>
                <a:gdLst>
                  <a:gd name="T0" fmla="*/ 4 w 31"/>
                  <a:gd name="T1" fmla="*/ 0 h 76"/>
                  <a:gd name="T2" fmla="*/ 3 w 31"/>
                  <a:gd name="T3" fmla="*/ 0 h 76"/>
                  <a:gd name="T4" fmla="*/ 2 w 31"/>
                  <a:gd name="T5" fmla="*/ 1 h 76"/>
                  <a:gd name="T6" fmla="*/ 2 w 31"/>
                  <a:gd name="T7" fmla="*/ 2 h 76"/>
                  <a:gd name="T8" fmla="*/ 1 w 31"/>
                  <a:gd name="T9" fmla="*/ 3 h 76"/>
                  <a:gd name="T10" fmla="*/ 1 w 31"/>
                  <a:gd name="T11" fmla="*/ 4 h 76"/>
                  <a:gd name="T12" fmla="*/ 0 w 31"/>
                  <a:gd name="T13" fmla="*/ 6 h 76"/>
                  <a:gd name="T14" fmla="*/ 0 w 31"/>
                  <a:gd name="T15" fmla="*/ 8 h 76"/>
                  <a:gd name="T16" fmla="*/ 0 w 31"/>
                  <a:gd name="T17" fmla="*/ 10 h 76"/>
                  <a:gd name="T18" fmla="*/ 0 w 31"/>
                  <a:gd name="T19" fmla="*/ 11 h 76"/>
                  <a:gd name="T20" fmla="*/ 0 w 31"/>
                  <a:gd name="T21" fmla="*/ 13 h 76"/>
                  <a:gd name="T22" fmla="*/ 0 w 31"/>
                  <a:gd name="T23" fmla="*/ 15 h 76"/>
                  <a:gd name="T24" fmla="*/ 1 w 31"/>
                  <a:gd name="T25" fmla="*/ 16 h 76"/>
                  <a:gd name="T26" fmla="*/ 1 w 31"/>
                  <a:gd name="T27" fmla="*/ 17 h 76"/>
                  <a:gd name="T28" fmla="*/ 2 w 31"/>
                  <a:gd name="T29" fmla="*/ 18 h 76"/>
                  <a:gd name="T30" fmla="*/ 2 w 31"/>
                  <a:gd name="T31" fmla="*/ 19 h 76"/>
                  <a:gd name="T32" fmla="*/ 3 w 31"/>
                  <a:gd name="T33" fmla="*/ 19 h 76"/>
                  <a:gd name="T34" fmla="*/ 4 w 31"/>
                  <a:gd name="T35" fmla="*/ 19 h 76"/>
                  <a:gd name="T36" fmla="*/ 5 w 31"/>
                  <a:gd name="T37" fmla="*/ 18 h 76"/>
                  <a:gd name="T38" fmla="*/ 5 w 31"/>
                  <a:gd name="T39" fmla="*/ 18 h 76"/>
                  <a:gd name="T40" fmla="*/ 6 w 31"/>
                  <a:gd name="T41" fmla="*/ 16 h 76"/>
                  <a:gd name="T42" fmla="*/ 6 w 31"/>
                  <a:gd name="T43" fmla="*/ 15 h 76"/>
                  <a:gd name="T44" fmla="*/ 7 w 31"/>
                  <a:gd name="T45" fmla="*/ 13 h 76"/>
                  <a:gd name="T46" fmla="*/ 7 w 31"/>
                  <a:gd name="T47" fmla="*/ 12 h 76"/>
                  <a:gd name="T48" fmla="*/ 7 w 31"/>
                  <a:gd name="T49" fmla="*/ 10 h 76"/>
                  <a:gd name="T50" fmla="*/ 7 w 31"/>
                  <a:gd name="T51" fmla="*/ 8 h 76"/>
                  <a:gd name="T52" fmla="*/ 7 w 31"/>
                  <a:gd name="T53" fmla="*/ 6 h 76"/>
                  <a:gd name="T54" fmla="*/ 7 w 31"/>
                  <a:gd name="T55" fmla="*/ 5 h 76"/>
                  <a:gd name="T56" fmla="*/ 6 w 31"/>
                  <a:gd name="T57" fmla="*/ 3 h 76"/>
                  <a:gd name="T58" fmla="*/ 5 w 31"/>
                  <a:gd name="T59" fmla="*/ 2 h 76"/>
                  <a:gd name="T60" fmla="*/ 5 w 31"/>
                  <a:gd name="T61" fmla="*/ 1 h 76"/>
                  <a:gd name="T62" fmla="*/ 4 w 31"/>
                  <a:gd name="T63" fmla="*/ 0 h 76"/>
                  <a:gd name="T64" fmla="*/ 4 w 31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1" h="76">
                    <a:moveTo>
                      <a:pt x="16" y="0"/>
                    </a:moveTo>
                    <a:lnTo>
                      <a:pt x="13" y="1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11"/>
                    </a:lnTo>
                    <a:lnTo>
                      <a:pt x="3" y="17"/>
                    </a:lnTo>
                    <a:lnTo>
                      <a:pt x="2" y="23"/>
                    </a:lnTo>
                    <a:lnTo>
                      <a:pt x="1" y="30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2" y="58"/>
                    </a:lnTo>
                    <a:lnTo>
                      <a:pt x="4" y="65"/>
                    </a:lnTo>
                    <a:lnTo>
                      <a:pt x="6" y="69"/>
                    </a:lnTo>
                    <a:lnTo>
                      <a:pt x="8" y="73"/>
                    </a:lnTo>
                    <a:lnTo>
                      <a:pt x="11" y="75"/>
                    </a:lnTo>
                    <a:lnTo>
                      <a:pt x="14" y="76"/>
                    </a:lnTo>
                    <a:lnTo>
                      <a:pt x="17" y="75"/>
                    </a:lnTo>
                    <a:lnTo>
                      <a:pt x="20" y="73"/>
                    </a:lnTo>
                    <a:lnTo>
                      <a:pt x="22" y="70"/>
                    </a:lnTo>
                    <a:lnTo>
                      <a:pt x="26" y="65"/>
                    </a:lnTo>
                    <a:lnTo>
                      <a:pt x="28" y="59"/>
                    </a:lnTo>
                    <a:lnTo>
                      <a:pt x="29" y="53"/>
                    </a:lnTo>
                    <a:lnTo>
                      <a:pt x="30" y="46"/>
                    </a:lnTo>
                    <a:lnTo>
                      <a:pt x="31" y="38"/>
                    </a:lnTo>
                    <a:lnTo>
                      <a:pt x="31" y="31"/>
                    </a:lnTo>
                    <a:lnTo>
                      <a:pt x="30" y="24"/>
                    </a:lnTo>
                    <a:lnTo>
                      <a:pt x="29" y="18"/>
                    </a:lnTo>
                    <a:lnTo>
                      <a:pt x="27" y="11"/>
                    </a:lnTo>
                    <a:lnTo>
                      <a:pt x="24" y="7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Line 380"/>
              <p:cNvSpPr>
                <a:spLocks noChangeShapeType="1"/>
              </p:cNvSpPr>
              <p:nvPr/>
            </p:nvSpPr>
            <p:spPr bwMode="auto">
              <a:xfrm>
                <a:off x="3914" y="1490"/>
                <a:ext cx="374" cy="1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Line 381"/>
              <p:cNvSpPr>
                <a:spLocks noChangeShapeType="1"/>
              </p:cNvSpPr>
              <p:nvPr/>
            </p:nvSpPr>
            <p:spPr bwMode="auto">
              <a:xfrm flipV="1">
                <a:off x="3950" y="1648"/>
                <a:ext cx="608" cy="125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382"/>
              <p:cNvSpPr>
                <a:spLocks/>
              </p:cNvSpPr>
              <p:nvPr/>
            </p:nvSpPr>
            <p:spPr bwMode="auto">
              <a:xfrm>
                <a:off x="3969" y="2275"/>
                <a:ext cx="92" cy="91"/>
              </a:xfrm>
              <a:custGeom>
                <a:avLst/>
                <a:gdLst>
                  <a:gd name="T0" fmla="*/ 78 w 371"/>
                  <a:gd name="T1" fmla="*/ 0 h 364"/>
                  <a:gd name="T2" fmla="*/ 0 w 371"/>
                  <a:gd name="T3" fmla="*/ 77 h 364"/>
                  <a:gd name="T4" fmla="*/ 13 w 371"/>
                  <a:gd name="T5" fmla="*/ 91 h 364"/>
                  <a:gd name="T6" fmla="*/ 92 w 371"/>
                  <a:gd name="T7" fmla="*/ 14 h 364"/>
                  <a:gd name="T8" fmla="*/ 78 w 371"/>
                  <a:gd name="T9" fmla="*/ 0 h 3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1" h="364">
                    <a:moveTo>
                      <a:pt x="316" y="0"/>
                    </a:moveTo>
                    <a:lnTo>
                      <a:pt x="0" y="308"/>
                    </a:lnTo>
                    <a:lnTo>
                      <a:pt x="54" y="364"/>
                    </a:lnTo>
                    <a:lnTo>
                      <a:pt x="371" y="57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383"/>
              <p:cNvSpPr>
                <a:spLocks/>
              </p:cNvSpPr>
              <p:nvPr/>
            </p:nvSpPr>
            <p:spPr bwMode="auto">
              <a:xfrm>
                <a:off x="2642" y="1906"/>
                <a:ext cx="1385" cy="818"/>
              </a:xfrm>
              <a:custGeom>
                <a:avLst/>
                <a:gdLst>
                  <a:gd name="T0" fmla="*/ 0 w 5540"/>
                  <a:gd name="T1" fmla="*/ 290 h 3271"/>
                  <a:gd name="T2" fmla="*/ 201 w 5540"/>
                  <a:gd name="T3" fmla="*/ 0 h 3271"/>
                  <a:gd name="T4" fmla="*/ 1385 w 5540"/>
                  <a:gd name="T5" fmla="*/ 536 h 3271"/>
                  <a:gd name="T6" fmla="*/ 1162 w 5540"/>
                  <a:gd name="T7" fmla="*/ 818 h 3271"/>
                  <a:gd name="T8" fmla="*/ 0 w 5540"/>
                  <a:gd name="T9" fmla="*/ 290 h 3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40" h="3271">
                    <a:moveTo>
                      <a:pt x="0" y="1161"/>
                    </a:moveTo>
                    <a:lnTo>
                      <a:pt x="804" y="0"/>
                    </a:lnTo>
                    <a:lnTo>
                      <a:pt x="5540" y="2142"/>
                    </a:lnTo>
                    <a:lnTo>
                      <a:pt x="4647" y="3271"/>
                    </a:lnTo>
                    <a:lnTo>
                      <a:pt x="0" y="1161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384"/>
              <p:cNvSpPr>
                <a:spLocks/>
              </p:cNvSpPr>
              <p:nvPr/>
            </p:nvSpPr>
            <p:spPr bwMode="auto">
              <a:xfrm>
                <a:off x="2642" y="1906"/>
                <a:ext cx="1385" cy="818"/>
              </a:xfrm>
              <a:custGeom>
                <a:avLst/>
                <a:gdLst>
                  <a:gd name="T0" fmla="*/ 0 w 5540"/>
                  <a:gd name="T1" fmla="*/ 290 h 3271"/>
                  <a:gd name="T2" fmla="*/ 201 w 5540"/>
                  <a:gd name="T3" fmla="*/ 0 h 3271"/>
                  <a:gd name="T4" fmla="*/ 1385 w 5540"/>
                  <a:gd name="T5" fmla="*/ 536 h 3271"/>
                  <a:gd name="T6" fmla="*/ 1162 w 5540"/>
                  <a:gd name="T7" fmla="*/ 818 h 3271"/>
                  <a:gd name="T8" fmla="*/ 0 w 5540"/>
                  <a:gd name="T9" fmla="*/ 290 h 3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40" h="3271">
                    <a:moveTo>
                      <a:pt x="0" y="1161"/>
                    </a:moveTo>
                    <a:lnTo>
                      <a:pt x="804" y="0"/>
                    </a:lnTo>
                    <a:lnTo>
                      <a:pt x="5540" y="2142"/>
                    </a:lnTo>
                    <a:lnTo>
                      <a:pt x="4647" y="3271"/>
                    </a:lnTo>
                    <a:lnTo>
                      <a:pt x="0" y="1161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385"/>
              <p:cNvSpPr>
                <a:spLocks/>
              </p:cNvSpPr>
              <p:nvPr/>
            </p:nvSpPr>
            <p:spPr bwMode="auto">
              <a:xfrm>
                <a:off x="2496" y="1885"/>
                <a:ext cx="359" cy="351"/>
              </a:xfrm>
              <a:custGeom>
                <a:avLst/>
                <a:gdLst>
                  <a:gd name="T0" fmla="*/ 0 w 1433"/>
                  <a:gd name="T1" fmla="*/ 351 h 1405"/>
                  <a:gd name="T2" fmla="*/ 151 w 1433"/>
                  <a:gd name="T3" fmla="*/ 77 h 1405"/>
                  <a:gd name="T4" fmla="*/ 235 w 1433"/>
                  <a:gd name="T5" fmla="*/ 3 h 1405"/>
                  <a:gd name="T6" fmla="*/ 338 w 1433"/>
                  <a:gd name="T7" fmla="*/ 0 h 1405"/>
                  <a:gd name="T8" fmla="*/ 359 w 1433"/>
                  <a:gd name="T9" fmla="*/ 108 h 1405"/>
                  <a:gd name="T10" fmla="*/ 315 w 1433"/>
                  <a:gd name="T11" fmla="*/ 174 h 1405"/>
                  <a:gd name="T12" fmla="*/ 271 w 1433"/>
                  <a:gd name="T13" fmla="*/ 225 h 1405"/>
                  <a:gd name="T14" fmla="*/ 212 w 1433"/>
                  <a:gd name="T15" fmla="*/ 274 h 1405"/>
                  <a:gd name="T16" fmla="*/ 131 w 1433"/>
                  <a:gd name="T17" fmla="*/ 314 h 1405"/>
                  <a:gd name="T18" fmla="*/ 0 w 1433"/>
                  <a:gd name="T19" fmla="*/ 351 h 14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3" h="1405">
                    <a:moveTo>
                      <a:pt x="0" y="1405"/>
                    </a:moveTo>
                    <a:lnTo>
                      <a:pt x="602" y="309"/>
                    </a:lnTo>
                    <a:lnTo>
                      <a:pt x="937" y="11"/>
                    </a:lnTo>
                    <a:lnTo>
                      <a:pt x="1350" y="0"/>
                    </a:lnTo>
                    <a:lnTo>
                      <a:pt x="1433" y="431"/>
                    </a:lnTo>
                    <a:lnTo>
                      <a:pt x="1256" y="696"/>
                    </a:lnTo>
                    <a:lnTo>
                      <a:pt x="1082" y="900"/>
                    </a:lnTo>
                    <a:lnTo>
                      <a:pt x="847" y="1095"/>
                    </a:lnTo>
                    <a:lnTo>
                      <a:pt x="523" y="1258"/>
                    </a:lnTo>
                    <a:lnTo>
                      <a:pt x="0" y="1405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386"/>
              <p:cNvSpPr>
                <a:spLocks/>
              </p:cNvSpPr>
              <p:nvPr/>
            </p:nvSpPr>
            <p:spPr bwMode="auto">
              <a:xfrm>
                <a:off x="2496" y="1885"/>
                <a:ext cx="359" cy="351"/>
              </a:xfrm>
              <a:custGeom>
                <a:avLst/>
                <a:gdLst>
                  <a:gd name="T0" fmla="*/ 0 w 1433"/>
                  <a:gd name="T1" fmla="*/ 351 h 1405"/>
                  <a:gd name="T2" fmla="*/ 151 w 1433"/>
                  <a:gd name="T3" fmla="*/ 77 h 1405"/>
                  <a:gd name="T4" fmla="*/ 235 w 1433"/>
                  <a:gd name="T5" fmla="*/ 3 h 1405"/>
                  <a:gd name="T6" fmla="*/ 338 w 1433"/>
                  <a:gd name="T7" fmla="*/ 0 h 1405"/>
                  <a:gd name="T8" fmla="*/ 359 w 1433"/>
                  <a:gd name="T9" fmla="*/ 108 h 1405"/>
                  <a:gd name="T10" fmla="*/ 315 w 1433"/>
                  <a:gd name="T11" fmla="*/ 174 h 1405"/>
                  <a:gd name="T12" fmla="*/ 271 w 1433"/>
                  <a:gd name="T13" fmla="*/ 225 h 1405"/>
                  <a:gd name="T14" fmla="*/ 212 w 1433"/>
                  <a:gd name="T15" fmla="*/ 274 h 1405"/>
                  <a:gd name="T16" fmla="*/ 131 w 1433"/>
                  <a:gd name="T17" fmla="*/ 314 h 1405"/>
                  <a:gd name="T18" fmla="*/ 0 w 1433"/>
                  <a:gd name="T19" fmla="*/ 351 h 14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3" h="1405">
                    <a:moveTo>
                      <a:pt x="0" y="1405"/>
                    </a:moveTo>
                    <a:lnTo>
                      <a:pt x="602" y="309"/>
                    </a:lnTo>
                    <a:lnTo>
                      <a:pt x="937" y="11"/>
                    </a:lnTo>
                    <a:lnTo>
                      <a:pt x="1350" y="0"/>
                    </a:lnTo>
                    <a:lnTo>
                      <a:pt x="1433" y="431"/>
                    </a:lnTo>
                    <a:lnTo>
                      <a:pt x="1256" y="696"/>
                    </a:lnTo>
                    <a:lnTo>
                      <a:pt x="1082" y="900"/>
                    </a:lnTo>
                    <a:lnTo>
                      <a:pt x="847" y="1095"/>
                    </a:lnTo>
                    <a:lnTo>
                      <a:pt x="523" y="1258"/>
                    </a:lnTo>
                    <a:lnTo>
                      <a:pt x="0" y="1405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387"/>
              <p:cNvSpPr>
                <a:spLocks/>
              </p:cNvSpPr>
              <p:nvPr/>
            </p:nvSpPr>
            <p:spPr bwMode="auto">
              <a:xfrm>
                <a:off x="2753" y="1882"/>
                <a:ext cx="1327" cy="549"/>
              </a:xfrm>
              <a:custGeom>
                <a:avLst/>
                <a:gdLst>
                  <a:gd name="T0" fmla="*/ 1214 w 5306"/>
                  <a:gd name="T1" fmla="*/ 543 h 2198"/>
                  <a:gd name="T2" fmla="*/ 0 w 5306"/>
                  <a:gd name="T3" fmla="*/ 0 h 2198"/>
                  <a:gd name="T4" fmla="*/ 94 w 5306"/>
                  <a:gd name="T5" fmla="*/ 6 h 2198"/>
                  <a:gd name="T6" fmla="*/ 1327 w 5306"/>
                  <a:gd name="T7" fmla="*/ 549 h 2198"/>
                  <a:gd name="T8" fmla="*/ 1214 w 5306"/>
                  <a:gd name="T9" fmla="*/ 543 h 2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06" h="2198">
                    <a:moveTo>
                      <a:pt x="4856" y="2174"/>
                    </a:moveTo>
                    <a:lnTo>
                      <a:pt x="0" y="0"/>
                    </a:lnTo>
                    <a:lnTo>
                      <a:pt x="376" y="23"/>
                    </a:lnTo>
                    <a:lnTo>
                      <a:pt x="5306" y="2198"/>
                    </a:lnTo>
                    <a:lnTo>
                      <a:pt x="4856" y="2174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388"/>
              <p:cNvSpPr>
                <a:spLocks/>
              </p:cNvSpPr>
              <p:nvPr/>
            </p:nvSpPr>
            <p:spPr bwMode="auto">
              <a:xfrm>
                <a:off x="2753" y="1882"/>
                <a:ext cx="1327" cy="549"/>
              </a:xfrm>
              <a:custGeom>
                <a:avLst/>
                <a:gdLst>
                  <a:gd name="T0" fmla="*/ 1214 w 5306"/>
                  <a:gd name="T1" fmla="*/ 543 h 2198"/>
                  <a:gd name="T2" fmla="*/ 0 w 5306"/>
                  <a:gd name="T3" fmla="*/ 0 h 2198"/>
                  <a:gd name="T4" fmla="*/ 94 w 5306"/>
                  <a:gd name="T5" fmla="*/ 6 h 2198"/>
                  <a:gd name="T6" fmla="*/ 1327 w 5306"/>
                  <a:gd name="T7" fmla="*/ 549 h 2198"/>
                  <a:gd name="T8" fmla="*/ 1214 w 5306"/>
                  <a:gd name="T9" fmla="*/ 543 h 2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06" h="2198">
                    <a:moveTo>
                      <a:pt x="4856" y="2174"/>
                    </a:moveTo>
                    <a:lnTo>
                      <a:pt x="0" y="0"/>
                    </a:lnTo>
                    <a:lnTo>
                      <a:pt x="376" y="23"/>
                    </a:lnTo>
                    <a:lnTo>
                      <a:pt x="5306" y="2198"/>
                    </a:lnTo>
                    <a:lnTo>
                      <a:pt x="4856" y="2174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389"/>
              <p:cNvSpPr>
                <a:spLocks/>
              </p:cNvSpPr>
              <p:nvPr/>
            </p:nvSpPr>
            <p:spPr bwMode="auto">
              <a:xfrm>
                <a:off x="2528" y="2181"/>
                <a:ext cx="1211" cy="559"/>
              </a:xfrm>
              <a:custGeom>
                <a:avLst/>
                <a:gdLst>
                  <a:gd name="T0" fmla="*/ 1211 w 4844"/>
                  <a:gd name="T1" fmla="*/ 538 h 2235"/>
                  <a:gd name="T2" fmla="*/ 10 w 4844"/>
                  <a:gd name="T3" fmla="*/ 0 h 2235"/>
                  <a:gd name="T4" fmla="*/ 0 w 4844"/>
                  <a:gd name="T5" fmla="*/ 22 h 2235"/>
                  <a:gd name="T6" fmla="*/ 1202 w 4844"/>
                  <a:gd name="T7" fmla="*/ 559 h 2235"/>
                  <a:gd name="T8" fmla="*/ 1211 w 4844"/>
                  <a:gd name="T9" fmla="*/ 538 h 2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4" h="2235">
                    <a:moveTo>
                      <a:pt x="4844" y="2150"/>
                    </a:moveTo>
                    <a:lnTo>
                      <a:pt x="38" y="0"/>
                    </a:lnTo>
                    <a:lnTo>
                      <a:pt x="0" y="86"/>
                    </a:lnTo>
                    <a:lnTo>
                      <a:pt x="4806" y="2235"/>
                    </a:lnTo>
                    <a:lnTo>
                      <a:pt x="4844" y="215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390"/>
              <p:cNvSpPr>
                <a:spLocks/>
              </p:cNvSpPr>
              <p:nvPr/>
            </p:nvSpPr>
            <p:spPr bwMode="auto">
              <a:xfrm>
                <a:off x="2575" y="2214"/>
                <a:ext cx="7" cy="68"/>
              </a:xfrm>
              <a:custGeom>
                <a:avLst/>
                <a:gdLst>
                  <a:gd name="T0" fmla="*/ 7 w 32"/>
                  <a:gd name="T1" fmla="*/ 68 h 274"/>
                  <a:gd name="T2" fmla="*/ 7 w 32"/>
                  <a:gd name="T3" fmla="*/ 0 h 274"/>
                  <a:gd name="T4" fmla="*/ 0 w 32"/>
                  <a:gd name="T5" fmla="*/ 0 h 274"/>
                  <a:gd name="T6" fmla="*/ 0 w 32"/>
                  <a:gd name="T7" fmla="*/ 68 h 274"/>
                  <a:gd name="T8" fmla="*/ 7 w 32"/>
                  <a:gd name="T9" fmla="*/ 68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74">
                    <a:moveTo>
                      <a:pt x="31" y="274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274"/>
                    </a:lnTo>
                    <a:lnTo>
                      <a:pt x="31" y="274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391"/>
              <p:cNvSpPr>
                <a:spLocks/>
              </p:cNvSpPr>
              <p:nvPr/>
            </p:nvSpPr>
            <p:spPr bwMode="auto">
              <a:xfrm>
                <a:off x="3281" y="2521"/>
                <a:ext cx="8" cy="75"/>
              </a:xfrm>
              <a:custGeom>
                <a:avLst/>
                <a:gdLst>
                  <a:gd name="T0" fmla="*/ 8 w 32"/>
                  <a:gd name="T1" fmla="*/ 75 h 300"/>
                  <a:gd name="T2" fmla="*/ 8 w 32"/>
                  <a:gd name="T3" fmla="*/ 0 h 300"/>
                  <a:gd name="T4" fmla="*/ 0 w 32"/>
                  <a:gd name="T5" fmla="*/ 0 h 300"/>
                  <a:gd name="T6" fmla="*/ 0 w 32"/>
                  <a:gd name="T7" fmla="*/ 75 h 300"/>
                  <a:gd name="T8" fmla="*/ 8 w 32"/>
                  <a:gd name="T9" fmla="*/ 75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00">
                    <a:moveTo>
                      <a:pt x="31" y="30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300"/>
                    </a:lnTo>
                    <a:lnTo>
                      <a:pt x="31" y="30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392"/>
              <p:cNvSpPr>
                <a:spLocks/>
              </p:cNvSpPr>
              <p:nvPr/>
            </p:nvSpPr>
            <p:spPr bwMode="auto">
              <a:xfrm>
                <a:off x="3216" y="2498"/>
                <a:ext cx="8" cy="75"/>
              </a:xfrm>
              <a:custGeom>
                <a:avLst/>
                <a:gdLst>
                  <a:gd name="T0" fmla="*/ 8 w 33"/>
                  <a:gd name="T1" fmla="*/ 75 h 298"/>
                  <a:gd name="T2" fmla="*/ 8 w 33"/>
                  <a:gd name="T3" fmla="*/ 0 h 298"/>
                  <a:gd name="T4" fmla="*/ 0 w 33"/>
                  <a:gd name="T5" fmla="*/ 0 h 298"/>
                  <a:gd name="T6" fmla="*/ 0 w 33"/>
                  <a:gd name="T7" fmla="*/ 75 h 298"/>
                  <a:gd name="T8" fmla="*/ 8 w 33"/>
                  <a:gd name="T9" fmla="*/ 75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98">
                    <a:moveTo>
                      <a:pt x="32" y="298"/>
                    </a:moveTo>
                    <a:lnTo>
                      <a:pt x="33" y="0"/>
                    </a:lnTo>
                    <a:lnTo>
                      <a:pt x="1" y="0"/>
                    </a:lnTo>
                    <a:lnTo>
                      <a:pt x="0" y="298"/>
                    </a:lnTo>
                    <a:lnTo>
                      <a:pt x="32" y="298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393"/>
              <p:cNvSpPr>
                <a:spLocks/>
              </p:cNvSpPr>
              <p:nvPr/>
            </p:nvSpPr>
            <p:spPr bwMode="auto">
              <a:xfrm>
                <a:off x="3142" y="2460"/>
                <a:ext cx="8" cy="74"/>
              </a:xfrm>
              <a:custGeom>
                <a:avLst/>
                <a:gdLst>
                  <a:gd name="T0" fmla="*/ 8 w 31"/>
                  <a:gd name="T1" fmla="*/ 74 h 298"/>
                  <a:gd name="T2" fmla="*/ 8 w 31"/>
                  <a:gd name="T3" fmla="*/ 0 h 298"/>
                  <a:gd name="T4" fmla="*/ 0 w 31"/>
                  <a:gd name="T5" fmla="*/ 0 h 298"/>
                  <a:gd name="T6" fmla="*/ 0 w 31"/>
                  <a:gd name="T7" fmla="*/ 74 h 298"/>
                  <a:gd name="T8" fmla="*/ 8 w 31"/>
                  <a:gd name="T9" fmla="*/ 74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98">
                    <a:moveTo>
                      <a:pt x="31" y="298"/>
                    </a:moveTo>
                    <a:lnTo>
                      <a:pt x="31" y="0"/>
                    </a:lnTo>
                    <a:lnTo>
                      <a:pt x="1" y="0"/>
                    </a:lnTo>
                    <a:lnTo>
                      <a:pt x="0" y="298"/>
                    </a:lnTo>
                    <a:lnTo>
                      <a:pt x="31" y="298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Rectangle 394"/>
              <p:cNvSpPr>
                <a:spLocks noChangeArrowheads="1"/>
              </p:cNvSpPr>
              <p:nvPr/>
            </p:nvSpPr>
            <p:spPr bwMode="auto">
              <a:xfrm>
                <a:off x="3072" y="2437"/>
                <a:ext cx="8" cy="62"/>
              </a:xfrm>
              <a:prstGeom prst="rect">
                <a:avLst/>
              </a:prstGeom>
              <a:solidFill>
                <a:srgbClr val="DC2B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301" name="Freeform 395"/>
              <p:cNvSpPr>
                <a:spLocks/>
              </p:cNvSpPr>
              <p:nvPr/>
            </p:nvSpPr>
            <p:spPr bwMode="auto">
              <a:xfrm>
                <a:off x="2986" y="2394"/>
                <a:ext cx="8" cy="72"/>
              </a:xfrm>
              <a:custGeom>
                <a:avLst/>
                <a:gdLst>
                  <a:gd name="T0" fmla="*/ 8 w 32"/>
                  <a:gd name="T1" fmla="*/ 72 h 291"/>
                  <a:gd name="T2" fmla="*/ 8 w 32"/>
                  <a:gd name="T3" fmla="*/ 0 h 291"/>
                  <a:gd name="T4" fmla="*/ 0 w 32"/>
                  <a:gd name="T5" fmla="*/ 0 h 291"/>
                  <a:gd name="T6" fmla="*/ 0 w 32"/>
                  <a:gd name="T7" fmla="*/ 72 h 291"/>
                  <a:gd name="T8" fmla="*/ 8 w 32"/>
                  <a:gd name="T9" fmla="*/ 72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91">
                    <a:moveTo>
                      <a:pt x="31" y="291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291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2" name="Freeform 396"/>
              <p:cNvSpPr>
                <a:spLocks/>
              </p:cNvSpPr>
              <p:nvPr/>
            </p:nvSpPr>
            <p:spPr bwMode="auto">
              <a:xfrm>
                <a:off x="2852" y="2344"/>
                <a:ext cx="8" cy="57"/>
              </a:xfrm>
              <a:custGeom>
                <a:avLst/>
                <a:gdLst>
                  <a:gd name="T0" fmla="*/ 8 w 32"/>
                  <a:gd name="T1" fmla="*/ 57 h 228"/>
                  <a:gd name="T2" fmla="*/ 8 w 32"/>
                  <a:gd name="T3" fmla="*/ 0 h 228"/>
                  <a:gd name="T4" fmla="*/ 0 w 32"/>
                  <a:gd name="T5" fmla="*/ 0 h 228"/>
                  <a:gd name="T6" fmla="*/ 0 w 32"/>
                  <a:gd name="T7" fmla="*/ 57 h 228"/>
                  <a:gd name="T8" fmla="*/ 8 w 32"/>
                  <a:gd name="T9" fmla="*/ 5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28">
                    <a:moveTo>
                      <a:pt x="31" y="228"/>
                    </a:moveTo>
                    <a:lnTo>
                      <a:pt x="32" y="0"/>
                    </a:lnTo>
                    <a:lnTo>
                      <a:pt x="1" y="0"/>
                    </a:lnTo>
                    <a:lnTo>
                      <a:pt x="0" y="228"/>
                    </a:lnTo>
                    <a:lnTo>
                      <a:pt x="31" y="228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Rectangle 397"/>
              <p:cNvSpPr>
                <a:spLocks noChangeArrowheads="1"/>
              </p:cNvSpPr>
              <p:nvPr/>
            </p:nvSpPr>
            <p:spPr bwMode="auto">
              <a:xfrm>
                <a:off x="2790" y="2319"/>
                <a:ext cx="8" cy="54"/>
              </a:xfrm>
              <a:prstGeom prst="rect">
                <a:avLst/>
              </a:prstGeom>
              <a:solidFill>
                <a:srgbClr val="DC2B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304" name="Freeform 398"/>
              <p:cNvSpPr>
                <a:spLocks/>
              </p:cNvSpPr>
              <p:nvPr/>
            </p:nvSpPr>
            <p:spPr bwMode="auto">
              <a:xfrm>
                <a:off x="2711" y="2273"/>
                <a:ext cx="8" cy="67"/>
              </a:xfrm>
              <a:custGeom>
                <a:avLst/>
                <a:gdLst>
                  <a:gd name="T0" fmla="*/ 8 w 32"/>
                  <a:gd name="T1" fmla="*/ 67 h 267"/>
                  <a:gd name="T2" fmla="*/ 8 w 32"/>
                  <a:gd name="T3" fmla="*/ 0 h 267"/>
                  <a:gd name="T4" fmla="*/ 0 w 32"/>
                  <a:gd name="T5" fmla="*/ 0 h 267"/>
                  <a:gd name="T6" fmla="*/ 0 w 32"/>
                  <a:gd name="T7" fmla="*/ 67 h 267"/>
                  <a:gd name="T8" fmla="*/ 8 w 32"/>
                  <a:gd name="T9" fmla="*/ 67 h 2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67">
                    <a:moveTo>
                      <a:pt x="31" y="267"/>
                    </a:moveTo>
                    <a:lnTo>
                      <a:pt x="32" y="0"/>
                    </a:lnTo>
                    <a:lnTo>
                      <a:pt x="1" y="0"/>
                    </a:lnTo>
                    <a:lnTo>
                      <a:pt x="0" y="267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399"/>
              <p:cNvSpPr>
                <a:spLocks/>
              </p:cNvSpPr>
              <p:nvPr/>
            </p:nvSpPr>
            <p:spPr bwMode="auto">
              <a:xfrm>
                <a:off x="2631" y="2246"/>
                <a:ext cx="8" cy="57"/>
              </a:xfrm>
              <a:custGeom>
                <a:avLst/>
                <a:gdLst>
                  <a:gd name="T0" fmla="*/ 8 w 31"/>
                  <a:gd name="T1" fmla="*/ 57 h 229"/>
                  <a:gd name="T2" fmla="*/ 8 w 31"/>
                  <a:gd name="T3" fmla="*/ 0 h 229"/>
                  <a:gd name="T4" fmla="*/ 0 w 31"/>
                  <a:gd name="T5" fmla="*/ 0 h 229"/>
                  <a:gd name="T6" fmla="*/ 0 w 31"/>
                  <a:gd name="T7" fmla="*/ 57 h 229"/>
                  <a:gd name="T8" fmla="*/ 8 w 31"/>
                  <a:gd name="T9" fmla="*/ 57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29">
                    <a:moveTo>
                      <a:pt x="30" y="229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229"/>
                    </a:lnTo>
                    <a:lnTo>
                      <a:pt x="30" y="229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Rectangle 400"/>
              <p:cNvSpPr>
                <a:spLocks noChangeArrowheads="1"/>
              </p:cNvSpPr>
              <p:nvPr/>
            </p:nvSpPr>
            <p:spPr bwMode="auto">
              <a:xfrm>
                <a:off x="3666" y="2695"/>
                <a:ext cx="8" cy="75"/>
              </a:xfrm>
              <a:prstGeom prst="rect">
                <a:avLst/>
              </a:prstGeom>
              <a:solidFill>
                <a:srgbClr val="DC2B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307" name="Freeform 401"/>
              <p:cNvSpPr>
                <a:spLocks/>
              </p:cNvSpPr>
              <p:nvPr/>
            </p:nvSpPr>
            <p:spPr bwMode="auto">
              <a:xfrm>
                <a:off x="3604" y="2667"/>
                <a:ext cx="8" cy="75"/>
              </a:xfrm>
              <a:custGeom>
                <a:avLst/>
                <a:gdLst>
                  <a:gd name="T0" fmla="*/ 8 w 31"/>
                  <a:gd name="T1" fmla="*/ 75 h 301"/>
                  <a:gd name="T2" fmla="*/ 8 w 31"/>
                  <a:gd name="T3" fmla="*/ 0 h 301"/>
                  <a:gd name="T4" fmla="*/ 0 w 31"/>
                  <a:gd name="T5" fmla="*/ 0 h 301"/>
                  <a:gd name="T6" fmla="*/ 0 w 31"/>
                  <a:gd name="T7" fmla="*/ 75 h 301"/>
                  <a:gd name="T8" fmla="*/ 8 w 31"/>
                  <a:gd name="T9" fmla="*/ 75 h 3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01">
                    <a:moveTo>
                      <a:pt x="31" y="301"/>
                    </a:moveTo>
                    <a:lnTo>
                      <a:pt x="31" y="0"/>
                    </a:lnTo>
                    <a:lnTo>
                      <a:pt x="1" y="0"/>
                    </a:lnTo>
                    <a:lnTo>
                      <a:pt x="0" y="301"/>
                    </a:lnTo>
                    <a:lnTo>
                      <a:pt x="31" y="301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402"/>
              <p:cNvSpPr>
                <a:spLocks/>
              </p:cNvSpPr>
              <p:nvPr/>
            </p:nvSpPr>
            <p:spPr bwMode="auto">
              <a:xfrm>
                <a:off x="3544" y="2640"/>
                <a:ext cx="8" cy="75"/>
              </a:xfrm>
              <a:custGeom>
                <a:avLst/>
                <a:gdLst>
                  <a:gd name="T0" fmla="*/ 8 w 32"/>
                  <a:gd name="T1" fmla="*/ 75 h 300"/>
                  <a:gd name="T2" fmla="*/ 8 w 32"/>
                  <a:gd name="T3" fmla="*/ 0 h 300"/>
                  <a:gd name="T4" fmla="*/ 0 w 32"/>
                  <a:gd name="T5" fmla="*/ 0 h 300"/>
                  <a:gd name="T6" fmla="*/ 0 w 32"/>
                  <a:gd name="T7" fmla="*/ 75 h 300"/>
                  <a:gd name="T8" fmla="*/ 8 w 32"/>
                  <a:gd name="T9" fmla="*/ 75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00">
                    <a:moveTo>
                      <a:pt x="31" y="30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300"/>
                    </a:lnTo>
                    <a:lnTo>
                      <a:pt x="31" y="30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403"/>
              <p:cNvSpPr>
                <a:spLocks/>
              </p:cNvSpPr>
              <p:nvPr/>
            </p:nvSpPr>
            <p:spPr bwMode="auto">
              <a:xfrm>
                <a:off x="3481" y="2615"/>
                <a:ext cx="8" cy="75"/>
              </a:xfrm>
              <a:custGeom>
                <a:avLst/>
                <a:gdLst>
                  <a:gd name="T0" fmla="*/ 8 w 32"/>
                  <a:gd name="T1" fmla="*/ 75 h 300"/>
                  <a:gd name="T2" fmla="*/ 8 w 32"/>
                  <a:gd name="T3" fmla="*/ 0 h 300"/>
                  <a:gd name="T4" fmla="*/ 0 w 32"/>
                  <a:gd name="T5" fmla="*/ 0 h 300"/>
                  <a:gd name="T6" fmla="*/ 0 w 32"/>
                  <a:gd name="T7" fmla="*/ 75 h 300"/>
                  <a:gd name="T8" fmla="*/ 8 w 32"/>
                  <a:gd name="T9" fmla="*/ 75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00">
                    <a:moveTo>
                      <a:pt x="31" y="30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300"/>
                    </a:lnTo>
                    <a:lnTo>
                      <a:pt x="31" y="30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Rectangle 404"/>
              <p:cNvSpPr>
                <a:spLocks noChangeArrowheads="1"/>
              </p:cNvSpPr>
              <p:nvPr/>
            </p:nvSpPr>
            <p:spPr bwMode="auto">
              <a:xfrm>
                <a:off x="3404" y="2577"/>
                <a:ext cx="8" cy="75"/>
              </a:xfrm>
              <a:prstGeom prst="rect">
                <a:avLst/>
              </a:prstGeom>
              <a:solidFill>
                <a:srgbClr val="DC2B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311" name="Freeform 405"/>
              <p:cNvSpPr>
                <a:spLocks/>
              </p:cNvSpPr>
              <p:nvPr/>
            </p:nvSpPr>
            <p:spPr bwMode="auto">
              <a:xfrm>
                <a:off x="2501" y="1911"/>
                <a:ext cx="132" cy="158"/>
              </a:xfrm>
              <a:custGeom>
                <a:avLst/>
                <a:gdLst>
                  <a:gd name="T0" fmla="*/ 124 w 530"/>
                  <a:gd name="T1" fmla="*/ 0 h 635"/>
                  <a:gd name="T2" fmla="*/ 117 w 530"/>
                  <a:gd name="T3" fmla="*/ 4 h 635"/>
                  <a:gd name="T4" fmla="*/ 0 w 530"/>
                  <a:gd name="T5" fmla="*/ 146 h 635"/>
                  <a:gd name="T6" fmla="*/ 15 w 530"/>
                  <a:gd name="T7" fmla="*/ 158 h 635"/>
                  <a:gd name="T8" fmla="*/ 132 w 530"/>
                  <a:gd name="T9" fmla="*/ 16 h 635"/>
                  <a:gd name="T10" fmla="*/ 124 w 530"/>
                  <a:gd name="T11" fmla="*/ 0 h 635"/>
                  <a:gd name="T12" fmla="*/ 124 w 530"/>
                  <a:gd name="T13" fmla="*/ 0 h 635"/>
                  <a:gd name="T14" fmla="*/ 120 w 530"/>
                  <a:gd name="T15" fmla="*/ 0 h 635"/>
                  <a:gd name="T16" fmla="*/ 117 w 530"/>
                  <a:gd name="T17" fmla="*/ 4 h 635"/>
                  <a:gd name="T18" fmla="*/ 124 w 530"/>
                  <a:gd name="T19" fmla="*/ 0 h 6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0" h="635">
                    <a:moveTo>
                      <a:pt x="497" y="0"/>
                    </a:moveTo>
                    <a:lnTo>
                      <a:pt x="469" y="15"/>
                    </a:lnTo>
                    <a:lnTo>
                      <a:pt x="0" y="585"/>
                    </a:lnTo>
                    <a:lnTo>
                      <a:pt x="60" y="635"/>
                    </a:lnTo>
                    <a:lnTo>
                      <a:pt x="530" y="65"/>
                    </a:lnTo>
                    <a:lnTo>
                      <a:pt x="497" y="0"/>
                    </a:lnTo>
                    <a:lnTo>
                      <a:pt x="481" y="1"/>
                    </a:lnTo>
                    <a:lnTo>
                      <a:pt x="469" y="15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406"/>
              <p:cNvSpPr>
                <a:spLocks/>
              </p:cNvSpPr>
              <p:nvPr/>
            </p:nvSpPr>
            <p:spPr bwMode="auto">
              <a:xfrm>
                <a:off x="2625" y="1902"/>
                <a:ext cx="150" cy="28"/>
              </a:xfrm>
              <a:custGeom>
                <a:avLst/>
                <a:gdLst>
                  <a:gd name="T0" fmla="*/ 150 w 601"/>
                  <a:gd name="T1" fmla="*/ 8 h 114"/>
                  <a:gd name="T2" fmla="*/ 140 w 601"/>
                  <a:gd name="T3" fmla="*/ 0 h 114"/>
                  <a:gd name="T4" fmla="*/ 0 w 601"/>
                  <a:gd name="T5" fmla="*/ 9 h 114"/>
                  <a:gd name="T6" fmla="*/ 1 w 601"/>
                  <a:gd name="T7" fmla="*/ 28 h 114"/>
                  <a:gd name="T8" fmla="*/ 141 w 601"/>
                  <a:gd name="T9" fmla="*/ 19 h 114"/>
                  <a:gd name="T10" fmla="*/ 150 w 601"/>
                  <a:gd name="T11" fmla="*/ 8 h 114"/>
                  <a:gd name="T12" fmla="*/ 150 w 601"/>
                  <a:gd name="T13" fmla="*/ 8 h 114"/>
                  <a:gd name="T14" fmla="*/ 148 w 601"/>
                  <a:gd name="T15" fmla="*/ 0 h 114"/>
                  <a:gd name="T16" fmla="*/ 140 w 601"/>
                  <a:gd name="T17" fmla="*/ 0 h 114"/>
                  <a:gd name="T18" fmla="*/ 150 w 601"/>
                  <a:gd name="T19" fmla="*/ 8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1" h="114">
                    <a:moveTo>
                      <a:pt x="601" y="33"/>
                    </a:moveTo>
                    <a:lnTo>
                      <a:pt x="560" y="2"/>
                    </a:lnTo>
                    <a:lnTo>
                      <a:pt x="0" y="35"/>
                    </a:lnTo>
                    <a:lnTo>
                      <a:pt x="5" y="114"/>
                    </a:lnTo>
                    <a:lnTo>
                      <a:pt x="564" y="79"/>
                    </a:lnTo>
                    <a:lnTo>
                      <a:pt x="601" y="33"/>
                    </a:lnTo>
                    <a:lnTo>
                      <a:pt x="594" y="0"/>
                    </a:lnTo>
                    <a:lnTo>
                      <a:pt x="560" y="2"/>
                    </a:lnTo>
                    <a:lnTo>
                      <a:pt x="601" y="33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407"/>
              <p:cNvSpPr>
                <a:spLocks/>
              </p:cNvSpPr>
              <p:nvPr/>
            </p:nvSpPr>
            <p:spPr bwMode="auto">
              <a:xfrm>
                <a:off x="2756" y="1910"/>
                <a:ext cx="45" cy="140"/>
              </a:xfrm>
              <a:custGeom>
                <a:avLst/>
                <a:gdLst>
                  <a:gd name="T0" fmla="*/ 42 w 183"/>
                  <a:gd name="T1" fmla="*/ 140 h 562"/>
                  <a:gd name="T2" fmla="*/ 44 w 183"/>
                  <a:gd name="T3" fmla="*/ 132 h 562"/>
                  <a:gd name="T4" fmla="*/ 19 w 183"/>
                  <a:gd name="T5" fmla="*/ 0 h 562"/>
                  <a:gd name="T6" fmla="*/ 0 w 183"/>
                  <a:gd name="T7" fmla="*/ 4 h 562"/>
                  <a:gd name="T8" fmla="*/ 25 w 183"/>
                  <a:gd name="T9" fmla="*/ 136 h 562"/>
                  <a:gd name="T10" fmla="*/ 42 w 183"/>
                  <a:gd name="T11" fmla="*/ 140 h 562"/>
                  <a:gd name="T12" fmla="*/ 42 w 183"/>
                  <a:gd name="T13" fmla="*/ 140 h 562"/>
                  <a:gd name="T14" fmla="*/ 45 w 183"/>
                  <a:gd name="T15" fmla="*/ 136 h 562"/>
                  <a:gd name="T16" fmla="*/ 44 w 183"/>
                  <a:gd name="T17" fmla="*/ 132 h 562"/>
                  <a:gd name="T18" fmla="*/ 42 w 183"/>
                  <a:gd name="T19" fmla="*/ 140 h 5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3" h="562">
                    <a:moveTo>
                      <a:pt x="171" y="562"/>
                    </a:moveTo>
                    <a:lnTo>
                      <a:pt x="179" y="529"/>
                    </a:lnTo>
                    <a:lnTo>
                      <a:pt x="78" y="0"/>
                    </a:lnTo>
                    <a:lnTo>
                      <a:pt x="0" y="15"/>
                    </a:lnTo>
                    <a:lnTo>
                      <a:pt x="102" y="544"/>
                    </a:lnTo>
                    <a:lnTo>
                      <a:pt x="171" y="562"/>
                    </a:lnTo>
                    <a:lnTo>
                      <a:pt x="183" y="547"/>
                    </a:lnTo>
                    <a:lnTo>
                      <a:pt x="179" y="529"/>
                    </a:lnTo>
                    <a:lnTo>
                      <a:pt x="171" y="562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408"/>
              <p:cNvSpPr>
                <a:spLocks/>
              </p:cNvSpPr>
              <p:nvPr/>
            </p:nvSpPr>
            <p:spPr bwMode="auto">
              <a:xfrm>
                <a:off x="2668" y="2038"/>
                <a:ext cx="130" cy="158"/>
              </a:xfrm>
              <a:custGeom>
                <a:avLst/>
                <a:gdLst>
                  <a:gd name="T0" fmla="*/ 8 w 522"/>
                  <a:gd name="T1" fmla="*/ 158 h 633"/>
                  <a:gd name="T2" fmla="*/ 15 w 522"/>
                  <a:gd name="T3" fmla="*/ 155 h 633"/>
                  <a:gd name="T4" fmla="*/ 130 w 522"/>
                  <a:gd name="T5" fmla="*/ 12 h 633"/>
                  <a:gd name="T6" fmla="*/ 115 w 522"/>
                  <a:gd name="T7" fmla="*/ 0 h 633"/>
                  <a:gd name="T8" fmla="*/ 0 w 522"/>
                  <a:gd name="T9" fmla="*/ 142 h 633"/>
                  <a:gd name="T10" fmla="*/ 8 w 522"/>
                  <a:gd name="T11" fmla="*/ 158 h 633"/>
                  <a:gd name="T12" fmla="*/ 8 w 522"/>
                  <a:gd name="T13" fmla="*/ 158 h 633"/>
                  <a:gd name="T14" fmla="*/ 12 w 522"/>
                  <a:gd name="T15" fmla="*/ 158 h 633"/>
                  <a:gd name="T16" fmla="*/ 15 w 522"/>
                  <a:gd name="T17" fmla="*/ 155 h 633"/>
                  <a:gd name="T18" fmla="*/ 8 w 522"/>
                  <a:gd name="T19" fmla="*/ 158 h 6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2" h="633">
                    <a:moveTo>
                      <a:pt x="33" y="633"/>
                    </a:moveTo>
                    <a:lnTo>
                      <a:pt x="61" y="619"/>
                    </a:lnTo>
                    <a:lnTo>
                      <a:pt x="522" y="50"/>
                    </a:lnTo>
                    <a:lnTo>
                      <a:pt x="461" y="0"/>
                    </a:lnTo>
                    <a:lnTo>
                      <a:pt x="0" y="569"/>
                    </a:lnTo>
                    <a:lnTo>
                      <a:pt x="33" y="633"/>
                    </a:lnTo>
                    <a:lnTo>
                      <a:pt x="49" y="632"/>
                    </a:lnTo>
                    <a:lnTo>
                      <a:pt x="61" y="619"/>
                    </a:lnTo>
                    <a:lnTo>
                      <a:pt x="33" y="633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409"/>
              <p:cNvSpPr>
                <a:spLocks/>
              </p:cNvSpPr>
              <p:nvPr/>
            </p:nvSpPr>
            <p:spPr bwMode="auto">
              <a:xfrm>
                <a:off x="2524" y="2177"/>
                <a:ext cx="152" cy="31"/>
              </a:xfrm>
              <a:custGeom>
                <a:avLst/>
                <a:gdLst>
                  <a:gd name="T0" fmla="*/ 0 w 609"/>
                  <a:gd name="T1" fmla="*/ 22 h 123"/>
                  <a:gd name="T2" fmla="*/ 10 w 609"/>
                  <a:gd name="T3" fmla="*/ 30 h 123"/>
                  <a:gd name="T4" fmla="*/ 152 w 609"/>
                  <a:gd name="T5" fmla="*/ 20 h 123"/>
                  <a:gd name="T6" fmla="*/ 151 w 609"/>
                  <a:gd name="T7" fmla="*/ 0 h 123"/>
                  <a:gd name="T8" fmla="*/ 9 w 609"/>
                  <a:gd name="T9" fmla="*/ 11 h 123"/>
                  <a:gd name="T10" fmla="*/ 0 w 609"/>
                  <a:gd name="T11" fmla="*/ 22 h 123"/>
                  <a:gd name="T12" fmla="*/ 0 w 609"/>
                  <a:gd name="T13" fmla="*/ 22 h 123"/>
                  <a:gd name="T14" fmla="*/ 2 w 609"/>
                  <a:gd name="T15" fmla="*/ 31 h 123"/>
                  <a:gd name="T16" fmla="*/ 10 w 609"/>
                  <a:gd name="T17" fmla="*/ 30 h 123"/>
                  <a:gd name="T18" fmla="*/ 0 w 609"/>
                  <a:gd name="T19" fmla="*/ 22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9" h="123">
                    <a:moveTo>
                      <a:pt x="0" y="88"/>
                    </a:moveTo>
                    <a:lnTo>
                      <a:pt x="42" y="120"/>
                    </a:lnTo>
                    <a:lnTo>
                      <a:pt x="609" y="78"/>
                    </a:lnTo>
                    <a:lnTo>
                      <a:pt x="603" y="0"/>
                    </a:lnTo>
                    <a:lnTo>
                      <a:pt x="36" y="42"/>
                    </a:lnTo>
                    <a:lnTo>
                      <a:pt x="0" y="88"/>
                    </a:lnTo>
                    <a:lnTo>
                      <a:pt x="7" y="123"/>
                    </a:lnTo>
                    <a:lnTo>
                      <a:pt x="42" y="12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410"/>
              <p:cNvSpPr>
                <a:spLocks/>
              </p:cNvSpPr>
              <p:nvPr/>
            </p:nvSpPr>
            <p:spPr bwMode="auto">
              <a:xfrm>
                <a:off x="2498" y="2057"/>
                <a:ext cx="45" cy="142"/>
              </a:xfrm>
              <a:custGeom>
                <a:avLst/>
                <a:gdLst>
                  <a:gd name="T0" fmla="*/ 3 w 183"/>
                  <a:gd name="T1" fmla="*/ 0 h 568"/>
                  <a:gd name="T2" fmla="*/ 1 w 183"/>
                  <a:gd name="T3" fmla="*/ 8 h 568"/>
                  <a:gd name="T4" fmla="*/ 26 w 183"/>
                  <a:gd name="T5" fmla="*/ 142 h 568"/>
                  <a:gd name="T6" fmla="*/ 45 w 183"/>
                  <a:gd name="T7" fmla="*/ 139 h 568"/>
                  <a:gd name="T8" fmla="*/ 20 w 183"/>
                  <a:gd name="T9" fmla="*/ 4 h 568"/>
                  <a:gd name="T10" fmla="*/ 3 w 183"/>
                  <a:gd name="T11" fmla="*/ 0 h 568"/>
                  <a:gd name="T12" fmla="*/ 3 w 183"/>
                  <a:gd name="T13" fmla="*/ 0 h 568"/>
                  <a:gd name="T14" fmla="*/ 0 w 183"/>
                  <a:gd name="T15" fmla="*/ 4 h 568"/>
                  <a:gd name="T16" fmla="*/ 1 w 183"/>
                  <a:gd name="T17" fmla="*/ 8 h 568"/>
                  <a:gd name="T18" fmla="*/ 3 w 183"/>
                  <a:gd name="T19" fmla="*/ 0 h 5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3" h="568">
                    <a:moveTo>
                      <a:pt x="12" y="0"/>
                    </a:moveTo>
                    <a:lnTo>
                      <a:pt x="4" y="32"/>
                    </a:lnTo>
                    <a:lnTo>
                      <a:pt x="105" y="568"/>
                    </a:lnTo>
                    <a:lnTo>
                      <a:pt x="183" y="554"/>
                    </a:lnTo>
                    <a:lnTo>
                      <a:pt x="81" y="17"/>
                    </a:lnTo>
                    <a:lnTo>
                      <a:pt x="12" y="0"/>
                    </a:lnTo>
                    <a:lnTo>
                      <a:pt x="0" y="14"/>
                    </a:lnTo>
                    <a:lnTo>
                      <a:pt x="4" y="3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411"/>
              <p:cNvSpPr>
                <a:spLocks/>
              </p:cNvSpPr>
              <p:nvPr/>
            </p:nvSpPr>
            <p:spPr bwMode="auto">
              <a:xfrm>
                <a:off x="2613" y="1918"/>
                <a:ext cx="74" cy="271"/>
              </a:xfrm>
              <a:custGeom>
                <a:avLst/>
                <a:gdLst>
                  <a:gd name="T0" fmla="*/ 74 w 297"/>
                  <a:gd name="T1" fmla="*/ 266 h 1082"/>
                  <a:gd name="T2" fmla="*/ 23 w 297"/>
                  <a:gd name="T3" fmla="*/ 0 h 1082"/>
                  <a:gd name="T4" fmla="*/ 0 w 297"/>
                  <a:gd name="T5" fmla="*/ 4 h 1082"/>
                  <a:gd name="T6" fmla="*/ 51 w 297"/>
                  <a:gd name="T7" fmla="*/ 271 h 1082"/>
                  <a:gd name="T8" fmla="*/ 74 w 297"/>
                  <a:gd name="T9" fmla="*/ 266 h 10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7" h="1082">
                    <a:moveTo>
                      <a:pt x="297" y="1063"/>
                    </a:moveTo>
                    <a:lnTo>
                      <a:pt x="93" y="0"/>
                    </a:lnTo>
                    <a:lnTo>
                      <a:pt x="0" y="17"/>
                    </a:lnTo>
                    <a:lnTo>
                      <a:pt x="204" y="1082"/>
                    </a:lnTo>
                    <a:lnTo>
                      <a:pt x="297" y="1063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412"/>
              <p:cNvSpPr>
                <a:spLocks/>
              </p:cNvSpPr>
              <p:nvPr/>
            </p:nvSpPr>
            <p:spPr bwMode="auto">
              <a:xfrm>
                <a:off x="2508" y="2033"/>
                <a:ext cx="285" cy="41"/>
              </a:xfrm>
              <a:custGeom>
                <a:avLst/>
                <a:gdLst>
                  <a:gd name="T0" fmla="*/ 284 w 1140"/>
                  <a:gd name="T1" fmla="*/ 0 h 167"/>
                  <a:gd name="T2" fmla="*/ 0 w 1140"/>
                  <a:gd name="T3" fmla="*/ 18 h 167"/>
                  <a:gd name="T4" fmla="*/ 2 w 1140"/>
                  <a:gd name="T5" fmla="*/ 41 h 167"/>
                  <a:gd name="T6" fmla="*/ 285 w 1140"/>
                  <a:gd name="T7" fmla="*/ 23 h 167"/>
                  <a:gd name="T8" fmla="*/ 284 w 1140"/>
                  <a:gd name="T9" fmla="*/ 0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0" h="167">
                    <a:moveTo>
                      <a:pt x="1134" y="0"/>
                    </a:moveTo>
                    <a:lnTo>
                      <a:pt x="0" y="74"/>
                    </a:lnTo>
                    <a:lnTo>
                      <a:pt x="6" y="167"/>
                    </a:lnTo>
                    <a:lnTo>
                      <a:pt x="1140" y="94"/>
                    </a:lnTo>
                    <a:lnTo>
                      <a:pt x="1134" y="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413"/>
              <p:cNvSpPr>
                <a:spLocks/>
              </p:cNvSpPr>
              <p:nvPr/>
            </p:nvSpPr>
            <p:spPr bwMode="auto">
              <a:xfrm>
                <a:off x="2525" y="1904"/>
                <a:ext cx="250" cy="299"/>
              </a:xfrm>
              <a:custGeom>
                <a:avLst/>
                <a:gdLst>
                  <a:gd name="T0" fmla="*/ 232 w 1003"/>
                  <a:gd name="T1" fmla="*/ 0 h 1198"/>
                  <a:gd name="T2" fmla="*/ 0 w 1003"/>
                  <a:gd name="T3" fmla="*/ 284 h 1198"/>
                  <a:gd name="T4" fmla="*/ 18 w 1003"/>
                  <a:gd name="T5" fmla="*/ 299 h 1198"/>
                  <a:gd name="T6" fmla="*/ 250 w 1003"/>
                  <a:gd name="T7" fmla="*/ 15 h 1198"/>
                  <a:gd name="T8" fmla="*/ 232 w 1003"/>
                  <a:gd name="T9" fmla="*/ 0 h 1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3" h="1198">
                    <a:moveTo>
                      <a:pt x="929" y="0"/>
                    </a:moveTo>
                    <a:lnTo>
                      <a:pt x="0" y="1138"/>
                    </a:lnTo>
                    <a:lnTo>
                      <a:pt x="73" y="1198"/>
                    </a:lnTo>
                    <a:lnTo>
                      <a:pt x="1003" y="60"/>
                    </a:lnTo>
                    <a:lnTo>
                      <a:pt x="929" y="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414"/>
              <p:cNvSpPr>
                <a:spLocks/>
              </p:cNvSpPr>
              <p:nvPr/>
            </p:nvSpPr>
            <p:spPr bwMode="auto">
              <a:xfrm>
                <a:off x="3318" y="2281"/>
                <a:ext cx="132" cy="158"/>
              </a:xfrm>
              <a:custGeom>
                <a:avLst/>
                <a:gdLst>
                  <a:gd name="T0" fmla="*/ 124 w 530"/>
                  <a:gd name="T1" fmla="*/ 0 h 634"/>
                  <a:gd name="T2" fmla="*/ 117 w 530"/>
                  <a:gd name="T3" fmla="*/ 3 h 634"/>
                  <a:gd name="T4" fmla="*/ 0 w 530"/>
                  <a:gd name="T5" fmla="*/ 146 h 634"/>
                  <a:gd name="T6" fmla="*/ 15 w 530"/>
                  <a:gd name="T7" fmla="*/ 158 h 634"/>
                  <a:gd name="T8" fmla="*/ 132 w 530"/>
                  <a:gd name="T9" fmla="*/ 16 h 634"/>
                  <a:gd name="T10" fmla="*/ 124 w 530"/>
                  <a:gd name="T11" fmla="*/ 0 h 634"/>
                  <a:gd name="T12" fmla="*/ 124 w 530"/>
                  <a:gd name="T13" fmla="*/ 0 h 634"/>
                  <a:gd name="T14" fmla="*/ 120 w 530"/>
                  <a:gd name="T15" fmla="*/ 0 h 634"/>
                  <a:gd name="T16" fmla="*/ 117 w 530"/>
                  <a:gd name="T17" fmla="*/ 3 h 634"/>
                  <a:gd name="T18" fmla="*/ 124 w 530"/>
                  <a:gd name="T19" fmla="*/ 0 h 6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0" h="634">
                    <a:moveTo>
                      <a:pt x="497" y="0"/>
                    </a:moveTo>
                    <a:lnTo>
                      <a:pt x="470" y="14"/>
                    </a:lnTo>
                    <a:lnTo>
                      <a:pt x="0" y="585"/>
                    </a:lnTo>
                    <a:lnTo>
                      <a:pt x="61" y="634"/>
                    </a:lnTo>
                    <a:lnTo>
                      <a:pt x="530" y="63"/>
                    </a:lnTo>
                    <a:lnTo>
                      <a:pt x="497" y="0"/>
                    </a:lnTo>
                    <a:lnTo>
                      <a:pt x="481" y="1"/>
                    </a:lnTo>
                    <a:lnTo>
                      <a:pt x="470" y="14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415"/>
              <p:cNvSpPr>
                <a:spLocks/>
              </p:cNvSpPr>
              <p:nvPr/>
            </p:nvSpPr>
            <p:spPr bwMode="auto">
              <a:xfrm>
                <a:off x="3442" y="2272"/>
                <a:ext cx="150" cy="28"/>
              </a:xfrm>
              <a:custGeom>
                <a:avLst/>
                <a:gdLst>
                  <a:gd name="T0" fmla="*/ 150 w 601"/>
                  <a:gd name="T1" fmla="*/ 8 h 113"/>
                  <a:gd name="T2" fmla="*/ 140 w 601"/>
                  <a:gd name="T3" fmla="*/ 0 h 113"/>
                  <a:gd name="T4" fmla="*/ 0 w 601"/>
                  <a:gd name="T5" fmla="*/ 9 h 113"/>
                  <a:gd name="T6" fmla="*/ 1 w 601"/>
                  <a:gd name="T7" fmla="*/ 28 h 113"/>
                  <a:gd name="T8" fmla="*/ 141 w 601"/>
                  <a:gd name="T9" fmla="*/ 20 h 113"/>
                  <a:gd name="T10" fmla="*/ 150 w 601"/>
                  <a:gd name="T11" fmla="*/ 8 h 113"/>
                  <a:gd name="T12" fmla="*/ 150 w 601"/>
                  <a:gd name="T13" fmla="*/ 8 h 113"/>
                  <a:gd name="T14" fmla="*/ 148 w 601"/>
                  <a:gd name="T15" fmla="*/ 0 h 113"/>
                  <a:gd name="T16" fmla="*/ 140 w 601"/>
                  <a:gd name="T17" fmla="*/ 0 h 113"/>
                  <a:gd name="T18" fmla="*/ 150 w 601"/>
                  <a:gd name="T19" fmla="*/ 8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1" h="113">
                    <a:moveTo>
                      <a:pt x="601" y="34"/>
                    </a:moveTo>
                    <a:lnTo>
                      <a:pt x="560" y="1"/>
                    </a:lnTo>
                    <a:lnTo>
                      <a:pt x="0" y="36"/>
                    </a:lnTo>
                    <a:lnTo>
                      <a:pt x="5" y="113"/>
                    </a:lnTo>
                    <a:lnTo>
                      <a:pt x="564" y="80"/>
                    </a:lnTo>
                    <a:lnTo>
                      <a:pt x="601" y="34"/>
                    </a:lnTo>
                    <a:lnTo>
                      <a:pt x="594" y="0"/>
                    </a:lnTo>
                    <a:lnTo>
                      <a:pt x="560" y="1"/>
                    </a:lnTo>
                    <a:lnTo>
                      <a:pt x="601" y="34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416"/>
              <p:cNvSpPr>
                <a:spLocks/>
              </p:cNvSpPr>
              <p:nvPr/>
            </p:nvSpPr>
            <p:spPr bwMode="auto">
              <a:xfrm>
                <a:off x="3573" y="2280"/>
                <a:ext cx="45" cy="141"/>
              </a:xfrm>
              <a:custGeom>
                <a:avLst/>
                <a:gdLst>
                  <a:gd name="T0" fmla="*/ 42 w 183"/>
                  <a:gd name="T1" fmla="*/ 141 h 560"/>
                  <a:gd name="T2" fmla="*/ 44 w 183"/>
                  <a:gd name="T3" fmla="*/ 133 h 560"/>
                  <a:gd name="T4" fmla="*/ 19 w 183"/>
                  <a:gd name="T5" fmla="*/ 0 h 560"/>
                  <a:gd name="T6" fmla="*/ 0 w 183"/>
                  <a:gd name="T7" fmla="*/ 4 h 560"/>
                  <a:gd name="T8" fmla="*/ 25 w 183"/>
                  <a:gd name="T9" fmla="*/ 137 h 560"/>
                  <a:gd name="T10" fmla="*/ 42 w 183"/>
                  <a:gd name="T11" fmla="*/ 141 h 560"/>
                  <a:gd name="T12" fmla="*/ 42 w 183"/>
                  <a:gd name="T13" fmla="*/ 141 h 560"/>
                  <a:gd name="T14" fmla="*/ 45 w 183"/>
                  <a:gd name="T15" fmla="*/ 137 h 560"/>
                  <a:gd name="T16" fmla="*/ 44 w 183"/>
                  <a:gd name="T17" fmla="*/ 133 h 560"/>
                  <a:gd name="T18" fmla="*/ 42 w 183"/>
                  <a:gd name="T19" fmla="*/ 141 h 5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3" h="560">
                    <a:moveTo>
                      <a:pt x="171" y="560"/>
                    </a:moveTo>
                    <a:lnTo>
                      <a:pt x="179" y="528"/>
                    </a:lnTo>
                    <a:lnTo>
                      <a:pt x="78" y="0"/>
                    </a:lnTo>
                    <a:lnTo>
                      <a:pt x="0" y="14"/>
                    </a:lnTo>
                    <a:lnTo>
                      <a:pt x="102" y="543"/>
                    </a:lnTo>
                    <a:lnTo>
                      <a:pt x="171" y="560"/>
                    </a:lnTo>
                    <a:lnTo>
                      <a:pt x="183" y="546"/>
                    </a:lnTo>
                    <a:lnTo>
                      <a:pt x="179" y="528"/>
                    </a:lnTo>
                    <a:lnTo>
                      <a:pt x="171" y="56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417"/>
              <p:cNvSpPr>
                <a:spLocks/>
              </p:cNvSpPr>
              <p:nvPr/>
            </p:nvSpPr>
            <p:spPr bwMode="auto">
              <a:xfrm>
                <a:off x="3485" y="2408"/>
                <a:ext cx="130" cy="158"/>
              </a:xfrm>
              <a:custGeom>
                <a:avLst/>
                <a:gdLst>
                  <a:gd name="T0" fmla="*/ 8 w 523"/>
                  <a:gd name="T1" fmla="*/ 158 h 633"/>
                  <a:gd name="T2" fmla="*/ 15 w 523"/>
                  <a:gd name="T3" fmla="*/ 154 h 633"/>
                  <a:gd name="T4" fmla="*/ 130 w 523"/>
                  <a:gd name="T5" fmla="*/ 12 h 633"/>
                  <a:gd name="T6" fmla="*/ 115 w 523"/>
                  <a:gd name="T7" fmla="*/ 0 h 633"/>
                  <a:gd name="T8" fmla="*/ 0 w 523"/>
                  <a:gd name="T9" fmla="*/ 142 h 633"/>
                  <a:gd name="T10" fmla="*/ 8 w 523"/>
                  <a:gd name="T11" fmla="*/ 158 h 633"/>
                  <a:gd name="T12" fmla="*/ 8 w 523"/>
                  <a:gd name="T13" fmla="*/ 158 h 633"/>
                  <a:gd name="T14" fmla="*/ 12 w 523"/>
                  <a:gd name="T15" fmla="*/ 158 h 633"/>
                  <a:gd name="T16" fmla="*/ 15 w 523"/>
                  <a:gd name="T17" fmla="*/ 154 h 633"/>
                  <a:gd name="T18" fmla="*/ 8 w 523"/>
                  <a:gd name="T19" fmla="*/ 158 h 6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3" h="633">
                    <a:moveTo>
                      <a:pt x="34" y="633"/>
                    </a:moveTo>
                    <a:lnTo>
                      <a:pt x="62" y="618"/>
                    </a:lnTo>
                    <a:lnTo>
                      <a:pt x="523" y="49"/>
                    </a:lnTo>
                    <a:lnTo>
                      <a:pt x="463" y="0"/>
                    </a:lnTo>
                    <a:lnTo>
                      <a:pt x="0" y="569"/>
                    </a:lnTo>
                    <a:lnTo>
                      <a:pt x="34" y="633"/>
                    </a:lnTo>
                    <a:lnTo>
                      <a:pt x="50" y="632"/>
                    </a:lnTo>
                    <a:lnTo>
                      <a:pt x="62" y="618"/>
                    </a:lnTo>
                    <a:lnTo>
                      <a:pt x="34" y="633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418"/>
              <p:cNvSpPr>
                <a:spLocks/>
              </p:cNvSpPr>
              <p:nvPr/>
            </p:nvSpPr>
            <p:spPr bwMode="auto">
              <a:xfrm>
                <a:off x="3341" y="2547"/>
                <a:ext cx="152" cy="31"/>
              </a:xfrm>
              <a:custGeom>
                <a:avLst/>
                <a:gdLst>
                  <a:gd name="T0" fmla="*/ 0 w 609"/>
                  <a:gd name="T1" fmla="*/ 22 h 123"/>
                  <a:gd name="T2" fmla="*/ 10 w 609"/>
                  <a:gd name="T3" fmla="*/ 30 h 123"/>
                  <a:gd name="T4" fmla="*/ 152 w 609"/>
                  <a:gd name="T5" fmla="*/ 20 h 123"/>
                  <a:gd name="T6" fmla="*/ 151 w 609"/>
                  <a:gd name="T7" fmla="*/ 0 h 123"/>
                  <a:gd name="T8" fmla="*/ 9 w 609"/>
                  <a:gd name="T9" fmla="*/ 11 h 123"/>
                  <a:gd name="T10" fmla="*/ 0 w 609"/>
                  <a:gd name="T11" fmla="*/ 22 h 123"/>
                  <a:gd name="T12" fmla="*/ 0 w 609"/>
                  <a:gd name="T13" fmla="*/ 22 h 123"/>
                  <a:gd name="T14" fmla="*/ 2 w 609"/>
                  <a:gd name="T15" fmla="*/ 31 h 123"/>
                  <a:gd name="T16" fmla="*/ 10 w 609"/>
                  <a:gd name="T17" fmla="*/ 30 h 123"/>
                  <a:gd name="T18" fmla="*/ 0 w 609"/>
                  <a:gd name="T19" fmla="*/ 22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9" h="123">
                    <a:moveTo>
                      <a:pt x="0" y="89"/>
                    </a:moveTo>
                    <a:lnTo>
                      <a:pt x="42" y="120"/>
                    </a:lnTo>
                    <a:lnTo>
                      <a:pt x="609" y="78"/>
                    </a:lnTo>
                    <a:lnTo>
                      <a:pt x="603" y="0"/>
                    </a:lnTo>
                    <a:lnTo>
                      <a:pt x="36" y="42"/>
                    </a:lnTo>
                    <a:lnTo>
                      <a:pt x="0" y="89"/>
                    </a:lnTo>
                    <a:lnTo>
                      <a:pt x="7" y="123"/>
                    </a:lnTo>
                    <a:lnTo>
                      <a:pt x="42" y="120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Freeform 419"/>
            <p:cNvSpPr>
              <a:spLocks/>
            </p:cNvSpPr>
            <p:nvPr/>
          </p:nvSpPr>
          <p:spPr bwMode="auto">
            <a:xfrm>
              <a:off x="3315" y="2427"/>
              <a:ext cx="45" cy="142"/>
            </a:xfrm>
            <a:custGeom>
              <a:avLst/>
              <a:gdLst>
                <a:gd name="T0" fmla="*/ 3 w 183"/>
                <a:gd name="T1" fmla="*/ 0 h 568"/>
                <a:gd name="T2" fmla="*/ 1 w 183"/>
                <a:gd name="T3" fmla="*/ 8 h 568"/>
                <a:gd name="T4" fmla="*/ 26 w 183"/>
                <a:gd name="T5" fmla="*/ 142 h 568"/>
                <a:gd name="T6" fmla="*/ 45 w 183"/>
                <a:gd name="T7" fmla="*/ 138 h 568"/>
                <a:gd name="T8" fmla="*/ 20 w 183"/>
                <a:gd name="T9" fmla="*/ 4 h 568"/>
                <a:gd name="T10" fmla="*/ 3 w 183"/>
                <a:gd name="T11" fmla="*/ 0 h 568"/>
                <a:gd name="T12" fmla="*/ 3 w 183"/>
                <a:gd name="T13" fmla="*/ 0 h 568"/>
                <a:gd name="T14" fmla="*/ 0 w 183"/>
                <a:gd name="T15" fmla="*/ 3 h 568"/>
                <a:gd name="T16" fmla="*/ 1 w 183"/>
                <a:gd name="T17" fmla="*/ 8 h 568"/>
                <a:gd name="T18" fmla="*/ 3 w 183"/>
                <a:gd name="T19" fmla="*/ 0 h 5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3" h="568">
                  <a:moveTo>
                    <a:pt x="12" y="0"/>
                  </a:moveTo>
                  <a:lnTo>
                    <a:pt x="4" y="31"/>
                  </a:lnTo>
                  <a:lnTo>
                    <a:pt x="105" y="568"/>
                  </a:lnTo>
                  <a:lnTo>
                    <a:pt x="183" y="553"/>
                  </a:lnTo>
                  <a:lnTo>
                    <a:pt x="81" y="17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4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420"/>
            <p:cNvSpPr>
              <a:spLocks/>
            </p:cNvSpPr>
            <p:nvPr/>
          </p:nvSpPr>
          <p:spPr bwMode="auto">
            <a:xfrm>
              <a:off x="3431" y="2288"/>
              <a:ext cx="74" cy="271"/>
            </a:xfrm>
            <a:custGeom>
              <a:avLst/>
              <a:gdLst>
                <a:gd name="T0" fmla="*/ 74 w 297"/>
                <a:gd name="T1" fmla="*/ 267 h 1082"/>
                <a:gd name="T2" fmla="*/ 23 w 297"/>
                <a:gd name="T3" fmla="*/ 0 h 1082"/>
                <a:gd name="T4" fmla="*/ 0 w 297"/>
                <a:gd name="T5" fmla="*/ 5 h 1082"/>
                <a:gd name="T6" fmla="*/ 51 w 297"/>
                <a:gd name="T7" fmla="*/ 271 h 1082"/>
                <a:gd name="T8" fmla="*/ 74 w 297"/>
                <a:gd name="T9" fmla="*/ 267 h 10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7" h="1082">
                  <a:moveTo>
                    <a:pt x="297" y="1065"/>
                  </a:moveTo>
                  <a:lnTo>
                    <a:pt x="93" y="0"/>
                  </a:lnTo>
                  <a:lnTo>
                    <a:pt x="0" y="18"/>
                  </a:lnTo>
                  <a:lnTo>
                    <a:pt x="204" y="1082"/>
                  </a:lnTo>
                  <a:lnTo>
                    <a:pt x="297" y="106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421"/>
            <p:cNvSpPr>
              <a:spLocks/>
            </p:cNvSpPr>
            <p:nvPr/>
          </p:nvSpPr>
          <p:spPr bwMode="auto">
            <a:xfrm>
              <a:off x="3325" y="2403"/>
              <a:ext cx="285" cy="42"/>
            </a:xfrm>
            <a:custGeom>
              <a:avLst/>
              <a:gdLst>
                <a:gd name="T0" fmla="*/ 284 w 1140"/>
                <a:gd name="T1" fmla="*/ 0 h 167"/>
                <a:gd name="T2" fmla="*/ 0 w 1140"/>
                <a:gd name="T3" fmla="*/ 18 h 167"/>
                <a:gd name="T4" fmla="*/ 2 w 1140"/>
                <a:gd name="T5" fmla="*/ 42 h 167"/>
                <a:gd name="T6" fmla="*/ 285 w 1140"/>
                <a:gd name="T7" fmla="*/ 23 h 167"/>
                <a:gd name="T8" fmla="*/ 284 w 1140"/>
                <a:gd name="T9" fmla="*/ 0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0" h="167">
                  <a:moveTo>
                    <a:pt x="1134" y="0"/>
                  </a:moveTo>
                  <a:lnTo>
                    <a:pt x="0" y="73"/>
                  </a:lnTo>
                  <a:lnTo>
                    <a:pt x="6" y="167"/>
                  </a:lnTo>
                  <a:lnTo>
                    <a:pt x="1140" y="93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422"/>
            <p:cNvSpPr>
              <a:spLocks/>
            </p:cNvSpPr>
            <p:nvPr/>
          </p:nvSpPr>
          <p:spPr bwMode="auto">
            <a:xfrm>
              <a:off x="3342" y="2274"/>
              <a:ext cx="251" cy="300"/>
            </a:xfrm>
            <a:custGeom>
              <a:avLst/>
              <a:gdLst>
                <a:gd name="T0" fmla="*/ 232 w 1003"/>
                <a:gd name="T1" fmla="*/ 0 h 1197"/>
                <a:gd name="T2" fmla="*/ 0 w 1003"/>
                <a:gd name="T3" fmla="*/ 285 h 1197"/>
                <a:gd name="T4" fmla="*/ 18 w 1003"/>
                <a:gd name="T5" fmla="*/ 300 h 1197"/>
                <a:gd name="T6" fmla="*/ 251 w 1003"/>
                <a:gd name="T7" fmla="*/ 15 h 1197"/>
                <a:gd name="T8" fmla="*/ 232 w 1003"/>
                <a:gd name="T9" fmla="*/ 0 h 1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3" h="1197">
                  <a:moveTo>
                    <a:pt x="929" y="0"/>
                  </a:moveTo>
                  <a:lnTo>
                    <a:pt x="0" y="1138"/>
                  </a:lnTo>
                  <a:lnTo>
                    <a:pt x="73" y="1197"/>
                  </a:lnTo>
                  <a:lnTo>
                    <a:pt x="1003" y="6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423"/>
            <p:cNvSpPr>
              <a:spLocks/>
            </p:cNvSpPr>
            <p:nvPr/>
          </p:nvSpPr>
          <p:spPr bwMode="auto">
            <a:xfrm>
              <a:off x="2898" y="2101"/>
              <a:ext cx="132" cy="158"/>
            </a:xfrm>
            <a:custGeom>
              <a:avLst/>
              <a:gdLst>
                <a:gd name="T0" fmla="*/ 124 w 531"/>
                <a:gd name="T1" fmla="*/ 0 h 633"/>
                <a:gd name="T2" fmla="*/ 117 w 531"/>
                <a:gd name="T3" fmla="*/ 3 h 633"/>
                <a:gd name="T4" fmla="*/ 0 w 531"/>
                <a:gd name="T5" fmla="*/ 146 h 633"/>
                <a:gd name="T6" fmla="*/ 15 w 531"/>
                <a:gd name="T7" fmla="*/ 158 h 633"/>
                <a:gd name="T8" fmla="*/ 132 w 531"/>
                <a:gd name="T9" fmla="*/ 16 h 633"/>
                <a:gd name="T10" fmla="*/ 124 w 531"/>
                <a:gd name="T11" fmla="*/ 0 h 633"/>
                <a:gd name="T12" fmla="*/ 124 w 531"/>
                <a:gd name="T13" fmla="*/ 0 h 633"/>
                <a:gd name="T14" fmla="*/ 120 w 531"/>
                <a:gd name="T15" fmla="*/ 0 h 633"/>
                <a:gd name="T16" fmla="*/ 117 w 531"/>
                <a:gd name="T17" fmla="*/ 3 h 633"/>
                <a:gd name="T18" fmla="*/ 124 w 531"/>
                <a:gd name="T19" fmla="*/ 0 h 6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1" h="633">
                  <a:moveTo>
                    <a:pt x="498" y="0"/>
                  </a:moveTo>
                  <a:lnTo>
                    <a:pt x="471" y="14"/>
                  </a:lnTo>
                  <a:lnTo>
                    <a:pt x="0" y="584"/>
                  </a:lnTo>
                  <a:lnTo>
                    <a:pt x="62" y="633"/>
                  </a:lnTo>
                  <a:lnTo>
                    <a:pt x="531" y="63"/>
                  </a:lnTo>
                  <a:lnTo>
                    <a:pt x="498" y="0"/>
                  </a:lnTo>
                  <a:lnTo>
                    <a:pt x="481" y="1"/>
                  </a:lnTo>
                  <a:lnTo>
                    <a:pt x="471" y="14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424"/>
            <p:cNvSpPr>
              <a:spLocks/>
            </p:cNvSpPr>
            <p:nvPr/>
          </p:nvSpPr>
          <p:spPr bwMode="auto">
            <a:xfrm>
              <a:off x="3022" y="2092"/>
              <a:ext cx="150" cy="28"/>
            </a:xfrm>
            <a:custGeom>
              <a:avLst/>
              <a:gdLst>
                <a:gd name="T0" fmla="*/ 150 w 601"/>
                <a:gd name="T1" fmla="*/ 8 h 113"/>
                <a:gd name="T2" fmla="*/ 140 w 601"/>
                <a:gd name="T3" fmla="*/ 0 h 113"/>
                <a:gd name="T4" fmla="*/ 0 w 601"/>
                <a:gd name="T5" fmla="*/ 9 h 113"/>
                <a:gd name="T6" fmla="*/ 1 w 601"/>
                <a:gd name="T7" fmla="*/ 28 h 113"/>
                <a:gd name="T8" fmla="*/ 141 w 601"/>
                <a:gd name="T9" fmla="*/ 20 h 113"/>
                <a:gd name="T10" fmla="*/ 150 w 601"/>
                <a:gd name="T11" fmla="*/ 8 h 113"/>
                <a:gd name="T12" fmla="*/ 150 w 601"/>
                <a:gd name="T13" fmla="*/ 8 h 113"/>
                <a:gd name="T14" fmla="*/ 148 w 601"/>
                <a:gd name="T15" fmla="*/ 0 h 113"/>
                <a:gd name="T16" fmla="*/ 140 w 601"/>
                <a:gd name="T17" fmla="*/ 0 h 113"/>
                <a:gd name="T18" fmla="*/ 150 w 601"/>
                <a:gd name="T19" fmla="*/ 8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1" h="113">
                  <a:moveTo>
                    <a:pt x="601" y="33"/>
                  </a:moveTo>
                  <a:lnTo>
                    <a:pt x="560" y="2"/>
                  </a:lnTo>
                  <a:lnTo>
                    <a:pt x="0" y="36"/>
                  </a:lnTo>
                  <a:lnTo>
                    <a:pt x="5" y="113"/>
                  </a:lnTo>
                  <a:lnTo>
                    <a:pt x="564" y="79"/>
                  </a:lnTo>
                  <a:lnTo>
                    <a:pt x="601" y="33"/>
                  </a:lnTo>
                  <a:lnTo>
                    <a:pt x="594" y="0"/>
                  </a:lnTo>
                  <a:lnTo>
                    <a:pt x="560" y="2"/>
                  </a:lnTo>
                  <a:lnTo>
                    <a:pt x="601" y="3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425"/>
            <p:cNvSpPr>
              <a:spLocks/>
            </p:cNvSpPr>
            <p:nvPr/>
          </p:nvSpPr>
          <p:spPr bwMode="auto">
            <a:xfrm>
              <a:off x="3153" y="2100"/>
              <a:ext cx="45" cy="140"/>
            </a:xfrm>
            <a:custGeom>
              <a:avLst/>
              <a:gdLst>
                <a:gd name="T0" fmla="*/ 42 w 182"/>
                <a:gd name="T1" fmla="*/ 140 h 561"/>
                <a:gd name="T2" fmla="*/ 44 w 182"/>
                <a:gd name="T3" fmla="*/ 132 h 561"/>
                <a:gd name="T4" fmla="*/ 19 w 182"/>
                <a:gd name="T5" fmla="*/ 0 h 561"/>
                <a:gd name="T6" fmla="*/ 0 w 182"/>
                <a:gd name="T7" fmla="*/ 4 h 561"/>
                <a:gd name="T8" fmla="*/ 25 w 182"/>
                <a:gd name="T9" fmla="*/ 136 h 561"/>
                <a:gd name="T10" fmla="*/ 42 w 182"/>
                <a:gd name="T11" fmla="*/ 140 h 561"/>
                <a:gd name="T12" fmla="*/ 42 w 182"/>
                <a:gd name="T13" fmla="*/ 140 h 561"/>
                <a:gd name="T14" fmla="*/ 45 w 182"/>
                <a:gd name="T15" fmla="*/ 136 h 561"/>
                <a:gd name="T16" fmla="*/ 44 w 182"/>
                <a:gd name="T17" fmla="*/ 132 h 561"/>
                <a:gd name="T18" fmla="*/ 42 w 182"/>
                <a:gd name="T19" fmla="*/ 140 h 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561">
                  <a:moveTo>
                    <a:pt x="171" y="561"/>
                  </a:moveTo>
                  <a:lnTo>
                    <a:pt x="179" y="529"/>
                  </a:lnTo>
                  <a:lnTo>
                    <a:pt x="78" y="0"/>
                  </a:lnTo>
                  <a:lnTo>
                    <a:pt x="0" y="15"/>
                  </a:lnTo>
                  <a:lnTo>
                    <a:pt x="102" y="543"/>
                  </a:lnTo>
                  <a:lnTo>
                    <a:pt x="171" y="561"/>
                  </a:lnTo>
                  <a:lnTo>
                    <a:pt x="182" y="546"/>
                  </a:lnTo>
                  <a:lnTo>
                    <a:pt x="179" y="529"/>
                  </a:lnTo>
                  <a:lnTo>
                    <a:pt x="171" y="56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426"/>
            <p:cNvSpPr>
              <a:spLocks/>
            </p:cNvSpPr>
            <p:nvPr/>
          </p:nvSpPr>
          <p:spPr bwMode="auto">
            <a:xfrm>
              <a:off x="3065" y="2228"/>
              <a:ext cx="130" cy="158"/>
            </a:xfrm>
            <a:custGeom>
              <a:avLst/>
              <a:gdLst>
                <a:gd name="T0" fmla="*/ 8 w 522"/>
                <a:gd name="T1" fmla="*/ 158 h 632"/>
                <a:gd name="T2" fmla="*/ 15 w 522"/>
                <a:gd name="T3" fmla="*/ 155 h 632"/>
                <a:gd name="T4" fmla="*/ 130 w 522"/>
                <a:gd name="T5" fmla="*/ 12 h 632"/>
                <a:gd name="T6" fmla="*/ 115 w 522"/>
                <a:gd name="T7" fmla="*/ 0 h 632"/>
                <a:gd name="T8" fmla="*/ 0 w 522"/>
                <a:gd name="T9" fmla="*/ 142 h 632"/>
                <a:gd name="T10" fmla="*/ 8 w 522"/>
                <a:gd name="T11" fmla="*/ 158 h 632"/>
                <a:gd name="T12" fmla="*/ 8 w 522"/>
                <a:gd name="T13" fmla="*/ 158 h 632"/>
                <a:gd name="T14" fmla="*/ 12 w 522"/>
                <a:gd name="T15" fmla="*/ 158 h 632"/>
                <a:gd name="T16" fmla="*/ 15 w 522"/>
                <a:gd name="T17" fmla="*/ 155 h 632"/>
                <a:gd name="T18" fmla="*/ 8 w 522"/>
                <a:gd name="T19" fmla="*/ 158 h 6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2" h="632">
                  <a:moveTo>
                    <a:pt x="33" y="632"/>
                  </a:moveTo>
                  <a:lnTo>
                    <a:pt x="61" y="618"/>
                  </a:lnTo>
                  <a:lnTo>
                    <a:pt x="522" y="49"/>
                  </a:lnTo>
                  <a:lnTo>
                    <a:pt x="461" y="0"/>
                  </a:lnTo>
                  <a:lnTo>
                    <a:pt x="0" y="569"/>
                  </a:lnTo>
                  <a:lnTo>
                    <a:pt x="33" y="632"/>
                  </a:lnTo>
                  <a:lnTo>
                    <a:pt x="49" y="631"/>
                  </a:lnTo>
                  <a:lnTo>
                    <a:pt x="61" y="618"/>
                  </a:lnTo>
                  <a:lnTo>
                    <a:pt x="33" y="632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427"/>
            <p:cNvSpPr>
              <a:spLocks/>
            </p:cNvSpPr>
            <p:nvPr/>
          </p:nvSpPr>
          <p:spPr bwMode="auto">
            <a:xfrm>
              <a:off x="2921" y="2367"/>
              <a:ext cx="152" cy="30"/>
            </a:xfrm>
            <a:custGeom>
              <a:avLst/>
              <a:gdLst>
                <a:gd name="T0" fmla="*/ 0 w 609"/>
                <a:gd name="T1" fmla="*/ 22 h 122"/>
                <a:gd name="T2" fmla="*/ 10 w 609"/>
                <a:gd name="T3" fmla="*/ 30 h 122"/>
                <a:gd name="T4" fmla="*/ 152 w 609"/>
                <a:gd name="T5" fmla="*/ 19 h 122"/>
                <a:gd name="T6" fmla="*/ 151 w 609"/>
                <a:gd name="T7" fmla="*/ 0 h 122"/>
                <a:gd name="T8" fmla="*/ 9 w 609"/>
                <a:gd name="T9" fmla="*/ 10 h 122"/>
                <a:gd name="T10" fmla="*/ 0 w 609"/>
                <a:gd name="T11" fmla="*/ 22 h 122"/>
                <a:gd name="T12" fmla="*/ 0 w 609"/>
                <a:gd name="T13" fmla="*/ 22 h 122"/>
                <a:gd name="T14" fmla="*/ 2 w 609"/>
                <a:gd name="T15" fmla="*/ 30 h 122"/>
                <a:gd name="T16" fmla="*/ 10 w 609"/>
                <a:gd name="T17" fmla="*/ 30 h 122"/>
                <a:gd name="T18" fmla="*/ 0 w 609"/>
                <a:gd name="T19" fmla="*/ 22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9" h="122">
                  <a:moveTo>
                    <a:pt x="0" y="88"/>
                  </a:moveTo>
                  <a:lnTo>
                    <a:pt x="42" y="120"/>
                  </a:lnTo>
                  <a:lnTo>
                    <a:pt x="609" y="77"/>
                  </a:lnTo>
                  <a:lnTo>
                    <a:pt x="603" y="0"/>
                  </a:lnTo>
                  <a:lnTo>
                    <a:pt x="36" y="42"/>
                  </a:lnTo>
                  <a:lnTo>
                    <a:pt x="0" y="88"/>
                  </a:lnTo>
                  <a:lnTo>
                    <a:pt x="7" y="122"/>
                  </a:lnTo>
                  <a:lnTo>
                    <a:pt x="42" y="12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428"/>
            <p:cNvSpPr>
              <a:spLocks/>
            </p:cNvSpPr>
            <p:nvPr/>
          </p:nvSpPr>
          <p:spPr bwMode="auto">
            <a:xfrm>
              <a:off x="2895" y="2247"/>
              <a:ext cx="45" cy="142"/>
            </a:xfrm>
            <a:custGeom>
              <a:avLst/>
              <a:gdLst>
                <a:gd name="T0" fmla="*/ 3 w 183"/>
                <a:gd name="T1" fmla="*/ 0 h 568"/>
                <a:gd name="T2" fmla="*/ 1 w 183"/>
                <a:gd name="T3" fmla="*/ 8 h 568"/>
                <a:gd name="T4" fmla="*/ 26 w 183"/>
                <a:gd name="T5" fmla="*/ 142 h 568"/>
                <a:gd name="T6" fmla="*/ 45 w 183"/>
                <a:gd name="T7" fmla="*/ 139 h 568"/>
                <a:gd name="T8" fmla="*/ 20 w 183"/>
                <a:gd name="T9" fmla="*/ 5 h 568"/>
                <a:gd name="T10" fmla="*/ 3 w 183"/>
                <a:gd name="T11" fmla="*/ 0 h 568"/>
                <a:gd name="T12" fmla="*/ 3 w 183"/>
                <a:gd name="T13" fmla="*/ 0 h 568"/>
                <a:gd name="T14" fmla="*/ 0 w 183"/>
                <a:gd name="T15" fmla="*/ 4 h 568"/>
                <a:gd name="T16" fmla="*/ 1 w 183"/>
                <a:gd name="T17" fmla="*/ 8 h 568"/>
                <a:gd name="T18" fmla="*/ 3 w 183"/>
                <a:gd name="T19" fmla="*/ 0 h 5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3" h="568">
                  <a:moveTo>
                    <a:pt x="11" y="0"/>
                  </a:moveTo>
                  <a:lnTo>
                    <a:pt x="3" y="32"/>
                  </a:lnTo>
                  <a:lnTo>
                    <a:pt x="105" y="568"/>
                  </a:lnTo>
                  <a:lnTo>
                    <a:pt x="183" y="554"/>
                  </a:lnTo>
                  <a:lnTo>
                    <a:pt x="81" y="18"/>
                  </a:lnTo>
                  <a:lnTo>
                    <a:pt x="11" y="0"/>
                  </a:lnTo>
                  <a:lnTo>
                    <a:pt x="0" y="14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429"/>
            <p:cNvSpPr>
              <a:spLocks/>
            </p:cNvSpPr>
            <p:nvPr/>
          </p:nvSpPr>
          <p:spPr bwMode="auto">
            <a:xfrm>
              <a:off x="3011" y="2108"/>
              <a:ext cx="74" cy="270"/>
            </a:xfrm>
            <a:custGeom>
              <a:avLst/>
              <a:gdLst>
                <a:gd name="T0" fmla="*/ 74 w 296"/>
                <a:gd name="T1" fmla="*/ 266 h 1082"/>
                <a:gd name="T2" fmla="*/ 23 w 296"/>
                <a:gd name="T3" fmla="*/ 0 h 1082"/>
                <a:gd name="T4" fmla="*/ 0 w 296"/>
                <a:gd name="T5" fmla="*/ 4 h 1082"/>
                <a:gd name="T6" fmla="*/ 51 w 296"/>
                <a:gd name="T7" fmla="*/ 270 h 1082"/>
                <a:gd name="T8" fmla="*/ 74 w 296"/>
                <a:gd name="T9" fmla="*/ 266 h 10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1082">
                  <a:moveTo>
                    <a:pt x="296" y="1064"/>
                  </a:moveTo>
                  <a:lnTo>
                    <a:pt x="93" y="0"/>
                  </a:lnTo>
                  <a:lnTo>
                    <a:pt x="0" y="18"/>
                  </a:lnTo>
                  <a:lnTo>
                    <a:pt x="204" y="1082"/>
                  </a:lnTo>
                  <a:lnTo>
                    <a:pt x="296" y="1064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30"/>
            <p:cNvSpPr>
              <a:spLocks/>
            </p:cNvSpPr>
            <p:nvPr/>
          </p:nvSpPr>
          <p:spPr bwMode="auto">
            <a:xfrm>
              <a:off x="2905" y="2223"/>
              <a:ext cx="285" cy="41"/>
            </a:xfrm>
            <a:custGeom>
              <a:avLst/>
              <a:gdLst>
                <a:gd name="T0" fmla="*/ 284 w 1139"/>
                <a:gd name="T1" fmla="*/ 0 h 168"/>
                <a:gd name="T2" fmla="*/ 0 w 1139"/>
                <a:gd name="T3" fmla="*/ 18 h 168"/>
                <a:gd name="T4" fmla="*/ 2 w 1139"/>
                <a:gd name="T5" fmla="*/ 41 h 168"/>
                <a:gd name="T6" fmla="*/ 285 w 1139"/>
                <a:gd name="T7" fmla="*/ 23 h 168"/>
                <a:gd name="T8" fmla="*/ 284 w 1139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9" h="168">
                  <a:moveTo>
                    <a:pt x="1134" y="0"/>
                  </a:moveTo>
                  <a:lnTo>
                    <a:pt x="0" y="74"/>
                  </a:lnTo>
                  <a:lnTo>
                    <a:pt x="6" y="168"/>
                  </a:lnTo>
                  <a:lnTo>
                    <a:pt x="1139" y="94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31"/>
            <p:cNvSpPr>
              <a:spLocks/>
            </p:cNvSpPr>
            <p:nvPr/>
          </p:nvSpPr>
          <p:spPr bwMode="auto">
            <a:xfrm>
              <a:off x="2922" y="2094"/>
              <a:ext cx="251" cy="299"/>
            </a:xfrm>
            <a:custGeom>
              <a:avLst/>
              <a:gdLst>
                <a:gd name="T0" fmla="*/ 233 w 1004"/>
                <a:gd name="T1" fmla="*/ 0 h 1197"/>
                <a:gd name="T2" fmla="*/ 0 w 1004"/>
                <a:gd name="T3" fmla="*/ 284 h 1197"/>
                <a:gd name="T4" fmla="*/ 19 w 1004"/>
                <a:gd name="T5" fmla="*/ 299 h 1197"/>
                <a:gd name="T6" fmla="*/ 251 w 1004"/>
                <a:gd name="T7" fmla="*/ 15 h 1197"/>
                <a:gd name="T8" fmla="*/ 233 w 1004"/>
                <a:gd name="T9" fmla="*/ 0 h 1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4" h="1197">
                  <a:moveTo>
                    <a:pt x="931" y="0"/>
                  </a:moveTo>
                  <a:lnTo>
                    <a:pt x="0" y="1138"/>
                  </a:lnTo>
                  <a:lnTo>
                    <a:pt x="74" y="1197"/>
                  </a:lnTo>
                  <a:lnTo>
                    <a:pt x="1004" y="5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32"/>
            <p:cNvSpPr>
              <a:spLocks/>
            </p:cNvSpPr>
            <p:nvPr/>
          </p:nvSpPr>
          <p:spPr bwMode="auto">
            <a:xfrm>
              <a:off x="2618" y="1902"/>
              <a:ext cx="1211" cy="559"/>
            </a:xfrm>
            <a:custGeom>
              <a:avLst/>
              <a:gdLst>
                <a:gd name="T0" fmla="*/ 1211 w 4844"/>
                <a:gd name="T1" fmla="*/ 538 h 2235"/>
                <a:gd name="T2" fmla="*/ 10 w 4844"/>
                <a:gd name="T3" fmla="*/ 0 h 2235"/>
                <a:gd name="T4" fmla="*/ 0 w 4844"/>
                <a:gd name="T5" fmla="*/ 21 h 2235"/>
                <a:gd name="T6" fmla="*/ 1202 w 4844"/>
                <a:gd name="T7" fmla="*/ 559 h 2235"/>
                <a:gd name="T8" fmla="*/ 1211 w 4844"/>
                <a:gd name="T9" fmla="*/ 538 h 2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44" h="2235">
                  <a:moveTo>
                    <a:pt x="4844" y="2150"/>
                  </a:moveTo>
                  <a:lnTo>
                    <a:pt x="39" y="0"/>
                  </a:lnTo>
                  <a:lnTo>
                    <a:pt x="0" y="85"/>
                  </a:lnTo>
                  <a:lnTo>
                    <a:pt x="4807" y="2235"/>
                  </a:lnTo>
                  <a:lnTo>
                    <a:pt x="4844" y="215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433"/>
            <p:cNvSpPr>
              <a:spLocks noChangeArrowheads="1"/>
            </p:cNvSpPr>
            <p:nvPr/>
          </p:nvSpPr>
          <p:spPr bwMode="auto">
            <a:xfrm>
              <a:off x="2665" y="1935"/>
              <a:ext cx="8" cy="69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24" name="Rectangle 434"/>
            <p:cNvSpPr>
              <a:spLocks noChangeArrowheads="1"/>
            </p:cNvSpPr>
            <p:nvPr/>
          </p:nvSpPr>
          <p:spPr bwMode="auto">
            <a:xfrm>
              <a:off x="3372" y="2243"/>
              <a:ext cx="8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25" name="Freeform 435"/>
            <p:cNvSpPr>
              <a:spLocks/>
            </p:cNvSpPr>
            <p:nvPr/>
          </p:nvSpPr>
          <p:spPr bwMode="auto">
            <a:xfrm>
              <a:off x="3307" y="2220"/>
              <a:ext cx="8" cy="74"/>
            </a:xfrm>
            <a:custGeom>
              <a:avLst/>
              <a:gdLst>
                <a:gd name="T0" fmla="*/ 8 w 32"/>
                <a:gd name="T1" fmla="*/ 74 h 298"/>
                <a:gd name="T2" fmla="*/ 8 w 32"/>
                <a:gd name="T3" fmla="*/ 0 h 298"/>
                <a:gd name="T4" fmla="*/ 0 w 32"/>
                <a:gd name="T5" fmla="*/ 0 h 298"/>
                <a:gd name="T6" fmla="*/ 0 w 32"/>
                <a:gd name="T7" fmla="*/ 74 h 298"/>
                <a:gd name="T8" fmla="*/ 8 w 32"/>
                <a:gd name="T9" fmla="*/ 74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8">
                  <a:moveTo>
                    <a:pt x="31" y="298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298"/>
                  </a:lnTo>
                  <a:lnTo>
                    <a:pt x="31" y="29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436"/>
            <p:cNvSpPr>
              <a:spLocks/>
            </p:cNvSpPr>
            <p:nvPr/>
          </p:nvSpPr>
          <p:spPr bwMode="auto">
            <a:xfrm>
              <a:off x="3233" y="2181"/>
              <a:ext cx="8" cy="75"/>
            </a:xfrm>
            <a:custGeom>
              <a:avLst/>
              <a:gdLst>
                <a:gd name="T0" fmla="*/ 8 w 32"/>
                <a:gd name="T1" fmla="*/ 75 h 298"/>
                <a:gd name="T2" fmla="*/ 8 w 32"/>
                <a:gd name="T3" fmla="*/ 0 h 298"/>
                <a:gd name="T4" fmla="*/ 0 w 32"/>
                <a:gd name="T5" fmla="*/ 0 h 298"/>
                <a:gd name="T6" fmla="*/ 0 w 32"/>
                <a:gd name="T7" fmla="*/ 75 h 298"/>
                <a:gd name="T8" fmla="*/ 8 w 32"/>
                <a:gd name="T9" fmla="*/ 75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8">
                  <a:moveTo>
                    <a:pt x="31" y="298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98"/>
                  </a:lnTo>
                  <a:lnTo>
                    <a:pt x="31" y="29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437"/>
            <p:cNvSpPr>
              <a:spLocks noChangeArrowheads="1"/>
            </p:cNvSpPr>
            <p:nvPr/>
          </p:nvSpPr>
          <p:spPr bwMode="auto">
            <a:xfrm>
              <a:off x="3163" y="2159"/>
              <a:ext cx="7" cy="62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28" name="Rectangle 438"/>
            <p:cNvSpPr>
              <a:spLocks noChangeArrowheads="1"/>
            </p:cNvSpPr>
            <p:nvPr/>
          </p:nvSpPr>
          <p:spPr bwMode="auto">
            <a:xfrm>
              <a:off x="3076" y="2116"/>
              <a:ext cx="8" cy="72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29" name="Freeform 439"/>
            <p:cNvSpPr>
              <a:spLocks/>
            </p:cNvSpPr>
            <p:nvPr/>
          </p:nvSpPr>
          <p:spPr bwMode="auto">
            <a:xfrm>
              <a:off x="2942" y="2066"/>
              <a:ext cx="8" cy="57"/>
            </a:xfrm>
            <a:custGeom>
              <a:avLst/>
              <a:gdLst>
                <a:gd name="T0" fmla="*/ 8 w 32"/>
                <a:gd name="T1" fmla="*/ 57 h 229"/>
                <a:gd name="T2" fmla="*/ 8 w 32"/>
                <a:gd name="T3" fmla="*/ 0 h 229"/>
                <a:gd name="T4" fmla="*/ 0 w 32"/>
                <a:gd name="T5" fmla="*/ 0 h 229"/>
                <a:gd name="T6" fmla="*/ 0 w 32"/>
                <a:gd name="T7" fmla="*/ 57 h 229"/>
                <a:gd name="T8" fmla="*/ 8 w 32"/>
                <a:gd name="T9" fmla="*/ 57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29">
                  <a:moveTo>
                    <a:pt x="31" y="229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229"/>
                  </a:lnTo>
                  <a:lnTo>
                    <a:pt x="31" y="22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440"/>
            <p:cNvSpPr>
              <a:spLocks/>
            </p:cNvSpPr>
            <p:nvPr/>
          </p:nvSpPr>
          <p:spPr bwMode="auto">
            <a:xfrm>
              <a:off x="2881" y="2040"/>
              <a:ext cx="7" cy="54"/>
            </a:xfrm>
            <a:custGeom>
              <a:avLst/>
              <a:gdLst>
                <a:gd name="T0" fmla="*/ 7 w 32"/>
                <a:gd name="T1" fmla="*/ 54 h 215"/>
                <a:gd name="T2" fmla="*/ 7 w 32"/>
                <a:gd name="T3" fmla="*/ 0 h 215"/>
                <a:gd name="T4" fmla="*/ 0 w 32"/>
                <a:gd name="T5" fmla="*/ 0 h 215"/>
                <a:gd name="T6" fmla="*/ 0 w 32"/>
                <a:gd name="T7" fmla="*/ 54 h 215"/>
                <a:gd name="T8" fmla="*/ 7 w 32"/>
                <a:gd name="T9" fmla="*/ 54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15">
                  <a:moveTo>
                    <a:pt x="32" y="215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15"/>
                  </a:lnTo>
                  <a:lnTo>
                    <a:pt x="32" y="21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441"/>
            <p:cNvSpPr>
              <a:spLocks/>
            </p:cNvSpPr>
            <p:nvPr/>
          </p:nvSpPr>
          <p:spPr bwMode="auto">
            <a:xfrm>
              <a:off x="2802" y="1995"/>
              <a:ext cx="8" cy="67"/>
            </a:xfrm>
            <a:custGeom>
              <a:avLst/>
              <a:gdLst>
                <a:gd name="T0" fmla="*/ 8 w 31"/>
                <a:gd name="T1" fmla="*/ 67 h 265"/>
                <a:gd name="T2" fmla="*/ 8 w 31"/>
                <a:gd name="T3" fmla="*/ 0 h 265"/>
                <a:gd name="T4" fmla="*/ 0 w 31"/>
                <a:gd name="T5" fmla="*/ 0 h 265"/>
                <a:gd name="T6" fmla="*/ 0 w 31"/>
                <a:gd name="T7" fmla="*/ 67 h 265"/>
                <a:gd name="T8" fmla="*/ 8 w 31"/>
                <a:gd name="T9" fmla="*/ 67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65">
                  <a:moveTo>
                    <a:pt x="30" y="265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30" y="26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442"/>
            <p:cNvSpPr>
              <a:spLocks noChangeArrowheads="1"/>
            </p:cNvSpPr>
            <p:nvPr/>
          </p:nvSpPr>
          <p:spPr bwMode="auto">
            <a:xfrm>
              <a:off x="2722" y="1968"/>
              <a:ext cx="8" cy="5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33" name="Freeform 443"/>
            <p:cNvSpPr>
              <a:spLocks/>
            </p:cNvSpPr>
            <p:nvPr/>
          </p:nvSpPr>
          <p:spPr bwMode="auto">
            <a:xfrm>
              <a:off x="3757" y="2417"/>
              <a:ext cx="8" cy="75"/>
            </a:xfrm>
            <a:custGeom>
              <a:avLst/>
              <a:gdLst>
                <a:gd name="T0" fmla="*/ 8 w 31"/>
                <a:gd name="T1" fmla="*/ 75 h 301"/>
                <a:gd name="T2" fmla="*/ 8 w 31"/>
                <a:gd name="T3" fmla="*/ 0 h 301"/>
                <a:gd name="T4" fmla="*/ 0 w 31"/>
                <a:gd name="T5" fmla="*/ 0 h 301"/>
                <a:gd name="T6" fmla="*/ 0 w 31"/>
                <a:gd name="T7" fmla="*/ 75 h 301"/>
                <a:gd name="T8" fmla="*/ 8 w 31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01">
                  <a:moveTo>
                    <a:pt x="31" y="301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444"/>
            <p:cNvSpPr>
              <a:spLocks/>
            </p:cNvSpPr>
            <p:nvPr/>
          </p:nvSpPr>
          <p:spPr bwMode="auto">
            <a:xfrm>
              <a:off x="3695" y="2389"/>
              <a:ext cx="8" cy="75"/>
            </a:xfrm>
            <a:custGeom>
              <a:avLst/>
              <a:gdLst>
                <a:gd name="T0" fmla="*/ 8 w 33"/>
                <a:gd name="T1" fmla="*/ 75 h 301"/>
                <a:gd name="T2" fmla="*/ 8 w 33"/>
                <a:gd name="T3" fmla="*/ 0 h 301"/>
                <a:gd name="T4" fmla="*/ 0 w 33"/>
                <a:gd name="T5" fmla="*/ 0 h 301"/>
                <a:gd name="T6" fmla="*/ 0 w 33"/>
                <a:gd name="T7" fmla="*/ 75 h 301"/>
                <a:gd name="T8" fmla="*/ 8 w 33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01">
                  <a:moveTo>
                    <a:pt x="32" y="301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2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445"/>
            <p:cNvSpPr>
              <a:spLocks noChangeArrowheads="1"/>
            </p:cNvSpPr>
            <p:nvPr/>
          </p:nvSpPr>
          <p:spPr bwMode="auto">
            <a:xfrm>
              <a:off x="3635" y="2362"/>
              <a:ext cx="7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36" name="Rectangle 446"/>
            <p:cNvSpPr>
              <a:spLocks noChangeArrowheads="1"/>
            </p:cNvSpPr>
            <p:nvPr/>
          </p:nvSpPr>
          <p:spPr bwMode="auto">
            <a:xfrm>
              <a:off x="3572" y="2337"/>
              <a:ext cx="7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37" name="Freeform 447"/>
            <p:cNvSpPr>
              <a:spLocks/>
            </p:cNvSpPr>
            <p:nvPr/>
          </p:nvSpPr>
          <p:spPr bwMode="auto">
            <a:xfrm>
              <a:off x="3495" y="2299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2" y="301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2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448"/>
            <p:cNvSpPr>
              <a:spLocks/>
            </p:cNvSpPr>
            <p:nvPr/>
          </p:nvSpPr>
          <p:spPr bwMode="auto">
            <a:xfrm>
              <a:off x="2755" y="1899"/>
              <a:ext cx="1211" cy="559"/>
            </a:xfrm>
            <a:custGeom>
              <a:avLst/>
              <a:gdLst>
                <a:gd name="T0" fmla="*/ 1211 w 4844"/>
                <a:gd name="T1" fmla="*/ 538 h 2237"/>
                <a:gd name="T2" fmla="*/ 10 w 4844"/>
                <a:gd name="T3" fmla="*/ 0 h 2237"/>
                <a:gd name="T4" fmla="*/ 0 w 4844"/>
                <a:gd name="T5" fmla="*/ 21 h 2237"/>
                <a:gd name="T6" fmla="*/ 1201 w 4844"/>
                <a:gd name="T7" fmla="*/ 559 h 2237"/>
                <a:gd name="T8" fmla="*/ 1211 w 4844"/>
                <a:gd name="T9" fmla="*/ 538 h 2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44" h="2237">
                  <a:moveTo>
                    <a:pt x="4844" y="2151"/>
                  </a:moveTo>
                  <a:lnTo>
                    <a:pt x="38" y="0"/>
                  </a:lnTo>
                  <a:lnTo>
                    <a:pt x="0" y="86"/>
                  </a:lnTo>
                  <a:lnTo>
                    <a:pt x="4805" y="2237"/>
                  </a:lnTo>
                  <a:lnTo>
                    <a:pt x="4844" y="215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Rectangle 449"/>
            <p:cNvSpPr>
              <a:spLocks noChangeArrowheads="1"/>
            </p:cNvSpPr>
            <p:nvPr/>
          </p:nvSpPr>
          <p:spPr bwMode="auto">
            <a:xfrm>
              <a:off x="2801" y="1932"/>
              <a:ext cx="8" cy="69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40" name="Rectangle 450"/>
            <p:cNvSpPr>
              <a:spLocks noChangeArrowheads="1"/>
            </p:cNvSpPr>
            <p:nvPr/>
          </p:nvSpPr>
          <p:spPr bwMode="auto">
            <a:xfrm>
              <a:off x="3508" y="2239"/>
              <a:ext cx="8" cy="76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41" name="Freeform 451"/>
            <p:cNvSpPr>
              <a:spLocks/>
            </p:cNvSpPr>
            <p:nvPr/>
          </p:nvSpPr>
          <p:spPr bwMode="auto">
            <a:xfrm>
              <a:off x="3443" y="2216"/>
              <a:ext cx="8" cy="75"/>
            </a:xfrm>
            <a:custGeom>
              <a:avLst/>
              <a:gdLst>
                <a:gd name="T0" fmla="*/ 8 w 33"/>
                <a:gd name="T1" fmla="*/ 75 h 298"/>
                <a:gd name="T2" fmla="*/ 8 w 33"/>
                <a:gd name="T3" fmla="*/ 0 h 298"/>
                <a:gd name="T4" fmla="*/ 0 w 33"/>
                <a:gd name="T5" fmla="*/ 0 h 298"/>
                <a:gd name="T6" fmla="*/ 0 w 33"/>
                <a:gd name="T7" fmla="*/ 75 h 298"/>
                <a:gd name="T8" fmla="*/ 8 w 33"/>
                <a:gd name="T9" fmla="*/ 75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98">
                  <a:moveTo>
                    <a:pt x="32" y="298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298"/>
                  </a:lnTo>
                  <a:lnTo>
                    <a:pt x="32" y="29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52"/>
            <p:cNvSpPr>
              <a:spLocks/>
            </p:cNvSpPr>
            <p:nvPr/>
          </p:nvSpPr>
          <p:spPr bwMode="auto">
            <a:xfrm>
              <a:off x="3369" y="2178"/>
              <a:ext cx="8" cy="75"/>
            </a:xfrm>
            <a:custGeom>
              <a:avLst/>
              <a:gdLst>
                <a:gd name="T0" fmla="*/ 8 w 32"/>
                <a:gd name="T1" fmla="*/ 75 h 298"/>
                <a:gd name="T2" fmla="*/ 8 w 32"/>
                <a:gd name="T3" fmla="*/ 0 h 298"/>
                <a:gd name="T4" fmla="*/ 0 w 32"/>
                <a:gd name="T5" fmla="*/ 0 h 298"/>
                <a:gd name="T6" fmla="*/ 0 w 32"/>
                <a:gd name="T7" fmla="*/ 75 h 298"/>
                <a:gd name="T8" fmla="*/ 8 w 32"/>
                <a:gd name="T9" fmla="*/ 75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8">
                  <a:moveTo>
                    <a:pt x="32" y="298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98"/>
                  </a:lnTo>
                  <a:lnTo>
                    <a:pt x="32" y="29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Rectangle 453"/>
            <p:cNvSpPr>
              <a:spLocks noChangeArrowheads="1"/>
            </p:cNvSpPr>
            <p:nvPr/>
          </p:nvSpPr>
          <p:spPr bwMode="auto">
            <a:xfrm>
              <a:off x="3299" y="2155"/>
              <a:ext cx="8" cy="63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44" name="Freeform 454"/>
            <p:cNvSpPr>
              <a:spLocks/>
            </p:cNvSpPr>
            <p:nvPr/>
          </p:nvSpPr>
          <p:spPr bwMode="auto">
            <a:xfrm>
              <a:off x="3213" y="2112"/>
              <a:ext cx="8" cy="73"/>
            </a:xfrm>
            <a:custGeom>
              <a:avLst/>
              <a:gdLst>
                <a:gd name="T0" fmla="*/ 8 w 32"/>
                <a:gd name="T1" fmla="*/ 73 h 290"/>
                <a:gd name="T2" fmla="*/ 8 w 32"/>
                <a:gd name="T3" fmla="*/ 0 h 290"/>
                <a:gd name="T4" fmla="*/ 0 w 32"/>
                <a:gd name="T5" fmla="*/ 0 h 290"/>
                <a:gd name="T6" fmla="*/ 0 w 32"/>
                <a:gd name="T7" fmla="*/ 73 h 290"/>
                <a:gd name="T8" fmla="*/ 8 w 32"/>
                <a:gd name="T9" fmla="*/ 73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0">
                  <a:moveTo>
                    <a:pt x="31" y="29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1" y="2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55"/>
            <p:cNvSpPr>
              <a:spLocks/>
            </p:cNvSpPr>
            <p:nvPr/>
          </p:nvSpPr>
          <p:spPr bwMode="auto">
            <a:xfrm>
              <a:off x="3079" y="2062"/>
              <a:ext cx="8" cy="58"/>
            </a:xfrm>
            <a:custGeom>
              <a:avLst/>
              <a:gdLst>
                <a:gd name="T0" fmla="*/ 8 w 31"/>
                <a:gd name="T1" fmla="*/ 58 h 230"/>
                <a:gd name="T2" fmla="*/ 8 w 31"/>
                <a:gd name="T3" fmla="*/ 0 h 230"/>
                <a:gd name="T4" fmla="*/ 0 w 31"/>
                <a:gd name="T5" fmla="*/ 0 h 230"/>
                <a:gd name="T6" fmla="*/ 0 w 31"/>
                <a:gd name="T7" fmla="*/ 58 h 230"/>
                <a:gd name="T8" fmla="*/ 8 w 31"/>
                <a:gd name="T9" fmla="*/ 58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30">
                  <a:moveTo>
                    <a:pt x="30" y="23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30" y="23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56"/>
            <p:cNvSpPr>
              <a:spLocks/>
            </p:cNvSpPr>
            <p:nvPr/>
          </p:nvSpPr>
          <p:spPr bwMode="auto">
            <a:xfrm>
              <a:off x="3017" y="2037"/>
              <a:ext cx="8" cy="54"/>
            </a:xfrm>
            <a:custGeom>
              <a:avLst/>
              <a:gdLst>
                <a:gd name="T0" fmla="*/ 8 w 31"/>
                <a:gd name="T1" fmla="*/ 54 h 216"/>
                <a:gd name="T2" fmla="*/ 8 w 31"/>
                <a:gd name="T3" fmla="*/ 0 h 216"/>
                <a:gd name="T4" fmla="*/ 0 w 31"/>
                <a:gd name="T5" fmla="*/ 0 h 216"/>
                <a:gd name="T6" fmla="*/ 0 w 31"/>
                <a:gd name="T7" fmla="*/ 54 h 216"/>
                <a:gd name="T8" fmla="*/ 8 w 31"/>
                <a:gd name="T9" fmla="*/ 54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16">
                  <a:moveTo>
                    <a:pt x="31" y="216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0" y="216"/>
                  </a:lnTo>
                  <a:lnTo>
                    <a:pt x="31" y="21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57"/>
            <p:cNvSpPr>
              <a:spLocks/>
            </p:cNvSpPr>
            <p:nvPr/>
          </p:nvSpPr>
          <p:spPr bwMode="auto">
            <a:xfrm>
              <a:off x="2938" y="1992"/>
              <a:ext cx="8" cy="66"/>
            </a:xfrm>
            <a:custGeom>
              <a:avLst/>
              <a:gdLst>
                <a:gd name="T0" fmla="*/ 8 w 32"/>
                <a:gd name="T1" fmla="*/ 66 h 265"/>
                <a:gd name="T2" fmla="*/ 8 w 32"/>
                <a:gd name="T3" fmla="*/ 0 h 265"/>
                <a:gd name="T4" fmla="*/ 0 w 32"/>
                <a:gd name="T5" fmla="*/ 0 h 265"/>
                <a:gd name="T6" fmla="*/ 0 w 32"/>
                <a:gd name="T7" fmla="*/ 66 h 265"/>
                <a:gd name="T8" fmla="*/ 8 w 32"/>
                <a:gd name="T9" fmla="*/ 66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65">
                  <a:moveTo>
                    <a:pt x="31" y="265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65"/>
                  </a:lnTo>
                  <a:lnTo>
                    <a:pt x="31" y="26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Rectangle 458"/>
            <p:cNvSpPr>
              <a:spLocks noChangeArrowheads="1"/>
            </p:cNvSpPr>
            <p:nvPr/>
          </p:nvSpPr>
          <p:spPr bwMode="auto">
            <a:xfrm>
              <a:off x="2858" y="1964"/>
              <a:ext cx="8" cy="58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49" name="Rectangle 459"/>
            <p:cNvSpPr>
              <a:spLocks noChangeArrowheads="1"/>
            </p:cNvSpPr>
            <p:nvPr/>
          </p:nvSpPr>
          <p:spPr bwMode="auto">
            <a:xfrm>
              <a:off x="3893" y="2413"/>
              <a:ext cx="8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50" name="Freeform 460"/>
            <p:cNvSpPr>
              <a:spLocks/>
            </p:cNvSpPr>
            <p:nvPr/>
          </p:nvSpPr>
          <p:spPr bwMode="auto">
            <a:xfrm>
              <a:off x="3831" y="2385"/>
              <a:ext cx="8" cy="75"/>
            </a:xfrm>
            <a:custGeom>
              <a:avLst/>
              <a:gdLst>
                <a:gd name="T0" fmla="*/ 8 w 31"/>
                <a:gd name="T1" fmla="*/ 75 h 301"/>
                <a:gd name="T2" fmla="*/ 8 w 31"/>
                <a:gd name="T3" fmla="*/ 0 h 301"/>
                <a:gd name="T4" fmla="*/ 0 w 31"/>
                <a:gd name="T5" fmla="*/ 0 h 301"/>
                <a:gd name="T6" fmla="*/ 0 w 31"/>
                <a:gd name="T7" fmla="*/ 75 h 301"/>
                <a:gd name="T8" fmla="*/ 8 w 31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01">
                  <a:moveTo>
                    <a:pt x="31" y="301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61"/>
            <p:cNvSpPr>
              <a:spLocks/>
            </p:cNvSpPr>
            <p:nvPr/>
          </p:nvSpPr>
          <p:spPr bwMode="auto">
            <a:xfrm>
              <a:off x="3771" y="2358"/>
              <a:ext cx="8" cy="76"/>
            </a:xfrm>
            <a:custGeom>
              <a:avLst/>
              <a:gdLst>
                <a:gd name="T0" fmla="*/ 8 w 32"/>
                <a:gd name="T1" fmla="*/ 76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6 h 301"/>
                <a:gd name="T8" fmla="*/ 8 w 32"/>
                <a:gd name="T9" fmla="*/ 76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0" y="30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30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Rectangle 462"/>
            <p:cNvSpPr>
              <a:spLocks noChangeArrowheads="1"/>
            </p:cNvSpPr>
            <p:nvPr/>
          </p:nvSpPr>
          <p:spPr bwMode="auto">
            <a:xfrm>
              <a:off x="3708" y="2333"/>
              <a:ext cx="8" cy="76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53" name="Freeform 463"/>
            <p:cNvSpPr>
              <a:spLocks/>
            </p:cNvSpPr>
            <p:nvPr/>
          </p:nvSpPr>
          <p:spPr bwMode="auto">
            <a:xfrm>
              <a:off x="3631" y="2296"/>
              <a:ext cx="8" cy="75"/>
            </a:xfrm>
            <a:custGeom>
              <a:avLst/>
              <a:gdLst>
                <a:gd name="T0" fmla="*/ 8 w 32"/>
                <a:gd name="T1" fmla="*/ 75 h 300"/>
                <a:gd name="T2" fmla="*/ 8 w 32"/>
                <a:gd name="T3" fmla="*/ 0 h 300"/>
                <a:gd name="T4" fmla="*/ 0 w 32"/>
                <a:gd name="T5" fmla="*/ 0 h 300"/>
                <a:gd name="T6" fmla="*/ 0 w 32"/>
                <a:gd name="T7" fmla="*/ 75 h 300"/>
                <a:gd name="T8" fmla="*/ 8 w 32"/>
                <a:gd name="T9" fmla="*/ 75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0">
                  <a:moveTo>
                    <a:pt x="32" y="300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300"/>
                  </a:lnTo>
                  <a:lnTo>
                    <a:pt x="32" y="30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64"/>
            <p:cNvSpPr>
              <a:spLocks/>
            </p:cNvSpPr>
            <p:nvPr/>
          </p:nvSpPr>
          <p:spPr bwMode="auto">
            <a:xfrm>
              <a:off x="2781" y="2035"/>
              <a:ext cx="1211" cy="558"/>
            </a:xfrm>
            <a:custGeom>
              <a:avLst/>
              <a:gdLst>
                <a:gd name="T0" fmla="*/ 1211 w 4844"/>
                <a:gd name="T1" fmla="*/ 537 h 2236"/>
                <a:gd name="T2" fmla="*/ 10 w 4844"/>
                <a:gd name="T3" fmla="*/ 0 h 2236"/>
                <a:gd name="T4" fmla="*/ 0 w 4844"/>
                <a:gd name="T5" fmla="*/ 21 h 2236"/>
                <a:gd name="T6" fmla="*/ 1201 w 4844"/>
                <a:gd name="T7" fmla="*/ 558 h 2236"/>
                <a:gd name="T8" fmla="*/ 1211 w 4844"/>
                <a:gd name="T9" fmla="*/ 537 h 2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44" h="2236">
                  <a:moveTo>
                    <a:pt x="4844" y="2150"/>
                  </a:moveTo>
                  <a:lnTo>
                    <a:pt x="38" y="0"/>
                  </a:lnTo>
                  <a:lnTo>
                    <a:pt x="0" y="86"/>
                  </a:lnTo>
                  <a:lnTo>
                    <a:pt x="4805" y="2236"/>
                  </a:lnTo>
                  <a:lnTo>
                    <a:pt x="4844" y="215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65"/>
            <p:cNvSpPr>
              <a:spLocks/>
            </p:cNvSpPr>
            <p:nvPr/>
          </p:nvSpPr>
          <p:spPr bwMode="auto">
            <a:xfrm>
              <a:off x="2828" y="2067"/>
              <a:ext cx="8" cy="69"/>
            </a:xfrm>
            <a:custGeom>
              <a:avLst/>
              <a:gdLst>
                <a:gd name="T0" fmla="*/ 8 w 32"/>
                <a:gd name="T1" fmla="*/ 69 h 274"/>
                <a:gd name="T2" fmla="*/ 8 w 32"/>
                <a:gd name="T3" fmla="*/ 0 h 274"/>
                <a:gd name="T4" fmla="*/ 0 w 32"/>
                <a:gd name="T5" fmla="*/ 0 h 274"/>
                <a:gd name="T6" fmla="*/ 0 w 32"/>
                <a:gd name="T7" fmla="*/ 69 h 274"/>
                <a:gd name="T8" fmla="*/ 8 w 32"/>
                <a:gd name="T9" fmla="*/ 69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74">
                  <a:moveTo>
                    <a:pt x="31" y="274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274"/>
                  </a:lnTo>
                  <a:lnTo>
                    <a:pt x="31" y="274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466"/>
            <p:cNvSpPr>
              <a:spLocks/>
            </p:cNvSpPr>
            <p:nvPr/>
          </p:nvSpPr>
          <p:spPr bwMode="auto">
            <a:xfrm>
              <a:off x="3535" y="2375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467"/>
            <p:cNvSpPr>
              <a:spLocks/>
            </p:cNvSpPr>
            <p:nvPr/>
          </p:nvSpPr>
          <p:spPr bwMode="auto">
            <a:xfrm>
              <a:off x="3470" y="2352"/>
              <a:ext cx="8" cy="74"/>
            </a:xfrm>
            <a:custGeom>
              <a:avLst/>
              <a:gdLst>
                <a:gd name="T0" fmla="*/ 8 w 33"/>
                <a:gd name="T1" fmla="*/ 74 h 297"/>
                <a:gd name="T2" fmla="*/ 8 w 33"/>
                <a:gd name="T3" fmla="*/ 0 h 297"/>
                <a:gd name="T4" fmla="*/ 0 w 33"/>
                <a:gd name="T5" fmla="*/ 0 h 297"/>
                <a:gd name="T6" fmla="*/ 0 w 33"/>
                <a:gd name="T7" fmla="*/ 74 h 297"/>
                <a:gd name="T8" fmla="*/ 8 w 33"/>
                <a:gd name="T9" fmla="*/ 74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97">
                  <a:moveTo>
                    <a:pt x="32" y="297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297"/>
                  </a:lnTo>
                  <a:lnTo>
                    <a:pt x="32" y="29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468"/>
            <p:cNvSpPr>
              <a:spLocks/>
            </p:cNvSpPr>
            <p:nvPr/>
          </p:nvSpPr>
          <p:spPr bwMode="auto">
            <a:xfrm>
              <a:off x="3396" y="2314"/>
              <a:ext cx="8" cy="74"/>
            </a:xfrm>
            <a:custGeom>
              <a:avLst/>
              <a:gdLst>
                <a:gd name="T0" fmla="*/ 8 w 32"/>
                <a:gd name="T1" fmla="*/ 74 h 298"/>
                <a:gd name="T2" fmla="*/ 8 w 32"/>
                <a:gd name="T3" fmla="*/ 0 h 298"/>
                <a:gd name="T4" fmla="*/ 0 w 32"/>
                <a:gd name="T5" fmla="*/ 0 h 298"/>
                <a:gd name="T6" fmla="*/ 0 w 32"/>
                <a:gd name="T7" fmla="*/ 74 h 298"/>
                <a:gd name="T8" fmla="*/ 8 w 32"/>
                <a:gd name="T9" fmla="*/ 74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8">
                  <a:moveTo>
                    <a:pt x="32" y="298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98"/>
                  </a:lnTo>
                  <a:lnTo>
                    <a:pt x="32" y="29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Rectangle 469"/>
            <p:cNvSpPr>
              <a:spLocks noChangeArrowheads="1"/>
            </p:cNvSpPr>
            <p:nvPr/>
          </p:nvSpPr>
          <p:spPr bwMode="auto">
            <a:xfrm>
              <a:off x="3326" y="2291"/>
              <a:ext cx="8" cy="62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60" name="Freeform 470"/>
            <p:cNvSpPr>
              <a:spLocks/>
            </p:cNvSpPr>
            <p:nvPr/>
          </p:nvSpPr>
          <p:spPr bwMode="auto">
            <a:xfrm>
              <a:off x="3240" y="2248"/>
              <a:ext cx="7" cy="72"/>
            </a:xfrm>
            <a:custGeom>
              <a:avLst/>
              <a:gdLst>
                <a:gd name="T0" fmla="*/ 7 w 32"/>
                <a:gd name="T1" fmla="*/ 72 h 291"/>
                <a:gd name="T2" fmla="*/ 7 w 32"/>
                <a:gd name="T3" fmla="*/ 0 h 291"/>
                <a:gd name="T4" fmla="*/ 0 w 32"/>
                <a:gd name="T5" fmla="*/ 0 h 291"/>
                <a:gd name="T6" fmla="*/ 0 w 32"/>
                <a:gd name="T7" fmla="*/ 72 h 291"/>
                <a:gd name="T8" fmla="*/ 7 w 32"/>
                <a:gd name="T9" fmla="*/ 72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1">
                  <a:moveTo>
                    <a:pt x="31" y="29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291"/>
                  </a:lnTo>
                  <a:lnTo>
                    <a:pt x="31" y="29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471"/>
            <p:cNvSpPr>
              <a:spLocks/>
            </p:cNvSpPr>
            <p:nvPr/>
          </p:nvSpPr>
          <p:spPr bwMode="auto">
            <a:xfrm>
              <a:off x="3105" y="2198"/>
              <a:ext cx="9" cy="57"/>
            </a:xfrm>
            <a:custGeom>
              <a:avLst/>
              <a:gdLst>
                <a:gd name="T0" fmla="*/ 9 w 32"/>
                <a:gd name="T1" fmla="*/ 57 h 229"/>
                <a:gd name="T2" fmla="*/ 9 w 32"/>
                <a:gd name="T3" fmla="*/ 0 h 229"/>
                <a:gd name="T4" fmla="*/ 0 w 32"/>
                <a:gd name="T5" fmla="*/ 0 h 229"/>
                <a:gd name="T6" fmla="*/ 0 w 32"/>
                <a:gd name="T7" fmla="*/ 57 h 229"/>
                <a:gd name="T8" fmla="*/ 9 w 32"/>
                <a:gd name="T9" fmla="*/ 57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29">
                  <a:moveTo>
                    <a:pt x="31" y="229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29"/>
                  </a:lnTo>
                  <a:lnTo>
                    <a:pt x="31" y="22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Rectangle 472"/>
            <p:cNvSpPr>
              <a:spLocks noChangeArrowheads="1"/>
            </p:cNvSpPr>
            <p:nvPr/>
          </p:nvSpPr>
          <p:spPr bwMode="auto">
            <a:xfrm>
              <a:off x="3044" y="2173"/>
              <a:ext cx="8" cy="53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63" name="Freeform 473"/>
            <p:cNvSpPr>
              <a:spLocks/>
            </p:cNvSpPr>
            <p:nvPr/>
          </p:nvSpPr>
          <p:spPr bwMode="auto">
            <a:xfrm>
              <a:off x="2965" y="2127"/>
              <a:ext cx="8" cy="67"/>
            </a:xfrm>
            <a:custGeom>
              <a:avLst/>
              <a:gdLst>
                <a:gd name="T0" fmla="*/ 8 w 32"/>
                <a:gd name="T1" fmla="*/ 67 h 266"/>
                <a:gd name="T2" fmla="*/ 8 w 32"/>
                <a:gd name="T3" fmla="*/ 0 h 266"/>
                <a:gd name="T4" fmla="*/ 0 w 32"/>
                <a:gd name="T5" fmla="*/ 0 h 266"/>
                <a:gd name="T6" fmla="*/ 0 w 32"/>
                <a:gd name="T7" fmla="*/ 67 h 266"/>
                <a:gd name="T8" fmla="*/ 8 w 32"/>
                <a:gd name="T9" fmla="*/ 67 h 2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66">
                  <a:moveTo>
                    <a:pt x="31" y="266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66"/>
                  </a:lnTo>
                  <a:lnTo>
                    <a:pt x="31" y="26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474"/>
            <p:cNvSpPr>
              <a:spLocks/>
            </p:cNvSpPr>
            <p:nvPr/>
          </p:nvSpPr>
          <p:spPr bwMode="auto">
            <a:xfrm>
              <a:off x="2885" y="2100"/>
              <a:ext cx="8" cy="57"/>
            </a:xfrm>
            <a:custGeom>
              <a:avLst/>
              <a:gdLst>
                <a:gd name="T0" fmla="*/ 8 w 32"/>
                <a:gd name="T1" fmla="*/ 57 h 229"/>
                <a:gd name="T2" fmla="*/ 8 w 32"/>
                <a:gd name="T3" fmla="*/ 0 h 229"/>
                <a:gd name="T4" fmla="*/ 0 w 32"/>
                <a:gd name="T5" fmla="*/ 0 h 229"/>
                <a:gd name="T6" fmla="*/ 0 w 32"/>
                <a:gd name="T7" fmla="*/ 57 h 229"/>
                <a:gd name="T8" fmla="*/ 8 w 32"/>
                <a:gd name="T9" fmla="*/ 57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29">
                  <a:moveTo>
                    <a:pt x="31" y="229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229"/>
                  </a:lnTo>
                  <a:lnTo>
                    <a:pt x="31" y="22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Rectangle 475"/>
            <p:cNvSpPr>
              <a:spLocks noChangeArrowheads="1"/>
            </p:cNvSpPr>
            <p:nvPr/>
          </p:nvSpPr>
          <p:spPr bwMode="auto">
            <a:xfrm>
              <a:off x="3920" y="2549"/>
              <a:ext cx="8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66" name="Rectangle 476"/>
            <p:cNvSpPr>
              <a:spLocks noChangeArrowheads="1"/>
            </p:cNvSpPr>
            <p:nvPr/>
          </p:nvSpPr>
          <p:spPr bwMode="auto">
            <a:xfrm>
              <a:off x="3858" y="2521"/>
              <a:ext cx="8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67" name="Freeform 477"/>
            <p:cNvSpPr>
              <a:spLocks/>
            </p:cNvSpPr>
            <p:nvPr/>
          </p:nvSpPr>
          <p:spPr bwMode="auto">
            <a:xfrm>
              <a:off x="3798" y="2494"/>
              <a:ext cx="8" cy="75"/>
            </a:xfrm>
            <a:custGeom>
              <a:avLst/>
              <a:gdLst>
                <a:gd name="T0" fmla="*/ 8 w 32"/>
                <a:gd name="T1" fmla="*/ 75 h 300"/>
                <a:gd name="T2" fmla="*/ 8 w 32"/>
                <a:gd name="T3" fmla="*/ 0 h 300"/>
                <a:gd name="T4" fmla="*/ 0 w 32"/>
                <a:gd name="T5" fmla="*/ 0 h 300"/>
                <a:gd name="T6" fmla="*/ 0 w 32"/>
                <a:gd name="T7" fmla="*/ 75 h 300"/>
                <a:gd name="T8" fmla="*/ 8 w 32"/>
                <a:gd name="T9" fmla="*/ 75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0">
                  <a:moveTo>
                    <a:pt x="31" y="30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00"/>
                  </a:lnTo>
                  <a:lnTo>
                    <a:pt x="31" y="30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478"/>
            <p:cNvSpPr>
              <a:spLocks/>
            </p:cNvSpPr>
            <p:nvPr/>
          </p:nvSpPr>
          <p:spPr bwMode="auto">
            <a:xfrm>
              <a:off x="3735" y="2469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Rectangle 479"/>
            <p:cNvSpPr>
              <a:spLocks noChangeArrowheads="1"/>
            </p:cNvSpPr>
            <p:nvPr/>
          </p:nvSpPr>
          <p:spPr bwMode="auto">
            <a:xfrm>
              <a:off x="3658" y="2431"/>
              <a:ext cx="8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70" name="Freeform 480"/>
            <p:cNvSpPr>
              <a:spLocks/>
            </p:cNvSpPr>
            <p:nvPr/>
          </p:nvSpPr>
          <p:spPr bwMode="auto">
            <a:xfrm>
              <a:off x="2498" y="2049"/>
              <a:ext cx="1211" cy="559"/>
            </a:xfrm>
            <a:custGeom>
              <a:avLst/>
              <a:gdLst>
                <a:gd name="T0" fmla="*/ 1211 w 4844"/>
                <a:gd name="T1" fmla="*/ 538 h 2237"/>
                <a:gd name="T2" fmla="*/ 10 w 4844"/>
                <a:gd name="T3" fmla="*/ 0 h 2237"/>
                <a:gd name="T4" fmla="*/ 0 w 4844"/>
                <a:gd name="T5" fmla="*/ 21 h 2237"/>
                <a:gd name="T6" fmla="*/ 1201 w 4844"/>
                <a:gd name="T7" fmla="*/ 559 h 2237"/>
                <a:gd name="T8" fmla="*/ 1211 w 4844"/>
                <a:gd name="T9" fmla="*/ 538 h 2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44" h="2237">
                  <a:moveTo>
                    <a:pt x="4844" y="2151"/>
                  </a:moveTo>
                  <a:lnTo>
                    <a:pt x="38" y="0"/>
                  </a:lnTo>
                  <a:lnTo>
                    <a:pt x="0" y="86"/>
                  </a:lnTo>
                  <a:lnTo>
                    <a:pt x="4805" y="2237"/>
                  </a:lnTo>
                  <a:lnTo>
                    <a:pt x="4844" y="215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481"/>
            <p:cNvSpPr>
              <a:spLocks/>
            </p:cNvSpPr>
            <p:nvPr/>
          </p:nvSpPr>
          <p:spPr bwMode="auto">
            <a:xfrm>
              <a:off x="2544" y="2082"/>
              <a:ext cx="9" cy="69"/>
            </a:xfrm>
            <a:custGeom>
              <a:avLst/>
              <a:gdLst>
                <a:gd name="T0" fmla="*/ 9 w 32"/>
                <a:gd name="T1" fmla="*/ 69 h 276"/>
                <a:gd name="T2" fmla="*/ 9 w 32"/>
                <a:gd name="T3" fmla="*/ 0 h 276"/>
                <a:gd name="T4" fmla="*/ 0 w 32"/>
                <a:gd name="T5" fmla="*/ 0 h 276"/>
                <a:gd name="T6" fmla="*/ 0 w 32"/>
                <a:gd name="T7" fmla="*/ 69 h 276"/>
                <a:gd name="T8" fmla="*/ 9 w 32"/>
                <a:gd name="T9" fmla="*/ 69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76">
                  <a:moveTo>
                    <a:pt x="31" y="276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76"/>
                  </a:lnTo>
                  <a:lnTo>
                    <a:pt x="31" y="27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482"/>
            <p:cNvSpPr>
              <a:spLocks/>
            </p:cNvSpPr>
            <p:nvPr/>
          </p:nvSpPr>
          <p:spPr bwMode="auto">
            <a:xfrm>
              <a:off x="3251" y="2389"/>
              <a:ext cx="8" cy="76"/>
            </a:xfrm>
            <a:custGeom>
              <a:avLst/>
              <a:gdLst>
                <a:gd name="T0" fmla="*/ 8 w 33"/>
                <a:gd name="T1" fmla="*/ 76 h 301"/>
                <a:gd name="T2" fmla="*/ 8 w 33"/>
                <a:gd name="T3" fmla="*/ 0 h 301"/>
                <a:gd name="T4" fmla="*/ 0 w 33"/>
                <a:gd name="T5" fmla="*/ 0 h 301"/>
                <a:gd name="T6" fmla="*/ 0 w 33"/>
                <a:gd name="T7" fmla="*/ 76 h 301"/>
                <a:gd name="T8" fmla="*/ 8 w 33"/>
                <a:gd name="T9" fmla="*/ 76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01">
                  <a:moveTo>
                    <a:pt x="32" y="301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2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483"/>
            <p:cNvSpPr>
              <a:spLocks/>
            </p:cNvSpPr>
            <p:nvPr/>
          </p:nvSpPr>
          <p:spPr bwMode="auto">
            <a:xfrm>
              <a:off x="3186" y="2366"/>
              <a:ext cx="8" cy="75"/>
            </a:xfrm>
            <a:custGeom>
              <a:avLst/>
              <a:gdLst>
                <a:gd name="T0" fmla="*/ 8 w 32"/>
                <a:gd name="T1" fmla="*/ 75 h 298"/>
                <a:gd name="T2" fmla="*/ 8 w 32"/>
                <a:gd name="T3" fmla="*/ 0 h 298"/>
                <a:gd name="T4" fmla="*/ 0 w 32"/>
                <a:gd name="T5" fmla="*/ 0 h 298"/>
                <a:gd name="T6" fmla="*/ 0 w 32"/>
                <a:gd name="T7" fmla="*/ 75 h 298"/>
                <a:gd name="T8" fmla="*/ 8 w 32"/>
                <a:gd name="T9" fmla="*/ 75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8">
                  <a:moveTo>
                    <a:pt x="32" y="298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98"/>
                  </a:lnTo>
                  <a:lnTo>
                    <a:pt x="32" y="29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Rectangle 484"/>
            <p:cNvSpPr>
              <a:spLocks noChangeArrowheads="1"/>
            </p:cNvSpPr>
            <p:nvPr/>
          </p:nvSpPr>
          <p:spPr bwMode="auto">
            <a:xfrm>
              <a:off x="3112" y="2328"/>
              <a:ext cx="8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75" name="Freeform 485"/>
            <p:cNvSpPr>
              <a:spLocks/>
            </p:cNvSpPr>
            <p:nvPr/>
          </p:nvSpPr>
          <p:spPr bwMode="auto">
            <a:xfrm>
              <a:off x="3042" y="2305"/>
              <a:ext cx="8" cy="63"/>
            </a:xfrm>
            <a:custGeom>
              <a:avLst/>
              <a:gdLst>
                <a:gd name="T0" fmla="*/ 8 w 31"/>
                <a:gd name="T1" fmla="*/ 63 h 249"/>
                <a:gd name="T2" fmla="*/ 8 w 31"/>
                <a:gd name="T3" fmla="*/ 0 h 249"/>
                <a:gd name="T4" fmla="*/ 0 w 31"/>
                <a:gd name="T5" fmla="*/ 0 h 249"/>
                <a:gd name="T6" fmla="*/ 0 w 31"/>
                <a:gd name="T7" fmla="*/ 63 h 249"/>
                <a:gd name="T8" fmla="*/ 8 w 31"/>
                <a:gd name="T9" fmla="*/ 6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49">
                  <a:moveTo>
                    <a:pt x="30" y="249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30" y="24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486"/>
            <p:cNvSpPr>
              <a:spLocks/>
            </p:cNvSpPr>
            <p:nvPr/>
          </p:nvSpPr>
          <p:spPr bwMode="auto">
            <a:xfrm>
              <a:off x="2956" y="2262"/>
              <a:ext cx="8" cy="73"/>
            </a:xfrm>
            <a:custGeom>
              <a:avLst/>
              <a:gdLst>
                <a:gd name="T0" fmla="*/ 8 w 33"/>
                <a:gd name="T1" fmla="*/ 73 h 291"/>
                <a:gd name="T2" fmla="*/ 8 w 33"/>
                <a:gd name="T3" fmla="*/ 0 h 291"/>
                <a:gd name="T4" fmla="*/ 0 w 33"/>
                <a:gd name="T5" fmla="*/ 0 h 291"/>
                <a:gd name="T6" fmla="*/ 0 w 33"/>
                <a:gd name="T7" fmla="*/ 73 h 291"/>
                <a:gd name="T8" fmla="*/ 8 w 33"/>
                <a:gd name="T9" fmla="*/ 73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91">
                  <a:moveTo>
                    <a:pt x="32" y="291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291"/>
                  </a:lnTo>
                  <a:lnTo>
                    <a:pt x="32" y="29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487"/>
            <p:cNvSpPr>
              <a:spLocks/>
            </p:cNvSpPr>
            <p:nvPr/>
          </p:nvSpPr>
          <p:spPr bwMode="auto">
            <a:xfrm>
              <a:off x="2822" y="2212"/>
              <a:ext cx="8" cy="57"/>
            </a:xfrm>
            <a:custGeom>
              <a:avLst/>
              <a:gdLst>
                <a:gd name="T0" fmla="*/ 8 w 32"/>
                <a:gd name="T1" fmla="*/ 57 h 230"/>
                <a:gd name="T2" fmla="*/ 8 w 32"/>
                <a:gd name="T3" fmla="*/ 0 h 230"/>
                <a:gd name="T4" fmla="*/ 0 w 32"/>
                <a:gd name="T5" fmla="*/ 0 h 230"/>
                <a:gd name="T6" fmla="*/ 0 w 32"/>
                <a:gd name="T7" fmla="*/ 57 h 230"/>
                <a:gd name="T8" fmla="*/ 8 w 32"/>
                <a:gd name="T9" fmla="*/ 57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30">
                  <a:moveTo>
                    <a:pt x="32" y="230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30"/>
                  </a:lnTo>
                  <a:lnTo>
                    <a:pt x="32" y="23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Rectangle 488"/>
            <p:cNvSpPr>
              <a:spLocks noChangeArrowheads="1"/>
            </p:cNvSpPr>
            <p:nvPr/>
          </p:nvSpPr>
          <p:spPr bwMode="auto">
            <a:xfrm>
              <a:off x="2760" y="2187"/>
              <a:ext cx="8" cy="54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79" name="Freeform 489"/>
            <p:cNvSpPr>
              <a:spLocks/>
            </p:cNvSpPr>
            <p:nvPr/>
          </p:nvSpPr>
          <p:spPr bwMode="auto">
            <a:xfrm>
              <a:off x="2681" y="2142"/>
              <a:ext cx="8" cy="66"/>
            </a:xfrm>
            <a:custGeom>
              <a:avLst/>
              <a:gdLst>
                <a:gd name="T0" fmla="*/ 8 w 32"/>
                <a:gd name="T1" fmla="*/ 66 h 266"/>
                <a:gd name="T2" fmla="*/ 8 w 32"/>
                <a:gd name="T3" fmla="*/ 0 h 266"/>
                <a:gd name="T4" fmla="*/ 0 w 32"/>
                <a:gd name="T5" fmla="*/ 0 h 266"/>
                <a:gd name="T6" fmla="*/ 0 w 32"/>
                <a:gd name="T7" fmla="*/ 66 h 266"/>
                <a:gd name="T8" fmla="*/ 8 w 32"/>
                <a:gd name="T9" fmla="*/ 66 h 2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66">
                  <a:moveTo>
                    <a:pt x="32" y="266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66"/>
                  </a:lnTo>
                  <a:lnTo>
                    <a:pt x="32" y="26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490"/>
            <p:cNvSpPr>
              <a:spLocks/>
            </p:cNvSpPr>
            <p:nvPr/>
          </p:nvSpPr>
          <p:spPr bwMode="auto">
            <a:xfrm>
              <a:off x="2601" y="2114"/>
              <a:ext cx="8" cy="58"/>
            </a:xfrm>
            <a:custGeom>
              <a:avLst/>
              <a:gdLst>
                <a:gd name="T0" fmla="*/ 8 w 33"/>
                <a:gd name="T1" fmla="*/ 58 h 229"/>
                <a:gd name="T2" fmla="*/ 8 w 33"/>
                <a:gd name="T3" fmla="*/ 0 h 229"/>
                <a:gd name="T4" fmla="*/ 0 w 33"/>
                <a:gd name="T5" fmla="*/ 0 h 229"/>
                <a:gd name="T6" fmla="*/ 0 w 33"/>
                <a:gd name="T7" fmla="*/ 58 h 229"/>
                <a:gd name="T8" fmla="*/ 8 w 33"/>
                <a:gd name="T9" fmla="*/ 58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29">
                  <a:moveTo>
                    <a:pt x="32" y="229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491"/>
            <p:cNvSpPr>
              <a:spLocks/>
            </p:cNvSpPr>
            <p:nvPr/>
          </p:nvSpPr>
          <p:spPr bwMode="auto">
            <a:xfrm>
              <a:off x="3637" y="2563"/>
              <a:ext cx="7" cy="75"/>
            </a:xfrm>
            <a:custGeom>
              <a:avLst/>
              <a:gdLst>
                <a:gd name="T0" fmla="*/ 7 w 32"/>
                <a:gd name="T1" fmla="*/ 75 h 301"/>
                <a:gd name="T2" fmla="*/ 7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7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Rectangle 492"/>
            <p:cNvSpPr>
              <a:spLocks noChangeArrowheads="1"/>
            </p:cNvSpPr>
            <p:nvPr/>
          </p:nvSpPr>
          <p:spPr bwMode="auto">
            <a:xfrm>
              <a:off x="3574" y="2535"/>
              <a:ext cx="8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83" name="Freeform 493"/>
            <p:cNvSpPr>
              <a:spLocks/>
            </p:cNvSpPr>
            <p:nvPr/>
          </p:nvSpPr>
          <p:spPr bwMode="auto">
            <a:xfrm>
              <a:off x="3514" y="2508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494"/>
            <p:cNvSpPr>
              <a:spLocks/>
            </p:cNvSpPr>
            <p:nvPr/>
          </p:nvSpPr>
          <p:spPr bwMode="auto">
            <a:xfrm>
              <a:off x="3451" y="2483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495"/>
            <p:cNvSpPr>
              <a:spLocks/>
            </p:cNvSpPr>
            <p:nvPr/>
          </p:nvSpPr>
          <p:spPr bwMode="auto">
            <a:xfrm>
              <a:off x="3374" y="2445"/>
              <a:ext cx="8" cy="76"/>
            </a:xfrm>
            <a:custGeom>
              <a:avLst/>
              <a:gdLst>
                <a:gd name="T0" fmla="*/ 8 w 31"/>
                <a:gd name="T1" fmla="*/ 76 h 301"/>
                <a:gd name="T2" fmla="*/ 8 w 31"/>
                <a:gd name="T3" fmla="*/ 0 h 301"/>
                <a:gd name="T4" fmla="*/ 0 w 31"/>
                <a:gd name="T5" fmla="*/ 0 h 301"/>
                <a:gd name="T6" fmla="*/ 0 w 31"/>
                <a:gd name="T7" fmla="*/ 76 h 301"/>
                <a:gd name="T8" fmla="*/ 8 w 31"/>
                <a:gd name="T9" fmla="*/ 76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01">
                  <a:moveTo>
                    <a:pt x="30" y="301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30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496"/>
            <p:cNvSpPr>
              <a:spLocks/>
            </p:cNvSpPr>
            <p:nvPr/>
          </p:nvSpPr>
          <p:spPr bwMode="auto">
            <a:xfrm>
              <a:off x="2657" y="2167"/>
              <a:ext cx="1211" cy="559"/>
            </a:xfrm>
            <a:custGeom>
              <a:avLst/>
              <a:gdLst>
                <a:gd name="T0" fmla="*/ 1211 w 4844"/>
                <a:gd name="T1" fmla="*/ 538 h 2235"/>
                <a:gd name="T2" fmla="*/ 10 w 4844"/>
                <a:gd name="T3" fmla="*/ 0 h 2235"/>
                <a:gd name="T4" fmla="*/ 0 w 4844"/>
                <a:gd name="T5" fmla="*/ 22 h 2235"/>
                <a:gd name="T6" fmla="*/ 1202 w 4844"/>
                <a:gd name="T7" fmla="*/ 559 h 2235"/>
                <a:gd name="T8" fmla="*/ 1211 w 4844"/>
                <a:gd name="T9" fmla="*/ 538 h 2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44" h="2235">
                  <a:moveTo>
                    <a:pt x="4844" y="2150"/>
                  </a:moveTo>
                  <a:lnTo>
                    <a:pt x="38" y="0"/>
                  </a:lnTo>
                  <a:lnTo>
                    <a:pt x="0" y="86"/>
                  </a:lnTo>
                  <a:lnTo>
                    <a:pt x="4806" y="2235"/>
                  </a:lnTo>
                  <a:lnTo>
                    <a:pt x="4844" y="215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497"/>
            <p:cNvSpPr>
              <a:spLocks/>
            </p:cNvSpPr>
            <p:nvPr/>
          </p:nvSpPr>
          <p:spPr bwMode="auto">
            <a:xfrm>
              <a:off x="2704" y="2200"/>
              <a:ext cx="8" cy="68"/>
            </a:xfrm>
            <a:custGeom>
              <a:avLst/>
              <a:gdLst>
                <a:gd name="T0" fmla="*/ 8 w 33"/>
                <a:gd name="T1" fmla="*/ 68 h 275"/>
                <a:gd name="T2" fmla="*/ 8 w 33"/>
                <a:gd name="T3" fmla="*/ 0 h 275"/>
                <a:gd name="T4" fmla="*/ 0 w 33"/>
                <a:gd name="T5" fmla="*/ 0 h 275"/>
                <a:gd name="T6" fmla="*/ 0 w 33"/>
                <a:gd name="T7" fmla="*/ 68 h 275"/>
                <a:gd name="T8" fmla="*/ 8 w 33"/>
                <a:gd name="T9" fmla="*/ 68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75">
                  <a:moveTo>
                    <a:pt x="32" y="275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275"/>
                  </a:lnTo>
                  <a:lnTo>
                    <a:pt x="32" y="27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498"/>
            <p:cNvSpPr>
              <a:spLocks/>
            </p:cNvSpPr>
            <p:nvPr/>
          </p:nvSpPr>
          <p:spPr bwMode="auto">
            <a:xfrm>
              <a:off x="3411" y="2507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Rectangle 499"/>
            <p:cNvSpPr>
              <a:spLocks noChangeArrowheads="1"/>
            </p:cNvSpPr>
            <p:nvPr/>
          </p:nvSpPr>
          <p:spPr bwMode="auto">
            <a:xfrm>
              <a:off x="3346" y="2484"/>
              <a:ext cx="8" cy="74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90" name="Freeform 500"/>
            <p:cNvSpPr>
              <a:spLocks/>
            </p:cNvSpPr>
            <p:nvPr/>
          </p:nvSpPr>
          <p:spPr bwMode="auto">
            <a:xfrm>
              <a:off x="3272" y="2446"/>
              <a:ext cx="8" cy="74"/>
            </a:xfrm>
            <a:custGeom>
              <a:avLst/>
              <a:gdLst>
                <a:gd name="T0" fmla="*/ 8 w 31"/>
                <a:gd name="T1" fmla="*/ 74 h 298"/>
                <a:gd name="T2" fmla="*/ 8 w 31"/>
                <a:gd name="T3" fmla="*/ 0 h 298"/>
                <a:gd name="T4" fmla="*/ 0 w 31"/>
                <a:gd name="T5" fmla="*/ 0 h 298"/>
                <a:gd name="T6" fmla="*/ 0 w 31"/>
                <a:gd name="T7" fmla="*/ 74 h 298"/>
                <a:gd name="T8" fmla="*/ 8 w 31"/>
                <a:gd name="T9" fmla="*/ 74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98">
                  <a:moveTo>
                    <a:pt x="30" y="298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298"/>
                  </a:lnTo>
                  <a:lnTo>
                    <a:pt x="30" y="29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501"/>
            <p:cNvSpPr>
              <a:spLocks/>
            </p:cNvSpPr>
            <p:nvPr/>
          </p:nvSpPr>
          <p:spPr bwMode="auto">
            <a:xfrm>
              <a:off x="3202" y="2423"/>
              <a:ext cx="8" cy="62"/>
            </a:xfrm>
            <a:custGeom>
              <a:avLst/>
              <a:gdLst>
                <a:gd name="T0" fmla="*/ 8 w 33"/>
                <a:gd name="T1" fmla="*/ 62 h 249"/>
                <a:gd name="T2" fmla="*/ 8 w 33"/>
                <a:gd name="T3" fmla="*/ 0 h 249"/>
                <a:gd name="T4" fmla="*/ 0 w 33"/>
                <a:gd name="T5" fmla="*/ 0 h 249"/>
                <a:gd name="T6" fmla="*/ 0 w 33"/>
                <a:gd name="T7" fmla="*/ 62 h 249"/>
                <a:gd name="T8" fmla="*/ 8 w 33"/>
                <a:gd name="T9" fmla="*/ 62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49">
                  <a:moveTo>
                    <a:pt x="32" y="249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249"/>
                  </a:lnTo>
                  <a:lnTo>
                    <a:pt x="32" y="24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502"/>
            <p:cNvSpPr>
              <a:spLocks/>
            </p:cNvSpPr>
            <p:nvPr/>
          </p:nvSpPr>
          <p:spPr bwMode="auto">
            <a:xfrm>
              <a:off x="3115" y="2380"/>
              <a:ext cx="9" cy="72"/>
            </a:xfrm>
            <a:custGeom>
              <a:avLst/>
              <a:gdLst>
                <a:gd name="T0" fmla="*/ 9 w 33"/>
                <a:gd name="T1" fmla="*/ 72 h 290"/>
                <a:gd name="T2" fmla="*/ 9 w 33"/>
                <a:gd name="T3" fmla="*/ 0 h 290"/>
                <a:gd name="T4" fmla="*/ 0 w 33"/>
                <a:gd name="T5" fmla="*/ 0 h 290"/>
                <a:gd name="T6" fmla="*/ 0 w 33"/>
                <a:gd name="T7" fmla="*/ 72 h 290"/>
                <a:gd name="T8" fmla="*/ 9 w 33"/>
                <a:gd name="T9" fmla="*/ 72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90">
                  <a:moveTo>
                    <a:pt x="32" y="290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2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503"/>
            <p:cNvSpPr>
              <a:spLocks/>
            </p:cNvSpPr>
            <p:nvPr/>
          </p:nvSpPr>
          <p:spPr bwMode="auto">
            <a:xfrm>
              <a:off x="2981" y="2330"/>
              <a:ext cx="8" cy="57"/>
            </a:xfrm>
            <a:custGeom>
              <a:avLst/>
              <a:gdLst>
                <a:gd name="T0" fmla="*/ 8 w 32"/>
                <a:gd name="T1" fmla="*/ 57 h 228"/>
                <a:gd name="T2" fmla="*/ 8 w 32"/>
                <a:gd name="T3" fmla="*/ 0 h 228"/>
                <a:gd name="T4" fmla="*/ 0 w 32"/>
                <a:gd name="T5" fmla="*/ 0 h 228"/>
                <a:gd name="T6" fmla="*/ 0 w 32"/>
                <a:gd name="T7" fmla="*/ 57 h 228"/>
                <a:gd name="T8" fmla="*/ 8 w 32"/>
                <a:gd name="T9" fmla="*/ 5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28">
                  <a:moveTo>
                    <a:pt x="32" y="228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28"/>
                  </a:lnTo>
                  <a:lnTo>
                    <a:pt x="32" y="22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504"/>
            <p:cNvSpPr>
              <a:spLocks/>
            </p:cNvSpPr>
            <p:nvPr/>
          </p:nvSpPr>
          <p:spPr bwMode="auto">
            <a:xfrm>
              <a:off x="2920" y="2305"/>
              <a:ext cx="8" cy="54"/>
            </a:xfrm>
            <a:custGeom>
              <a:avLst/>
              <a:gdLst>
                <a:gd name="T0" fmla="*/ 8 w 32"/>
                <a:gd name="T1" fmla="*/ 54 h 215"/>
                <a:gd name="T2" fmla="*/ 8 w 32"/>
                <a:gd name="T3" fmla="*/ 0 h 215"/>
                <a:gd name="T4" fmla="*/ 0 w 32"/>
                <a:gd name="T5" fmla="*/ 0 h 215"/>
                <a:gd name="T6" fmla="*/ 0 w 32"/>
                <a:gd name="T7" fmla="*/ 54 h 215"/>
                <a:gd name="T8" fmla="*/ 8 w 32"/>
                <a:gd name="T9" fmla="*/ 54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15">
                  <a:moveTo>
                    <a:pt x="31" y="215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215"/>
                  </a:lnTo>
                  <a:lnTo>
                    <a:pt x="31" y="21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Rectangle 505"/>
            <p:cNvSpPr>
              <a:spLocks noChangeArrowheads="1"/>
            </p:cNvSpPr>
            <p:nvPr/>
          </p:nvSpPr>
          <p:spPr bwMode="auto">
            <a:xfrm>
              <a:off x="2841" y="2259"/>
              <a:ext cx="8" cy="6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96" name="Freeform 506"/>
            <p:cNvSpPr>
              <a:spLocks/>
            </p:cNvSpPr>
            <p:nvPr/>
          </p:nvSpPr>
          <p:spPr bwMode="auto">
            <a:xfrm>
              <a:off x="2761" y="2232"/>
              <a:ext cx="8" cy="57"/>
            </a:xfrm>
            <a:custGeom>
              <a:avLst/>
              <a:gdLst>
                <a:gd name="T0" fmla="*/ 8 w 31"/>
                <a:gd name="T1" fmla="*/ 57 h 229"/>
                <a:gd name="T2" fmla="*/ 8 w 31"/>
                <a:gd name="T3" fmla="*/ 0 h 229"/>
                <a:gd name="T4" fmla="*/ 0 w 31"/>
                <a:gd name="T5" fmla="*/ 0 h 229"/>
                <a:gd name="T6" fmla="*/ 0 w 31"/>
                <a:gd name="T7" fmla="*/ 57 h 229"/>
                <a:gd name="T8" fmla="*/ 8 w 31"/>
                <a:gd name="T9" fmla="*/ 57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29">
                  <a:moveTo>
                    <a:pt x="31" y="229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0" y="229"/>
                  </a:lnTo>
                  <a:lnTo>
                    <a:pt x="31" y="22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507"/>
            <p:cNvSpPr>
              <a:spLocks/>
            </p:cNvSpPr>
            <p:nvPr/>
          </p:nvSpPr>
          <p:spPr bwMode="auto">
            <a:xfrm>
              <a:off x="3796" y="2681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508"/>
            <p:cNvSpPr>
              <a:spLocks/>
            </p:cNvSpPr>
            <p:nvPr/>
          </p:nvSpPr>
          <p:spPr bwMode="auto">
            <a:xfrm>
              <a:off x="3734" y="2653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509"/>
            <p:cNvSpPr>
              <a:spLocks/>
            </p:cNvSpPr>
            <p:nvPr/>
          </p:nvSpPr>
          <p:spPr bwMode="auto">
            <a:xfrm>
              <a:off x="3674" y="2626"/>
              <a:ext cx="7" cy="75"/>
            </a:xfrm>
            <a:custGeom>
              <a:avLst/>
              <a:gdLst>
                <a:gd name="T0" fmla="*/ 7 w 32"/>
                <a:gd name="T1" fmla="*/ 75 h 301"/>
                <a:gd name="T2" fmla="*/ 7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7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2" y="301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2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510"/>
            <p:cNvSpPr>
              <a:spLocks/>
            </p:cNvSpPr>
            <p:nvPr/>
          </p:nvSpPr>
          <p:spPr bwMode="auto">
            <a:xfrm>
              <a:off x="3611" y="2601"/>
              <a:ext cx="8" cy="75"/>
            </a:xfrm>
            <a:custGeom>
              <a:avLst/>
              <a:gdLst>
                <a:gd name="T0" fmla="*/ 8 w 33"/>
                <a:gd name="T1" fmla="*/ 75 h 301"/>
                <a:gd name="T2" fmla="*/ 8 w 33"/>
                <a:gd name="T3" fmla="*/ 0 h 301"/>
                <a:gd name="T4" fmla="*/ 0 w 33"/>
                <a:gd name="T5" fmla="*/ 0 h 301"/>
                <a:gd name="T6" fmla="*/ 0 w 33"/>
                <a:gd name="T7" fmla="*/ 75 h 301"/>
                <a:gd name="T8" fmla="*/ 8 w 33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01">
                  <a:moveTo>
                    <a:pt x="32" y="301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2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511"/>
            <p:cNvSpPr>
              <a:spLocks/>
            </p:cNvSpPr>
            <p:nvPr/>
          </p:nvSpPr>
          <p:spPr bwMode="auto">
            <a:xfrm>
              <a:off x="3534" y="2563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512"/>
            <p:cNvSpPr>
              <a:spLocks/>
            </p:cNvSpPr>
            <p:nvPr/>
          </p:nvSpPr>
          <p:spPr bwMode="auto">
            <a:xfrm>
              <a:off x="2618" y="2011"/>
              <a:ext cx="1140" cy="550"/>
            </a:xfrm>
            <a:custGeom>
              <a:avLst/>
              <a:gdLst>
                <a:gd name="T0" fmla="*/ 44 w 4561"/>
                <a:gd name="T1" fmla="*/ 0 h 2200"/>
                <a:gd name="T2" fmla="*/ 1140 w 4561"/>
                <a:gd name="T3" fmla="*/ 487 h 2200"/>
                <a:gd name="T4" fmla="*/ 1118 w 4561"/>
                <a:gd name="T5" fmla="*/ 512 h 2200"/>
                <a:gd name="T6" fmla="*/ 1089 w 4561"/>
                <a:gd name="T7" fmla="*/ 550 h 2200"/>
                <a:gd name="T8" fmla="*/ 6 w 4561"/>
                <a:gd name="T9" fmla="*/ 57 h 2200"/>
                <a:gd name="T10" fmla="*/ 0 w 4561"/>
                <a:gd name="T11" fmla="*/ 37 h 2200"/>
                <a:gd name="T12" fmla="*/ 3 w 4561"/>
                <a:gd name="T13" fmla="*/ 18 h 2200"/>
                <a:gd name="T14" fmla="*/ 12 w 4561"/>
                <a:gd name="T15" fmla="*/ 8 h 2200"/>
                <a:gd name="T16" fmla="*/ 26 w 4561"/>
                <a:gd name="T17" fmla="*/ 0 h 2200"/>
                <a:gd name="T18" fmla="*/ 44 w 4561"/>
                <a:gd name="T19" fmla="*/ 0 h 2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61" h="2200">
                  <a:moveTo>
                    <a:pt x="176" y="0"/>
                  </a:moveTo>
                  <a:lnTo>
                    <a:pt x="4561" y="1949"/>
                  </a:lnTo>
                  <a:lnTo>
                    <a:pt x="4472" y="2048"/>
                  </a:lnTo>
                  <a:lnTo>
                    <a:pt x="4356" y="2200"/>
                  </a:lnTo>
                  <a:lnTo>
                    <a:pt x="23" y="229"/>
                  </a:lnTo>
                  <a:lnTo>
                    <a:pt x="0" y="149"/>
                  </a:lnTo>
                  <a:lnTo>
                    <a:pt x="14" y="73"/>
                  </a:lnTo>
                  <a:lnTo>
                    <a:pt x="47" y="30"/>
                  </a:lnTo>
                  <a:lnTo>
                    <a:pt x="106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513"/>
            <p:cNvSpPr>
              <a:spLocks/>
            </p:cNvSpPr>
            <p:nvPr/>
          </p:nvSpPr>
          <p:spPr bwMode="auto">
            <a:xfrm>
              <a:off x="2618" y="2011"/>
              <a:ext cx="1140" cy="550"/>
            </a:xfrm>
            <a:custGeom>
              <a:avLst/>
              <a:gdLst>
                <a:gd name="T0" fmla="*/ 44 w 4561"/>
                <a:gd name="T1" fmla="*/ 0 h 2200"/>
                <a:gd name="T2" fmla="*/ 1140 w 4561"/>
                <a:gd name="T3" fmla="*/ 487 h 2200"/>
                <a:gd name="T4" fmla="*/ 1118 w 4561"/>
                <a:gd name="T5" fmla="*/ 512 h 2200"/>
                <a:gd name="T6" fmla="*/ 1089 w 4561"/>
                <a:gd name="T7" fmla="*/ 550 h 2200"/>
                <a:gd name="T8" fmla="*/ 6 w 4561"/>
                <a:gd name="T9" fmla="*/ 57 h 2200"/>
                <a:gd name="T10" fmla="*/ 0 w 4561"/>
                <a:gd name="T11" fmla="*/ 37 h 2200"/>
                <a:gd name="T12" fmla="*/ 3 w 4561"/>
                <a:gd name="T13" fmla="*/ 18 h 2200"/>
                <a:gd name="T14" fmla="*/ 12 w 4561"/>
                <a:gd name="T15" fmla="*/ 8 h 2200"/>
                <a:gd name="T16" fmla="*/ 26 w 4561"/>
                <a:gd name="T17" fmla="*/ 0 h 2200"/>
                <a:gd name="T18" fmla="*/ 44 w 4561"/>
                <a:gd name="T19" fmla="*/ 0 h 2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61" h="2200">
                  <a:moveTo>
                    <a:pt x="176" y="0"/>
                  </a:moveTo>
                  <a:lnTo>
                    <a:pt x="4561" y="1949"/>
                  </a:lnTo>
                  <a:lnTo>
                    <a:pt x="4472" y="2048"/>
                  </a:lnTo>
                  <a:lnTo>
                    <a:pt x="4356" y="2200"/>
                  </a:lnTo>
                  <a:lnTo>
                    <a:pt x="23" y="229"/>
                  </a:lnTo>
                  <a:lnTo>
                    <a:pt x="0" y="149"/>
                  </a:lnTo>
                  <a:lnTo>
                    <a:pt x="14" y="73"/>
                  </a:lnTo>
                  <a:lnTo>
                    <a:pt x="47" y="30"/>
                  </a:lnTo>
                  <a:lnTo>
                    <a:pt x="106" y="1"/>
                  </a:lnTo>
                  <a:lnTo>
                    <a:pt x="176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514"/>
            <p:cNvSpPr>
              <a:spLocks/>
            </p:cNvSpPr>
            <p:nvPr/>
          </p:nvSpPr>
          <p:spPr bwMode="auto">
            <a:xfrm>
              <a:off x="2924" y="2138"/>
              <a:ext cx="75" cy="88"/>
            </a:xfrm>
            <a:custGeom>
              <a:avLst/>
              <a:gdLst>
                <a:gd name="T0" fmla="*/ 57 w 302"/>
                <a:gd name="T1" fmla="*/ 0 h 348"/>
                <a:gd name="T2" fmla="*/ 0 w 302"/>
                <a:gd name="T3" fmla="*/ 74 h 348"/>
                <a:gd name="T4" fmla="*/ 18 w 302"/>
                <a:gd name="T5" fmla="*/ 88 h 348"/>
                <a:gd name="T6" fmla="*/ 75 w 302"/>
                <a:gd name="T7" fmla="*/ 14 h 348"/>
                <a:gd name="T8" fmla="*/ 57 w 302"/>
                <a:gd name="T9" fmla="*/ 0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348">
                  <a:moveTo>
                    <a:pt x="228" y="0"/>
                  </a:moveTo>
                  <a:lnTo>
                    <a:pt x="0" y="291"/>
                  </a:lnTo>
                  <a:lnTo>
                    <a:pt x="74" y="348"/>
                  </a:lnTo>
                  <a:lnTo>
                    <a:pt x="302" y="5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515"/>
            <p:cNvSpPr>
              <a:spLocks/>
            </p:cNvSpPr>
            <p:nvPr/>
          </p:nvSpPr>
          <p:spPr bwMode="auto">
            <a:xfrm>
              <a:off x="3024" y="2165"/>
              <a:ext cx="32" cy="59"/>
            </a:xfrm>
            <a:custGeom>
              <a:avLst/>
              <a:gdLst>
                <a:gd name="T0" fmla="*/ 32 w 128"/>
                <a:gd name="T1" fmla="*/ 55 h 233"/>
                <a:gd name="T2" fmla="*/ 23 w 128"/>
                <a:gd name="T3" fmla="*/ 0 h 233"/>
                <a:gd name="T4" fmla="*/ 0 w 128"/>
                <a:gd name="T5" fmla="*/ 4 h 233"/>
                <a:gd name="T6" fmla="*/ 9 w 128"/>
                <a:gd name="T7" fmla="*/ 59 h 233"/>
                <a:gd name="T8" fmla="*/ 32 w 128"/>
                <a:gd name="T9" fmla="*/ 55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233">
                  <a:moveTo>
                    <a:pt x="128" y="219"/>
                  </a:moveTo>
                  <a:lnTo>
                    <a:pt x="93" y="0"/>
                  </a:lnTo>
                  <a:lnTo>
                    <a:pt x="0" y="15"/>
                  </a:lnTo>
                  <a:lnTo>
                    <a:pt x="35" y="233"/>
                  </a:lnTo>
                  <a:lnTo>
                    <a:pt x="128" y="21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516"/>
            <p:cNvSpPr>
              <a:spLocks/>
            </p:cNvSpPr>
            <p:nvPr/>
          </p:nvSpPr>
          <p:spPr bwMode="auto">
            <a:xfrm>
              <a:off x="2976" y="2231"/>
              <a:ext cx="54" cy="27"/>
            </a:xfrm>
            <a:custGeom>
              <a:avLst/>
              <a:gdLst>
                <a:gd name="T0" fmla="*/ 53 w 217"/>
                <a:gd name="T1" fmla="*/ 0 h 106"/>
                <a:gd name="T2" fmla="*/ 0 w 217"/>
                <a:gd name="T3" fmla="*/ 3 h 106"/>
                <a:gd name="T4" fmla="*/ 1 w 217"/>
                <a:gd name="T5" fmla="*/ 27 h 106"/>
                <a:gd name="T6" fmla="*/ 54 w 217"/>
                <a:gd name="T7" fmla="*/ 24 h 106"/>
                <a:gd name="T8" fmla="*/ 53 w 217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106">
                  <a:moveTo>
                    <a:pt x="212" y="0"/>
                  </a:moveTo>
                  <a:lnTo>
                    <a:pt x="0" y="13"/>
                  </a:lnTo>
                  <a:lnTo>
                    <a:pt x="6" y="106"/>
                  </a:lnTo>
                  <a:lnTo>
                    <a:pt x="217" y="9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517"/>
            <p:cNvSpPr>
              <a:spLocks/>
            </p:cNvSpPr>
            <p:nvPr/>
          </p:nvSpPr>
          <p:spPr bwMode="auto">
            <a:xfrm>
              <a:off x="3339" y="2324"/>
              <a:ext cx="78" cy="89"/>
            </a:xfrm>
            <a:custGeom>
              <a:avLst/>
              <a:gdLst>
                <a:gd name="T0" fmla="*/ 60 w 312"/>
                <a:gd name="T1" fmla="*/ 0 h 356"/>
                <a:gd name="T2" fmla="*/ 0 w 312"/>
                <a:gd name="T3" fmla="*/ 74 h 356"/>
                <a:gd name="T4" fmla="*/ 18 w 312"/>
                <a:gd name="T5" fmla="*/ 89 h 356"/>
                <a:gd name="T6" fmla="*/ 78 w 312"/>
                <a:gd name="T7" fmla="*/ 15 h 356"/>
                <a:gd name="T8" fmla="*/ 60 w 312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56">
                  <a:moveTo>
                    <a:pt x="240" y="0"/>
                  </a:moveTo>
                  <a:lnTo>
                    <a:pt x="0" y="297"/>
                  </a:lnTo>
                  <a:lnTo>
                    <a:pt x="73" y="356"/>
                  </a:lnTo>
                  <a:lnTo>
                    <a:pt x="312" y="58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518"/>
            <p:cNvSpPr>
              <a:spLocks/>
            </p:cNvSpPr>
            <p:nvPr/>
          </p:nvSpPr>
          <p:spPr bwMode="auto">
            <a:xfrm>
              <a:off x="3443" y="2351"/>
              <a:ext cx="31" cy="51"/>
            </a:xfrm>
            <a:custGeom>
              <a:avLst/>
              <a:gdLst>
                <a:gd name="T0" fmla="*/ 31 w 123"/>
                <a:gd name="T1" fmla="*/ 47 h 206"/>
                <a:gd name="T2" fmla="*/ 23 w 123"/>
                <a:gd name="T3" fmla="*/ 0 h 206"/>
                <a:gd name="T4" fmla="*/ 0 w 123"/>
                <a:gd name="T5" fmla="*/ 4 h 206"/>
                <a:gd name="T6" fmla="*/ 8 w 123"/>
                <a:gd name="T7" fmla="*/ 51 h 206"/>
                <a:gd name="T8" fmla="*/ 31 w 123"/>
                <a:gd name="T9" fmla="*/ 47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206">
                  <a:moveTo>
                    <a:pt x="123" y="191"/>
                  </a:moveTo>
                  <a:lnTo>
                    <a:pt x="93" y="0"/>
                  </a:lnTo>
                  <a:lnTo>
                    <a:pt x="0" y="15"/>
                  </a:lnTo>
                  <a:lnTo>
                    <a:pt x="30" y="206"/>
                  </a:lnTo>
                  <a:lnTo>
                    <a:pt x="123" y="19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519"/>
            <p:cNvSpPr>
              <a:spLocks/>
            </p:cNvSpPr>
            <p:nvPr/>
          </p:nvSpPr>
          <p:spPr bwMode="auto">
            <a:xfrm>
              <a:off x="3396" y="2411"/>
              <a:ext cx="52" cy="28"/>
            </a:xfrm>
            <a:custGeom>
              <a:avLst/>
              <a:gdLst>
                <a:gd name="T0" fmla="*/ 49 w 205"/>
                <a:gd name="T1" fmla="*/ 0 h 112"/>
                <a:gd name="T2" fmla="*/ 0 w 205"/>
                <a:gd name="T3" fmla="*/ 5 h 112"/>
                <a:gd name="T4" fmla="*/ 2 w 205"/>
                <a:gd name="T5" fmla="*/ 28 h 112"/>
                <a:gd name="T6" fmla="*/ 52 w 205"/>
                <a:gd name="T7" fmla="*/ 23 h 112"/>
                <a:gd name="T8" fmla="*/ 49 w 20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5" h="112">
                  <a:moveTo>
                    <a:pt x="195" y="0"/>
                  </a:moveTo>
                  <a:lnTo>
                    <a:pt x="0" y="19"/>
                  </a:lnTo>
                  <a:lnTo>
                    <a:pt x="9" y="112"/>
                  </a:lnTo>
                  <a:lnTo>
                    <a:pt x="205" y="9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520"/>
            <p:cNvSpPr>
              <a:spLocks/>
            </p:cNvSpPr>
            <p:nvPr/>
          </p:nvSpPr>
          <p:spPr bwMode="auto">
            <a:xfrm>
              <a:off x="3692" y="2436"/>
              <a:ext cx="282" cy="285"/>
            </a:xfrm>
            <a:custGeom>
              <a:avLst/>
              <a:gdLst>
                <a:gd name="T0" fmla="*/ 0 w 1130"/>
                <a:gd name="T1" fmla="*/ 151 h 1141"/>
                <a:gd name="T2" fmla="*/ 117 w 1130"/>
                <a:gd name="T3" fmla="*/ 8 h 1141"/>
                <a:gd name="T4" fmla="*/ 257 w 1130"/>
                <a:gd name="T5" fmla="*/ 0 h 1141"/>
                <a:gd name="T6" fmla="*/ 282 w 1130"/>
                <a:gd name="T7" fmla="*/ 132 h 1141"/>
                <a:gd name="T8" fmla="*/ 167 w 1130"/>
                <a:gd name="T9" fmla="*/ 274 h 1141"/>
                <a:gd name="T10" fmla="*/ 25 w 1130"/>
                <a:gd name="T11" fmla="*/ 285 h 1141"/>
                <a:gd name="T12" fmla="*/ 0 w 1130"/>
                <a:gd name="T13" fmla="*/ 151 h 1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0" h="1141">
                  <a:moveTo>
                    <a:pt x="0" y="604"/>
                  </a:moveTo>
                  <a:lnTo>
                    <a:pt x="469" y="34"/>
                  </a:lnTo>
                  <a:lnTo>
                    <a:pt x="1029" y="0"/>
                  </a:lnTo>
                  <a:lnTo>
                    <a:pt x="1130" y="529"/>
                  </a:lnTo>
                  <a:lnTo>
                    <a:pt x="669" y="1098"/>
                  </a:lnTo>
                  <a:lnTo>
                    <a:pt x="102" y="1141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521"/>
            <p:cNvSpPr>
              <a:spLocks/>
            </p:cNvSpPr>
            <p:nvPr/>
          </p:nvSpPr>
          <p:spPr bwMode="auto">
            <a:xfrm>
              <a:off x="3684" y="2435"/>
              <a:ext cx="133" cy="158"/>
            </a:xfrm>
            <a:custGeom>
              <a:avLst/>
              <a:gdLst>
                <a:gd name="T0" fmla="*/ 125 w 530"/>
                <a:gd name="T1" fmla="*/ 0 h 634"/>
                <a:gd name="T2" fmla="*/ 118 w 530"/>
                <a:gd name="T3" fmla="*/ 3 h 634"/>
                <a:gd name="T4" fmla="*/ 0 w 530"/>
                <a:gd name="T5" fmla="*/ 146 h 634"/>
                <a:gd name="T6" fmla="*/ 15 w 530"/>
                <a:gd name="T7" fmla="*/ 158 h 634"/>
                <a:gd name="T8" fmla="*/ 133 w 530"/>
                <a:gd name="T9" fmla="*/ 16 h 634"/>
                <a:gd name="T10" fmla="*/ 125 w 530"/>
                <a:gd name="T11" fmla="*/ 0 h 634"/>
                <a:gd name="T12" fmla="*/ 125 w 530"/>
                <a:gd name="T13" fmla="*/ 0 h 634"/>
                <a:gd name="T14" fmla="*/ 121 w 530"/>
                <a:gd name="T15" fmla="*/ 0 h 634"/>
                <a:gd name="T16" fmla="*/ 118 w 530"/>
                <a:gd name="T17" fmla="*/ 3 h 634"/>
                <a:gd name="T18" fmla="*/ 125 w 530"/>
                <a:gd name="T19" fmla="*/ 0 h 6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0" h="634">
                  <a:moveTo>
                    <a:pt x="498" y="0"/>
                  </a:moveTo>
                  <a:lnTo>
                    <a:pt x="470" y="14"/>
                  </a:lnTo>
                  <a:lnTo>
                    <a:pt x="0" y="585"/>
                  </a:lnTo>
                  <a:lnTo>
                    <a:pt x="61" y="634"/>
                  </a:lnTo>
                  <a:lnTo>
                    <a:pt x="530" y="63"/>
                  </a:lnTo>
                  <a:lnTo>
                    <a:pt x="498" y="0"/>
                  </a:lnTo>
                  <a:lnTo>
                    <a:pt x="481" y="1"/>
                  </a:lnTo>
                  <a:lnTo>
                    <a:pt x="470" y="14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522"/>
            <p:cNvSpPr>
              <a:spLocks/>
            </p:cNvSpPr>
            <p:nvPr/>
          </p:nvSpPr>
          <p:spPr bwMode="auto">
            <a:xfrm>
              <a:off x="3809" y="2426"/>
              <a:ext cx="150" cy="28"/>
            </a:xfrm>
            <a:custGeom>
              <a:avLst/>
              <a:gdLst>
                <a:gd name="T0" fmla="*/ 150 w 601"/>
                <a:gd name="T1" fmla="*/ 8 h 114"/>
                <a:gd name="T2" fmla="*/ 140 w 601"/>
                <a:gd name="T3" fmla="*/ 0 h 114"/>
                <a:gd name="T4" fmla="*/ 0 w 601"/>
                <a:gd name="T5" fmla="*/ 9 h 114"/>
                <a:gd name="T6" fmla="*/ 1 w 601"/>
                <a:gd name="T7" fmla="*/ 28 h 114"/>
                <a:gd name="T8" fmla="*/ 141 w 601"/>
                <a:gd name="T9" fmla="*/ 20 h 114"/>
                <a:gd name="T10" fmla="*/ 150 w 601"/>
                <a:gd name="T11" fmla="*/ 8 h 114"/>
                <a:gd name="T12" fmla="*/ 150 w 601"/>
                <a:gd name="T13" fmla="*/ 8 h 114"/>
                <a:gd name="T14" fmla="*/ 148 w 601"/>
                <a:gd name="T15" fmla="*/ 0 h 114"/>
                <a:gd name="T16" fmla="*/ 140 w 601"/>
                <a:gd name="T17" fmla="*/ 0 h 114"/>
                <a:gd name="T18" fmla="*/ 150 w 601"/>
                <a:gd name="T19" fmla="*/ 8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1" h="114">
                  <a:moveTo>
                    <a:pt x="601" y="34"/>
                  </a:moveTo>
                  <a:lnTo>
                    <a:pt x="560" y="2"/>
                  </a:lnTo>
                  <a:lnTo>
                    <a:pt x="0" y="36"/>
                  </a:lnTo>
                  <a:lnTo>
                    <a:pt x="5" y="114"/>
                  </a:lnTo>
                  <a:lnTo>
                    <a:pt x="564" y="80"/>
                  </a:lnTo>
                  <a:lnTo>
                    <a:pt x="601" y="34"/>
                  </a:lnTo>
                  <a:lnTo>
                    <a:pt x="593" y="0"/>
                  </a:lnTo>
                  <a:lnTo>
                    <a:pt x="560" y="2"/>
                  </a:lnTo>
                  <a:lnTo>
                    <a:pt x="601" y="34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523"/>
            <p:cNvSpPr>
              <a:spLocks/>
            </p:cNvSpPr>
            <p:nvPr/>
          </p:nvSpPr>
          <p:spPr bwMode="auto">
            <a:xfrm>
              <a:off x="3940" y="2434"/>
              <a:ext cx="45" cy="140"/>
            </a:xfrm>
            <a:custGeom>
              <a:avLst/>
              <a:gdLst>
                <a:gd name="T0" fmla="*/ 42 w 182"/>
                <a:gd name="T1" fmla="*/ 140 h 560"/>
                <a:gd name="T2" fmla="*/ 44 w 182"/>
                <a:gd name="T3" fmla="*/ 132 h 560"/>
                <a:gd name="T4" fmla="*/ 19 w 182"/>
                <a:gd name="T5" fmla="*/ 0 h 560"/>
                <a:gd name="T6" fmla="*/ 0 w 182"/>
                <a:gd name="T7" fmla="*/ 4 h 560"/>
                <a:gd name="T8" fmla="*/ 25 w 182"/>
                <a:gd name="T9" fmla="*/ 136 h 560"/>
                <a:gd name="T10" fmla="*/ 42 w 182"/>
                <a:gd name="T11" fmla="*/ 140 h 560"/>
                <a:gd name="T12" fmla="*/ 42 w 182"/>
                <a:gd name="T13" fmla="*/ 140 h 560"/>
                <a:gd name="T14" fmla="*/ 45 w 182"/>
                <a:gd name="T15" fmla="*/ 137 h 560"/>
                <a:gd name="T16" fmla="*/ 44 w 182"/>
                <a:gd name="T17" fmla="*/ 132 h 560"/>
                <a:gd name="T18" fmla="*/ 42 w 182"/>
                <a:gd name="T19" fmla="*/ 140 h 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560">
                  <a:moveTo>
                    <a:pt x="170" y="560"/>
                  </a:moveTo>
                  <a:lnTo>
                    <a:pt x="179" y="529"/>
                  </a:lnTo>
                  <a:lnTo>
                    <a:pt x="78" y="0"/>
                  </a:lnTo>
                  <a:lnTo>
                    <a:pt x="0" y="14"/>
                  </a:lnTo>
                  <a:lnTo>
                    <a:pt x="101" y="543"/>
                  </a:lnTo>
                  <a:lnTo>
                    <a:pt x="170" y="560"/>
                  </a:lnTo>
                  <a:lnTo>
                    <a:pt x="182" y="546"/>
                  </a:lnTo>
                  <a:lnTo>
                    <a:pt x="179" y="529"/>
                  </a:lnTo>
                  <a:lnTo>
                    <a:pt x="170" y="56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524"/>
            <p:cNvSpPr>
              <a:spLocks/>
            </p:cNvSpPr>
            <p:nvPr/>
          </p:nvSpPr>
          <p:spPr bwMode="auto">
            <a:xfrm>
              <a:off x="3852" y="2562"/>
              <a:ext cx="130" cy="158"/>
            </a:xfrm>
            <a:custGeom>
              <a:avLst/>
              <a:gdLst>
                <a:gd name="T0" fmla="*/ 8 w 522"/>
                <a:gd name="T1" fmla="*/ 158 h 633"/>
                <a:gd name="T2" fmla="*/ 15 w 522"/>
                <a:gd name="T3" fmla="*/ 155 h 633"/>
                <a:gd name="T4" fmla="*/ 130 w 522"/>
                <a:gd name="T5" fmla="*/ 12 h 633"/>
                <a:gd name="T6" fmla="*/ 115 w 522"/>
                <a:gd name="T7" fmla="*/ 0 h 633"/>
                <a:gd name="T8" fmla="*/ 0 w 522"/>
                <a:gd name="T9" fmla="*/ 142 h 633"/>
                <a:gd name="T10" fmla="*/ 8 w 522"/>
                <a:gd name="T11" fmla="*/ 158 h 633"/>
                <a:gd name="T12" fmla="*/ 8 w 522"/>
                <a:gd name="T13" fmla="*/ 158 h 633"/>
                <a:gd name="T14" fmla="*/ 12 w 522"/>
                <a:gd name="T15" fmla="*/ 158 h 633"/>
                <a:gd name="T16" fmla="*/ 15 w 522"/>
                <a:gd name="T17" fmla="*/ 155 h 633"/>
                <a:gd name="T18" fmla="*/ 8 w 522"/>
                <a:gd name="T19" fmla="*/ 158 h 6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2" h="633">
                  <a:moveTo>
                    <a:pt x="34" y="633"/>
                  </a:moveTo>
                  <a:lnTo>
                    <a:pt x="61" y="619"/>
                  </a:lnTo>
                  <a:lnTo>
                    <a:pt x="522" y="49"/>
                  </a:lnTo>
                  <a:lnTo>
                    <a:pt x="461" y="0"/>
                  </a:lnTo>
                  <a:lnTo>
                    <a:pt x="0" y="570"/>
                  </a:lnTo>
                  <a:lnTo>
                    <a:pt x="34" y="633"/>
                  </a:lnTo>
                  <a:lnTo>
                    <a:pt x="50" y="632"/>
                  </a:lnTo>
                  <a:lnTo>
                    <a:pt x="61" y="619"/>
                  </a:lnTo>
                  <a:lnTo>
                    <a:pt x="34" y="63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525"/>
            <p:cNvSpPr>
              <a:spLocks/>
            </p:cNvSpPr>
            <p:nvPr/>
          </p:nvSpPr>
          <p:spPr bwMode="auto">
            <a:xfrm>
              <a:off x="3708" y="2701"/>
              <a:ext cx="152" cy="30"/>
            </a:xfrm>
            <a:custGeom>
              <a:avLst/>
              <a:gdLst>
                <a:gd name="T0" fmla="*/ 0 w 609"/>
                <a:gd name="T1" fmla="*/ 22 h 123"/>
                <a:gd name="T2" fmla="*/ 10 w 609"/>
                <a:gd name="T3" fmla="*/ 30 h 123"/>
                <a:gd name="T4" fmla="*/ 152 w 609"/>
                <a:gd name="T5" fmla="*/ 19 h 123"/>
                <a:gd name="T6" fmla="*/ 151 w 609"/>
                <a:gd name="T7" fmla="*/ 0 h 123"/>
                <a:gd name="T8" fmla="*/ 9 w 609"/>
                <a:gd name="T9" fmla="*/ 10 h 123"/>
                <a:gd name="T10" fmla="*/ 0 w 609"/>
                <a:gd name="T11" fmla="*/ 22 h 123"/>
                <a:gd name="T12" fmla="*/ 0 w 609"/>
                <a:gd name="T13" fmla="*/ 22 h 123"/>
                <a:gd name="T14" fmla="*/ 2 w 609"/>
                <a:gd name="T15" fmla="*/ 30 h 123"/>
                <a:gd name="T16" fmla="*/ 10 w 609"/>
                <a:gd name="T17" fmla="*/ 30 h 123"/>
                <a:gd name="T18" fmla="*/ 0 w 609"/>
                <a:gd name="T19" fmla="*/ 22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9" h="123">
                  <a:moveTo>
                    <a:pt x="0" y="89"/>
                  </a:moveTo>
                  <a:lnTo>
                    <a:pt x="42" y="121"/>
                  </a:lnTo>
                  <a:lnTo>
                    <a:pt x="609" y="78"/>
                  </a:lnTo>
                  <a:lnTo>
                    <a:pt x="603" y="0"/>
                  </a:lnTo>
                  <a:lnTo>
                    <a:pt x="36" y="42"/>
                  </a:lnTo>
                  <a:lnTo>
                    <a:pt x="0" y="89"/>
                  </a:lnTo>
                  <a:lnTo>
                    <a:pt x="7" y="123"/>
                  </a:lnTo>
                  <a:lnTo>
                    <a:pt x="42" y="12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526"/>
            <p:cNvSpPr>
              <a:spLocks/>
            </p:cNvSpPr>
            <p:nvPr/>
          </p:nvSpPr>
          <p:spPr bwMode="auto">
            <a:xfrm>
              <a:off x="3681" y="2581"/>
              <a:ext cx="46" cy="142"/>
            </a:xfrm>
            <a:custGeom>
              <a:avLst/>
              <a:gdLst>
                <a:gd name="T0" fmla="*/ 3 w 181"/>
                <a:gd name="T1" fmla="*/ 0 h 568"/>
                <a:gd name="T2" fmla="*/ 1 w 181"/>
                <a:gd name="T3" fmla="*/ 8 h 568"/>
                <a:gd name="T4" fmla="*/ 27 w 181"/>
                <a:gd name="T5" fmla="*/ 142 h 568"/>
                <a:gd name="T6" fmla="*/ 46 w 181"/>
                <a:gd name="T7" fmla="*/ 139 h 568"/>
                <a:gd name="T8" fmla="*/ 20 w 181"/>
                <a:gd name="T9" fmla="*/ 4 h 568"/>
                <a:gd name="T10" fmla="*/ 3 w 181"/>
                <a:gd name="T11" fmla="*/ 0 h 568"/>
                <a:gd name="T12" fmla="*/ 3 w 181"/>
                <a:gd name="T13" fmla="*/ 0 h 568"/>
                <a:gd name="T14" fmla="*/ 0 w 181"/>
                <a:gd name="T15" fmla="*/ 4 h 568"/>
                <a:gd name="T16" fmla="*/ 1 w 181"/>
                <a:gd name="T17" fmla="*/ 8 h 568"/>
                <a:gd name="T18" fmla="*/ 3 w 181"/>
                <a:gd name="T19" fmla="*/ 0 h 5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" h="568">
                  <a:moveTo>
                    <a:pt x="11" y="0"/>
                  </a:moveTo>
                  <a:lnTo>
                    <a:pt x="3" y="31"/>
                  </a:lnTo>
                  <a:lnTo>
                    <a:pt x="105" y="568"/>
                  </a:lnTo>
                  <a:lnTo>
                    <a:pt x="181" y="554"/>
                  </a:lnTo>
                  <a:lnTo>
                    <a:pt x="80" y="17"/>
                  </a:lnTo>
                  <a:lnTo>
                    <a:pt x="11" y="0"/>
                  </a:lnTo>
                  <a:lnTo>
                    <a:pt x="0" y="14"/>
                  </a:lnTo>
                  <a:lnTo>
                    <a:pt x="3" y="3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527"/>
            <p:cNvSpPr>
              <a:spLocks/>
            </p:cNvSpPr>
            <p:nvPr/>
          </p:nvSpPr>
          <p:spPr bwMode="auto">
            <a:xfrm>
              <a:off x="3797" y="2442"/>
              <a:ext cx="74" cy="270"/>
            </a:xfrm>
            <a:custGeom>
              <a:avLst/>
              <a:gdLst>
                <a:gd name="T0" fmla="*/ 74 w 296"/>
                <a:gd name="T1" fmla="*/ 266 h 1081"/>
                <a:gd name="T2" fmla="*/ 23 w 296"/>
                <a:gd name="T3" fmla="*/ 0 h 1081"/>
                <a:gd name="T4" fmla="*/ 0 w 296"/>
                <a:gd name="T5" fmla="*/ 4 h 1081"/>
                <a:gd name="T6" fmla="*/ 51 w 296"/>
                <a:gd name="T7" fmla="*/ 270 h 1081"/>
                <a:gd name="T8" fmla="*/ 74 w 296"/>
                <a:gd name="T9" fmla="*/ 266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1081">
                  <a:moveTo>
                    <a:pt x="296" y="1064"/>
                  </a:moveTo>
                  <a:lnTo>
                    <a:pt x="92" y="0"/>
                  </a:lnTo>
                  <a:lnTo>
                    <a:pt x="0" y="18"/>
                  </a:lnTo>
                  <a:lnTo>
                    <a:pt x="204" y="1081"/>
                  </a:lnTo>
                  <a:lnTo>
                    <a:pt x="296" y="1064"/>
                  </a:lnTo>
                  <a:close/>
                </a:path>
              </a:pathLst>
            </a:custGeom>
            <a:solidFill>
              <a:srgbClr val="E87A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528"/>
            <p:cNvSpPr>
              <a:spLocks/>
            </p:cNvSpPr>
            <p:nvPr/>
          </p:nvSpPr>
          <p:spPr bwMode="auto">
            <a:xfrm>
              <a:off x="3692" y="2556"/>
              <a:ext cx="285" cy="42"/>
            </a:xfrm>
            <a:custGeom>
              <a:avLst/>
              <a:gdLst>
                <a:gd name="T0" fmla="*/ 284 w 1139"/>
                <a:gd name="T1" fmla="*/ 0 h 167"/>
                <a:gd name="T2" fmla="*/ 0 w 1139"/>
                <a:gd name="T3" fmla="*/ 18 h 167"/>
                <a:gd name="T4" fmla="*/ 2 w 1139"/>
                <a:gd name="T5" fmla="*/ 42 h 167"/>
                <a:gd name="T6" fmla="*/ 285 w 1139"/>
                <a:gd name="T7" fmla="*/ 24 h 167"/>
                <a:gd name="T8" fmla="*/ 284 w 1139"/>
                <a:gd name="T9" fmla="*/ 0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9" h="167">
                  <a:moveTo>
                    <a:pt x="1134" y="0"/>
                  </a:moveTo>
                  <a:lnTo>
                    <a:pt x="0" y="73"/>
                  </a:lnTo>
                  <a:lnTo>
                    <a:pt x="6" y="167"/>
                  </a:lnTo>
                  <a:lnTo>
                    <a:pt x="1139" y="94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E87A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529"/>
            <p:cNvSpPr>
              <a:spLocks/>
            </p:cNvSpPr>
            <p:nvPr/>
          </p:nvSpPr>
          <p:spPr bwMode="auto">
            <a:xfrm>
              <a:off x="3708" y="2428"/>
              <a:ext cx="251" cy="299"/>
            </a:xfrm>
            <a:custGeom>
              <a:avLst/>
              <a:gdLst>
                <a:gd name="T0" fmla="*/ 233 w 1004"/>
                <a:gd name="T1" fmla="*/ 0 h 1196"/>
                <a:gd name="T2" fmla="*/ 0 w 1004"/>
                <a:gd name="T3" fmla="*/ 284 h 1196"/>
                <a:gd name="T4" fmla="*/ 18 w 1004"/>
                <a:gd name="T5" fmla="*/ 299 h 1196"/>
                <a:gd name="T6" fmla="*/ 251 w 1004"/>
                <a:gd name="T7" fmla="*/ 15 h 1196"/>
                <a:gd name="T8" fmla="*/ 233 w 1004"/>
                <a:gd name="T9" fmla="*/ 0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4" h="1196">
                  <a:moveTo>
                    <a:pt x="930" y="0"/>
                  </a:moveTo>
                  <a:lnTo>
                    <a:pt x="0" y="1137"/>
                  </a:lnTo>
                  <a:lnTo>
                    <a:pt x="73" y="1196"/>
                  </a:lnTo>
                  <a:lnTo>
                    <a:pt x="1004" y="59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rgbClr val="E87A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530"/>
            <p:cNvSpPr>
              <a:spLocks/>
            </p:cNvSpPr>
            <p:nvPr/>
          </p:nvSpPr>
          <p:spPr bwMode="auto">
            <a:xfrm>
              <a:off x="3735" y="2420"/>
              <a:ext cx="358" cy="351"/>
            </a:xfrm>
            <a:custGeom>
              <a:avLst/>
              <a:gdLst>
                <a:gd name="T0" fmla="*/ 0 w 1433"/>
                <a:gd name="T1" fmla="*/ 351 h 1404"/>
                <a:gd name="T2" fmla="*/ 150 w 1433"/>
                <a:gd name="T3" fmla="*/ 77 h 1404"/>
                <a:gd name="T4" fmla="*/ 234 w 1433"/>
                <a:gd name="T5" fmla="*/ 2 h 1404"/>
                <a:gd name="T6" fmla="*/ 338 w 1433"/>
                <a:gd name="T7" fmla="*/ 0 h 1404"/>
                <a:gd name="T8" fmla="*/ 358 w 1433"/>
                <a:gd name="T9" fmla="*/ 108 h 1404"/>
                <a:gd name="T10" fmla="*/ 314 w 1433"/>
                <a:gd name="T11" fmla="*/ 174 h 1404"/>
                <a:gd name="T12" fmla="*/ 270 w 1433"/>
                <a:gd name="T13" fmla="*/ 225 h 1404"/>
                <a:gd name="T14" fmla="*/ 211 w 1433"/>
                <a:gd name="T15" fmla="*/ 274 h 1404"/>
                <a:gd name="T16" fmla="*/ 131 w 1433"/>
                <a:gd name="T17" fmla="*/ 315 h 1404"/>
                <a:gd name="T18" fmla="*/ 0 w 1433"/>
                <a:gd name="T19" fmla="*/ 351 h 14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3" h="1404">
                  <a:moveTo>
                    <a:pt x="0" y="1404"/>
                  </a:moveTo>
                  <a:lnTo>
                    <a:pt x="602" y="308"/>
                  </a:lnTo>
                  <a:lnTo>
                    <a:pt x="936" y="9"/>
                  </a:lnTo>
                  <a:lnTo>
                    <a:pt x="1351" y="0"/>
                  </a:lnTo>
                  <a:lnTo>
                    <a:pt x="1433" y="431"/>
                  </a:lnTo>
                  <a:lnTo>
                    <a:pt x="1255" y="695"/>
                  </a:lnTo>
                  <a:lnTo>
                    <a:pt x="1082" y="899"/>
                  </a:lnTo>
                  <a:lnTo>
                    <a:pt x="846" y="1094"/>
                  </a:lnTo>
                  <a:lnTo>
                    <a:pt x="523" y="1258"/>
                  </a:lnTo>
                  <a:lnTo>
                    <a:pt x="0" y="1404"/>
                  </a:lnTo>
                  <a:close/>
                </a:path>
              </a:pathLst>
            </a:custGeom>
            <a:solidFill>
              <a:srgbClr val="7FC4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531"/>
            <p:cNvSpPr>
              <a:spLocks/>
            </p:cNvSpPr>
            <p:nvPr/>
          </p:nvSpPr>
          <p:spPr bwMode="auto">
            <a:xfrm>
              <a:off x="3735" y="2420"/>
              <a:ext cx="358" cy="351"/>
            </a:xfrm>
            <a:custGeom>
              <a:avLst/>
              <a:gdLst>
                <a:gd name="T0" fmla="*/ 0 w 1433"/>
                <a:gd name="T1" fmla="*/ 351 h 1404"/>
                <a:gd name="T2" fmla="*/ 150 w 1433"/>
                <a:gd name="T3" fmla="*/ 77 h 1404"/>
                <a:gd name="T4" fmla="*/ 234 w 1433"/>
                <a:gd name="T5" fmla="*/ 2 h 1404"/>
                <a:gd name="T6" fmla="*/ 338 w 1433"/>
                <a:gd name="T7" fmla="*/ 0 h 1404"/>
                <a:gd name="T8" fmla="*/ 358 w 1433"/>
                <a:gd name="T9" fmla="*/ 108 h 1404"/>
                <a:gd name="T10" fmla="*/ 314 w 1433"/>
                <a:gd name="T11" fmla="*/ 174 h 1404"/>
                <a:gd name="T12" fmla="*/ 270 w 1433"/>
                <a:gd name="T13" fmla="*/ 225 h 1404"/>
                <a:gd name="T14" fmla="*/ 211 w 1433"/>
                <a:gd name="T15" fmla="*/ 274 h 1404"/>
                <a:gd name="T16" fmla="*/ 131 w 1433"/>
                <a:gd name="T17" fmla="*/ 315 h 1404"/>
                <a:gd name="T18" fmla="*/ 0 w 1433"/>
                <a:gd name="T19" fmla="*/ 351 h 14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3" h="1404">
                  <a:moveTo>
                    <a:pt x="0" y="1404"/>
                  </a:moveTo>
                  <a:lnTo>
                    <a:pt x="602" y="308"/>
                  </a:lnTo>
                  <a:lnTo>
                    <a:pt x="936" y="9"/>
                  </a:lnTo>
                  <a:lnTo>
                    <a:pt x="1351" y="0"/>
                  </a:lnTo>
                  <a:lnTo>
                    <a:pt x="1433" y="431"/>
                  </a:lnTo>
                  <a:lnTo>
                    <a:pt x="1255" y="695"/>
                  </a:lnTo>
                  <a:lnTo>
                    <a:pt x="1082" y="899"/>
                  </a:lnTo>
                  <a:lnTo>
                    <a:pt x="846" y="1094"/>
                  </a:lnTo>
                  <a:lnTo>
                    <a:pt x="523" y="1258"/>
                  </a:lnTo>
                  <a:lnTo>
                    <a:pt x="0" y="140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532"/>
            <p:cNvSpPr>
              <a:spLocks/>
            </p:cNvSpPr>
            <p:nvPr/>
          </p:nvSpPr>
          <p:spPr bwMode="auto">
            <a:xfrm>
              <a:off x="3275" y="2021"/>
              <a:ext cx="427" cy="218"/>
            </a:xfrm>
            <a:custGeom>
              <a:avLst/>
              <a:gdLst>
                <a:gd name="T0" fmla="*/ 0 w 1709"/>
                <a:gd name="T1" fmla="*/ 56 h 874"/>
                <a:gd name="T2" fmla="*/ 48 w 1709"/>
                <a:gd name="T3" fmla="*/ 0 h 874"/>
                <a:gd name="T4" fmla="*/ 427 w 1709"/>
                <a:gd name="T5" fmla="*/ 158 h 874"/>
                <a:gd name="T6" fmla="*/ 378 w 1709"/>
                <a:gd name="T7" fmla="*/ 218 h 8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9" h="874">
                  <a:moveTo>
                    <a:pt x="0" y="223"/>
                  </a:moveTo>
                  <a:lnTo>
                    <a:pt x="191" y="0"/>
                  </a:lnTo>
                  <a:lnTo>
                    <a:pt x="1709" y="633"/>
                  </a:lnTo>
                  <a:lnTo>
                    <a:pt x="1514" y="87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Line 533"/>
            <p:cNvSpPr>
              <a:spLocks noChangeShapeType="1"/>
            </p:cNvSpPr>
            <p:nvPr/>
          </p:nvSpPr>
          <p:spPr bwMode="auto">
            <a:xfrm>
              <a:off x="3702" y="2183"/>
              <a:ext cx="1" cy="8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Text Box 534"/>
            <p:cNvSpPr txBox="1">
              <a:spLocks noChangeArrowheads="1"/>
            </p:cNvSpPr>
            <p:nvPr/>
          </p:nvSpPr>
          <p:spPr bwMode="auto">
            <a:xfrm rot="1599173">
              <a:off x="2304" y="2572"/>
              <a:ext cx="1089" cy="212"/>
            </a:xfrm>
            <a:prstGeom prst="rect">
              <a:avLst/>
            </a:prstGeom>
            <a:solidFill>
              <a:srgbClr val="F2C6B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1600" b="0"/>
                <a:t>Ширина захвата</a:t>
              </a:r>
              <a:endParaRPr lang="de-DE" sz="1600" b="0"/>
            </a:p>
          </p:txBody>
        </p:sp>
      </p:grpSp>
      <p:pic>
        <p:nvPicPr>
          <p:cNvPr id="525" name="Picture 536" descr="ym princi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82" y="661719"/>
            <a:ext cx="8662988" cy="589286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526" name="Text Box 537"/>
          <p:cNvSpPr txBox="1">
            <a:spLocks noChangeArrowheads="1"/>
          </p:cNvSpPr>
          <p:nvPr/>
        </p:nvSpPr>
        <p:spPr bwMode="auto">
          <a:xfrm>
            <a:off x="5505450" y="5988050"/>
            <a:ext cx="296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1200" b="1" i="1" dirty="0"/>
              <a:t>Измеренная площадь = </a:t>
            </a:r>
            <a:br>
              <a:rPr lang="ru-RU" sz="1200" b="1" i="1" dirty="0"/>
            </a:br>
            <a:r>
              <a:rPr lang="ru-RU" sz="1200" b="1" i="1" dirty="0"/>
              <a:t>Рабочая ширина </a:t>
            </a:r>
            <a:r>
              <a:rPr lang="ru-RU" sz="1200" b="1" dirty="0" err="1"/>
              <a:t>х</a:t>
            </a:r>
            <a:r>
              <a:rPr lang="ru-RU" sz="1200" b="1" i="1" dirty="0"/>
              <a:t> Пройденный путь</a:t>
            </a:r>
            <a:endParaRPr lang="en-GB" sz="1200" b="1" i="1" dirty="0"/>
          </a:p>
        </p:txBody>
      </p:sp>
      <p:sp>
        <p:nvSpPr>
          <p:cNvPr id="527" name="Rectangle 538"/>
          <p:cNvSpPr>
            <a:spLocks noChangeArrowheads="1"/>
          </p:cNvSpPr>
          <p:nvPr/>
        </p:nvSpPr>
        <p:spPr bwMode="auto">
          <a:xfrm>
            <a:off x="-357222" y="714356"/>
            <a:ext cx="8643966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Принцип картирования</a:t>
            </a:r>
            <a:br>
              <a:rPr lang="ru-RU" sz="24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 урожайности</a:t>
            </a:r>
          </a:p>
        </p:txBody>
      </p:sp>
      <p:sp>
        <p:nvSpPr>
          <p:cNvPr id="528" name="Text Box 539"/>
          <p:cNvSpPr txBox="1">
            <a:spLocks noChangeArrowheads="1"/>
          </p:cNvSpPr>
          <p:nvPr/>
        </p:nvSpPr>
        <p:spPr bwMode="auto">
          <a:xfrm rot="1593903">
            <a:off x="3132138" y="4076700"/>
            <a:ext cx="2952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1400" b="1" dirty="0"/>
              <a:t>Рабочая ширина жатки</a:t>
            </a:r>
            <a:endParaRPr lang="en-GB" sz="1400" b="1" dirty="0"/>
          </a:p>
        </p:txBody>
      </p:sp>
      <p:sp>
        <p:nvSpPr>
          <p:cNvPr id="529" name="Text Box 540"/>
          <p:cNvSpPr txBox="1">
            <a:spLocks noChangeArrowheads="1"/>
          </p:cNvSpPr>
          <p:nvPr/>
        </p:nvSpPr>
        <p:spPr bwMode="auto">
          <a:xfrm rot="19872340">
            <a:off x="3984540" y="5324803"/>
            <a:ext cx="2722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/>
              <a:t>Путь, пройденный в интервале </a:t>
            </a:r>
            <a:br>
              <a:rPr lang="ru-RU" sz="1400" b="1" dirty="0"/>
            </a:br>
            <a:r>
              <a:rPr lang="ru-RU" sz="1400" b="1" dirty="0"/>
              <a:t>между двумя </a:t>
            </a:r>
            <a:r>
              <a:rPr lang="en-US" sz="1400" b="1" dirty="0"/>
              <a:t>GPS </a:t>
            </a:r>
            <a:r>
              <a:rPr lang="ru-RU" sz="1400" b="1" dirty="0"/>
              <a:t>измерениями</a:t>
            </a:r>
            <a:endParaRPr lang="en-GB" sz="1400" b="1" dirty="0"/>
          </a:p>
        </p:txBody>
      </p:sp>
      <p:sp>
        <p:nvSpPr>
          <p:cNvPr id="530" name="Text Box 541"/>
          <p:cNvSpPr txBox="1">
            <a:spLocks noChangeArrowheads="1"/>
          </p:cNvSpPr>
          <p:nvPr/>
        </p:nvSpPr>
        <p:spPr bwMode="auto">
          <a:xfrm>
            <a:off x="665163" y="2479675"/>
            <a:ext cx="12378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Координаты</a:t>
            </a:r>
          </a:p>
          <a:p>
            <a:pPr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данные)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" name="Text Box 542"/>
          <p:cNvSpPr txBox="1">
            <a:spLocks noChangeArrowheads="1"/>
          </p:cNvSpPr>
          <p:nvPr/>
        </p:nvSpPr>
        <p:spPr bwMode="auto">
          <a:xfrm>
            <a:off x="2776538" y="4884738"/>
            <a:ext cx="18716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Текущий фрагмент обработанной площади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" name="Text Box 543"/>
          <p:cNvSpPr txBox="1">
            <a:spLocks noChangeArrowheads="1"/>
          </p:cNvSpPr>
          <p:nvPr/>
        </p:nvSpPr>
        <p:spPr bwMode="auto">
          <a:xfrm>
            <a:off x="3500430" y="1285860"/>
            <a:ext cx="15113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1600" b="1" dirty="0">
                <a:solidFill>
                  <a:srgbClr val="FF0000"/>
                </a:solidFill>
              </a:rPr>
              <a:t>Вес зерна,  собранного с фрагмента площади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09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8" descr="Урожайн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8776">
            <a:off x="459158" y="10291"/>
            <a:ext cx="30130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5508104" y="489788"/>
            <a:ext cx="3290882" cy="15303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Дата: 22.10.2013</a:t>
            </a:r>
          </a:p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Площадь поля: 5,2600 га</a:t>
            </a:r>
          </a:p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Среднее значение урожайности: 10,34 т/га</a:t>
            </a:r>
          </a:p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Общее количество: 54,404 т</a:t>
            </a:r>
          </a:p>
          <a:p>
            <a:pPr eaLnBrk="1" hangingPunct="1">
              <a:spcBef>
                <a:spcPts val="600"/>
              </a:spcBef>
            </a:pPr>
            <a:r>
              <a:rPr lang="ru-RU" b="1" dirty="0"/>
              <a:t>Гистограмма распределения урожайности по полю</a:t>
            </a:r>
            <a:endParaRPr lang="ru-RU" b="1" dirty="0">
              <a:solidFill>
                <a:srgbClr val="000000"/>
              </a:solidFill>
            </a:endParaRPr>
          </a:p>
          <a:p>
            <a:pPr eaLnBrk="1" hangingPunct="1"/>
            <a:endParaRPr lang="ru-RU" dirty="0"/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2267744" y="2397650"/>
            <a:ext cx="3167063" cy="1381125"/>
            <a:chOff x="1946" y="1940"/>
            <a:chExt cx="1995" cy="870"/>
          </a:xfrm>
        </p:grpSpPr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1946" y="1940"/>
              <a:ext cx="1995" cy="870"/>
            </a:xfrm>
            <a:prstGeom prst="rect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88900" eaLnBrk="1" hangingPunct="1">
                <a:spcBef>
                  <a:spcPts val="600"/>
                </a:spcBef>
                <a:spcAft>
                  <a:spcPts val="600"/>
                </a:spcAft>
                <a:tabLst>
                  <a:tab pos="1168400" algn="l"/>
                </a:tabLst>
              </a:pPr>
              <a:r>
                <a:rPr lang="ru-RU" sz="1400" b="1" dirty="0"/>
                <a:t>Условные обозначения уровней урожайность [т/га]:</a:t>
              </a:r>
            </a:p>
            <a:p>
              <a:pPr marL="88900" eaLnBrk="1" hangingPunct="1">
                <a:spcBef>
                  <a:spcPts val="600"/>
                </a:spcBef>
                <a:spcAft>
                  <a:spcPts val="600"/>
                </a:spcAft>
                <a:tabLst>
                  <a:tab pos="1168400" algn="l"/>
                </a:tabLst>
              </a:pPr>
              <a:r>
                <a:rPr lang="ru-RU" sz="900" b="1" dirty="0"/>
                <a:t> </a:t>
              </a:r>
              <a:r>
                <a:rPr lang="ru-RU" sz="1400" b="1" dirty="0"/>
                <a:t>До 8,20	 11,20 - 12,70</a:t>
              </a:r>
            </a:p>
            <a:p>
              <a:pPr marL="88900" eaLnBrk="1" hangingPunct="1">
                <a:tabLst>
                  <a:tab pos="1168400" algn="l"/>
                </a:tabLst>
              </a:pPr>
              <a:r>
                <a:rPr lang="ru-RU" sz="1400" b="1" dirty="0"/>
                <a:t> 8,20 - 9,70	 Более 12,70</a:t>
              </a:r>
            </a:p>
            <a:p>
              <a:pPr marL="88900" eaLnBrk="1" hangingPunct="1">
                <a:tabLst>
                  <a:tab pos="1168400" algn="l"/>
                </a:tabLst>
              </a:pPr>
              <a:r>
                <a:rPr lang="ru-RU" sz="1400" b="1" dirty="0"/>
                <a:t> 9,70 - 11,20</a:t>
              </a:r>
            </a:p>
            <a:p>
              <a:pPr marL="88900" eaLnBrk="1" hangingPunct="1">
                <a:tabLst>
                  <a:tab pos="1168400" algn="l"/>
                </a:tabLst>
              </a:pPr>
              <a:endParaRPr lang="ru-RU" sz="1200" b="0" dirty="0"/>
            </a:p>
            <a:p>
              <a:pPr marL="88900" eaLnBrk="1" hangingPunct="1">
                <a:tabLst>
                  <a:tab pos="1168400" algn="l"/>
                </a:tabLst>
              </a:pPr>
              <a:endParaRPr lang="ru-RU" dirty="0"/>
            </a:p>
          </p:txBody>
        </p:sp>
        <p:pic>
          <p:nvPicPr>
            <p:cNvPr id="10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1" y="2425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1" y="2380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6" y="2560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36" y="2515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1" y="2695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-252717" y="3927189"/>
            <a:ext cx="7606628" cy="280076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/>
              <a:t>Карта дает возможность для целенаправленного поиска:</a:t>
            </a:r>
            <a:endParaRPr lang="en-GB" sz="2800" b="1" dirty="0"/>
          </a:p>
          <a:p>
            <a:pPr lvl="1" indent="-190500" eaLnBrk="1" hangingPunct="1">
              <a:buFont typeface="Wingdings" pitchFamily="2" charset="2"/>
              <a:buChar char="ü"/>
            </a:pPr>
            <a:r>
              <a:rPr lang="ru-RU" sz="2400" b="1" dirty="0"/>
              <a:t>Недостатка удобрений в пятнах с низкой урожайностью</a:t>
            </a:r>
            <a:r>
              <a:rPr lang="en-US" sz="2400" b="1" dirty="0"/>
              <a:t>;</a:t>
            </a:r>
            <a:endParaRPr lang="en-GB" sz="2400" b="1" dirty="0"/>
          </a:p>
          <a:p>
            <a:pPr lvl="1" indent="-190500" eaLnBrk="1" hangingPunct="1">
              <a:buFont typeface="Wingdings" pitchFamily="2" charset="2"/>
              <a:buChar char="ü"/>
            </a:pPr>
            <a:r>
              <a:rPr lang="ru-RU" sz="2400" b="1" dirty="0"/>
              <a:t>Проблемных зон, имеющих уплотнение почвы</a:t>
            </a:r>
            <a:r>
              <a:rPr lang="en-US" sz="2400" b="1" dirty="0"/>
              <a:t>;</a:t>
            </a:r>
            <a:endParaRPr lang="en-GB" sz="2400" b="1" dirty="0"/>
          </a:p>
          <a:p>
            <a:pPr lvl="1" indent="-190500" eaLnBrk="1" hangingPunct="1">
              <a:buFont typeface="Wingdings" pitchFamily="2" charset="2"/>
              <a:buChar char="ü"/>
            </a:pPr>
            <a:r>
              <a:rPr lang="ru-RU" sz="2400" b="1" dirty="0"/>
              <a:t>Проблемных зон  с плохим дренажом</a:t>
            </a:r>
            <a:r>
              <a:rPr lang="en-US" sz="2400" b="1" dirty="0"/>
              <a:t>;</a:t>
            </a:r>
            <a:endParaRPr lang="en-GB" sz="2400" b="1" dirty="0"/>
          </a:p>
          <a:p>
            <a:pPr lvl="1" indent="-190500" eaLnBrk="1" hangingPunct="1">
              <a:buFont typeface="Wingdings" pitchFamily="2" charset="2"/>
              <a:buChar char="ü"/>
            </a:pPr>
            <a:r>
              <a:rPr lang="ru-RU" sz="2400" b="1" dirty="0"/>
              <a:t>Зон, пораженных сорняком и паразитами</a:t>
            </a:r>
            <a:endParaRPr lang="en-GB" sz="24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1638" y="0"/>
            <a:ext cx="7456510" cy="706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Карта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урожайности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поля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207" y="2397267"/>
            <a:ext cx="1908175" cy="2295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014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44" y="258646"/>
            <a:ext cx="885824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ВЫВОД: Картирование урожайности это: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1142984"/>
            <a:ext cx="885831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ü"/>
            </a:pPr>
            <a:r>
              <a:rPr lang="ru-RU" sz="4000" b="1" dirty="0"/>
              <a:t>Точный учет собранного зерна;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ü"/>
            </a:pPr>
            <a:r>
              <a:rPr lang="ru-RU" sz="4000" b="1" dirty="0"/>
              <a:t>Определение проблемных участков поля.</a:t>
            </a:r>
          </a:p>
        </p:txBody>
      </p:sp>
      <p:pic>
        <p:nvPicPr>
          <p:cNvPr id="7" name="Picture 16" descr="CLL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6786610" cy="3430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747"/>
            <a:ext cx="8229600" cy="101122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Фрагмент </a:t>
            </a:r>
            <a:r>
              <a:rPr lang="ru-RU" b="1" dirty="0" err="1">
                <a:solidFill>
                  <a:srgbClr val="C00000"/>
                </a:solidFill>
              </a:rPr>
              <a:t>интеллект-карты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579" t="30936" b="43809"/>
          <a:stretch>
            <a:fillRect/>
          </a:stretch>
        </p:blipFill>
        <p:spPr bwMode="auto">
          <a:xfrm>
            <a:off x="0" y="908720"/>
            <a:ext cx="939653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711" y="1052736"/>
            <a:ext cx="9324528" cy="6858000"/>
          </a:xfrm>
        </p:spPr>
        <p:txBody>
          <a:bodyPr/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66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lang="ru-RU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Спасибо за внимание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390" y="3459591"/>
            <a:ext cx="8279090" cy="1470025"/>
          </a:xfrm>
        </p:spPr>
        <p:txBody>
          <a:bodyPr>
            <a:noAutofit/>
          </a:bodyPr>
          <a:lstStyle/>
          <a:p>
            <a: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-мониторинг границ рабочих участков полей;</a:t>
            </a:r>
            <a:b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- агрохимический мониторинг полей;</a:t>
            </a:r>
            <a:b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- картирование урожайности;</a:t>
            </a:r>
            <a:b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- анализ условий местности</a:t>
            </a:r>
            <a:r>
              <a:rPr lang="ru-RU" sz="2800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800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5716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реализации: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8596" y="2643182"/>
            <a:ext cx="8143932" cy="242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3390" y="224840"/>
            <a:ext cx="7772400" cy="17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5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Цель</a:t>
            </a:r>
            <a:r>
              <a:rPr kumimoji="0" lang="ru-RU" sz="5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: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исследовать эффективность и показать </a:t>
            </a:r>
            <a:r>
              <a:rPr kumimoji="0" lang="ru-RU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</a:t>
            </a:r>
            <a:r>
              <a:rPr lang="ru-RU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реимущества</a:t>
            </a:r>
            <a:r>
              <a:rPr lang="ru-RU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от внедрения системы онлайн-мониторинга  сельскохозяйственных угодий на базе ООО «Борисовская зерновая компания»</a:t>
            </a: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28638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</a:rPr>
              <a:t>Задание:</a:t>
            </a:r>
            <a:r>
              <a:rPr lang="ru-RU" sz="2400" b="1" dirty="0"/>
              <a:t> составить фрагмент ИНТЕЛЛЕКТ - КАРТЫ с указанием методов реализации и результатов от внедрения мониторинга сельскохозяйственных угодий.</a:t>
            </a:r>
          </a:p>
        </p:txBody>
      </p:sp>
    </p:spTree>
    <p:extLst>
      <p:ext uri="{BB962C8B-B14F-4D97-AF65-F5344CB8AC3E}">
        <p14:creationId xmlns:p14="http://schemas.microsoft.com/office/powerpoint/2010/main" val="425134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20477"/>
            <a:ext cx="8589962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В ООО «БЗК» используется 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мобильная геоинформационная система электронного учета сельскохозяйственных земель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15363" y="1124744"/>
            <a:ext cx="5773862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sz="2400" dirty="0">
                <a:solidFill>
                  <a:srgbClr val="FF0000"/>
                </a:solidFill>
              </a:rPr>
              <a:t>- построение и корректировка точных карт сельскохозяйственных полей с помощью </a:t>
            </a:r>
            <a:r>
              <a:rPr lang="en-US" sz="2400" dirty="0">
                <a:solidFill>
                  <a:srgbClr val="FF0000"/>
                </a:solidFill>
              </a:rPr>
              <a:t>GPS</a:t>
            </a:r>
            <a:r>
              <a:rPr lang="ru-RU" sz="2400" dirty="0">
                <a:solidFill>
                  <a:srgbClr val="FF0000"/>
                </a:solidFill>
              </a:rPr>
              <a:t> технологий;</a:t>
            </a:r>
          </a:p>
          <a:p>
            <a:pPr eaLnBrk="1" hangingPunct="1"/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FF0000"/>
                </a:solidFill>
              </a:rPr>
              <a:t>определение фактических границ и площадей обработанной части поля по данным </a:t>
            </a:r>
            <a:r>
              <a:rPr lang="en-US" sz="2400" dirty="0">
                <a:solidFill>
                  <a:srgbClr val="FF0000"/>
                </a:solidFill>
              </a:rPr>
              <a:t>GPS</a:t>
            </a:r>
            <a:r>
              <a:rPr lang="ru-RU" sz="2400" dirty="0">
                <a:solidFill>
                  <a:srgbClr val="FF0000"/>
                </a:solidFill>
              </a:rPr>
              <a:t> приемника. 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мобильный компьютер;</a:t>
            </a:r>
          </a:p>
          <a:p>
            <a:pPr eaLnBrk="1" hangingPunct="1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высокоточный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GPS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приемник;</a:t>
            </a:r>
          </a:p>
          <a:p>
            <a:pPr eaLnBrk="1" hangingPunct="1"/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специальное программное обеспечение на базе ГИС «Панорама»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ГЕОУчетчик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eaLnBrk="1" hangingPunct="1">
              <a:spcBef>
                <a:spcPct val="50000"/>
              </a:spcBef>
            </a:pPr>
            <a:endParaRPr lang="ru-RU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/>
          <a:stretch>
            <a:fillRect/>
          </a:stretch>
        </p:blipFill>
        <p:spPr bwMode="auto">
          <a:xfrm>
            <a:off x="195925" y="3886200"/>
            <a:ext cx="3119438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geouch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5699"/>
            <a:ext cx="2908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8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14" y="4131628"/>
            <a:ext cx="2195423" cy="168447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7504" y="1556792"/>
            <a:ext cx="8928992" cy="446449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/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карта полей дает возможность вести строгий учет и контроль всех сельскохозяйственных операций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, поскольку опирается на точные знания: площадей полей, протяженности дорог, информации о полях и др. </a:t>
            </a:r>
          </a:p>
          <a:p>
            <a:pPr marL="34290"/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 основании </a:t>
            </a: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карты полей 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проводится полный анализ условий, влияющих на рост растений на данном конкретном поле (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даже на </a:t>
            </a: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участках 100х100 м или 10х10 м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pPr marL="34290"/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</a:t>
            </a: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Карты полей 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составляют основу для получения структуры </a:t>
            </a: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севооборота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 служат </a:t>
            </a: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оптимизации производства с целью получения максимальной прибыли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, а также рационального использования всех участвующих в производстве ресурсов. </a:t>
            </a:r>
          </a:p>
          <a:p>
            <a:endParaRPr lang="ru-RU" sz="2400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573" y="123228"/>
            <a:ext cx="732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Мониторинг границ рабочих участков полей</a:t>
            </a:r>
            <a:endParaRPr lang="ru-RU" sz="2800" b="1" dirty="0"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13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8470" y="3883360"/>
            <a:ext cx="6400800" cy="1752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692" y="115139"/>
            <a:ext cx="73586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1000"/>
              </a:spcBef>
              <a:buClr>
                <a:srgbClr val="A6B727"/>
              </a:buClr>
              <a:buSzPct val="80000"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рабочих участков полей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0195" y="836712"/>
            <a:ext cx="7452319" cy="59492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Обследование территорий было выполнено с использованием спутниковой системы глобального позиционирования (GPS)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GPS приемника были определены фактические границы полей. </a:t>
            </a:r>
          </a:p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Использовались следующие классы точности:</a:t>
            </a:r>
          </a:p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навигационный – 5-7 метров;</a:t>
            </a:r>
          </a:p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автономный режим системы точного вождения — 1- 3 метра;</a:t>
            </a:r>
          </a:p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с дифференциальным сервисом EGNOS – 15-30 сантиметров;</a:t>
            </a:r>
          </a:p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с дифференциальным сервисом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Omnistar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VBS – 15-20 см;</a:t>
            </a:r>
          </a:p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с дифференциальным сервисом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Omnistar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HP/XP – 5-10 см;</a:t>
            </a:r>
          </a:p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базовых станций RTK – 1-3 сантиметра.</a:t>
            </a:r>
          </a:p>
          <a:p>
            <a:pPr algn="l"/>
            <a:endParaRPr lang="ru-RU" dirty="0"/>
          </a:p>
        </p:txBody>
      </p:sp>
      <p:pic>
        <p:nvPicPr>
          <p:cNvPr id="5" name="Рисунок 4" descr="http://www.gisinfo.ru/images/item/65/image010s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60826"/>
            <a:ext cx="2232248" cy="2422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64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3886200"/>
            <a:ext cx="6656387" cy="2063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7" y="706077"/>
            <a:ext cx="5374211" cy="173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1932" y="332656"/>
            <a:ext cx="417909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39750" y="4221163"/>
            <a:ext cx="4248150" cy="503237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200" b="1" i="1">
                <a:solidFill>
                  <a:srgbClr val="006666"/>
                </a:solidFill>
                <a:latin typeface="Times New Roman" pitchFamily="18" charset="0"/>
              </a:rPr>
              <a:t>Ручной ввод данных в шаблоны –</a:t>
            </a:r>
          </a:p>
          <a:p>
            <a:pPr algn="ctr" eaLnBrk="1" hangingPunct="1"/>
            <a:r>
              <a:rPr lang="ru-RU" sz="1200" b="1" i="1">
                <a:solidFill>
                  <a:srgbClr val="006666"/>
                </a:solidFill>
                <a:latin typeface="Times New Roman" pitchFamily="18" charset="0"/>
              </a:rPr>
              <a:t>«Технологические карты культуры»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843213" y="3213100"/>
            <a:ext cx="1943100" cy="72072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 eaLnBrk="1" hangingPunct="1"/>
            <a:r>
              <a:rPr lang="ru-RU" sz="1200" b="1" i="1">
                <a:solidFill>
                  <a:srgbClr val="006666"/>
                </a:solidFill>
                <a:latin typeface="Times New Roman" pitchFamily="18" charset="0"/>
              </a:rPr>
              <a:t>Список уровней интенсификации агротехнологий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9750" y="3213100"/>
            <a:ext cx="2016125" cy="72072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 eaLnBrk="1" hangingPunct="1"/>
            <a:r>
              <a:rPr lang="ru-RU" sz="1200" b="1" i="1" dirty="0">
                <a:solidFill>
                  <a:srgbClr val="006666"/>
                </a:solidFill>
                <a:latin typeface="Times New Roman" pitchFamily="18" charset="0"/>
              </a:rPr>
              <a:t>Список культур, возделываемых в хозяйстве в текущем году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843213" y="5013325"/>
            <a:ext cx="1943100" cy="72072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200" b="1" i="1" dirty="0">
                <a:solidFill>
                  <a:srgbClr val="006666"/>
                </a:solidFill>
                <a:latin typeface="Times New Roman" pitchFamily="18" charset="0"/>
              </a:rPr>
              <a:t>Сведения о площади поля, культуре и уровне интенсификации)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39750" y="5013325"/>
            <a:ext cx="2016125" cy="72072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200" b="1" i="1">
                <a:solidFill>
                  <a:srgbClr val="006666"/>
                </a:solidFill>
                <a:latin typeface="Times New Roman" pitchFamily="18" charset="0"/>
              </a:rPr>
              <a:t>Потоковое формирование технологических карт полей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9750" y="6021388"/>
            <a:ext cx="4248150" cy="4318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200" b="1" i="1">
                <a:solidFill>
                  <a:srgbClr val="006666"/>
                </a:solidFill>
                <a:latin typeface="Times New Roman" pitchFamily="18" charset="0"/>
              </a:rPr>
              <a:t>Редактирование технологических карт полей </a:t>
            </a: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989138"/>
            <a:ext cx="29162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476375" y="3933825"/>
            <a:ext cx="0" cy="287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3851275" y="3933825"/>
            <a:ext cx="0" cy="287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476375" y="4724400"/>
            <a:ext cx="0" cy="2889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2555875" y="5373688"/>
            <a:ext cx="2873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476375" y="5734050"/>
            <a:ext cx="0" cy="287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4450" y="49213"/>
            <a:ext cx="6588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ГИС «Панорама АГРО»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979613" y="6491288"/>
            <a:ext cx="7164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 eaLnBrk="1" hangingPunct="1"/>
            <a:r>
              <a:rPr lang="ru-RU" sz="1800" b="1" dirty="0">
                <a:solidFill>
                  <a:srgbClr val="FF0000"/>
                </a:solidFill>
                <a:latin typeface="Arial" pitchFamily="34" charset="0"/>
              </a:rPr>
              <a:t>Технологическое планирование 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1625302" y="1211830"/>
            <a:ext cx="3100522" cy="377688"/>
          </a:xfrm>
          <a:custGeom>
            <a:avLst/>
            <a:gdLst>
              <a:gd name="connsiteX0" fmla="*/ 6945 w 3100522"/>
              <a:gd name="connsiteY0" fmla="*/ 129860 h 377688"/>
              <a:gd name="connsiteX1" fmla="*/ 6945 w 3100522"/>
              <a:gd name="connsiteY1" fmla="*/ 266592 h 377688"/>
              <a:gd name="connsiteX2" fmla="*/ 24036 w 3100522"/>
              <a:gd name="connsiteY2" fmla="*/ 292230 h 377688"/>
              <a:gd name="connsiteX3" fmla="*/ 100948 w 3100522"/>
              <a:gd name="connsiteY3" fmla="*/ 360596 h 377688"/>
              <a:gd name="connsiteX4" fmla="*/ 152223 w 3100522"/>
              <a:gd name="connsiteY4" fmla="*/ 377688 h 377688"/>
              <a:gd name="connsiteX5" fmla="*/ 288956 w 3100522"/>
              <a:gd name="connsiteY5" fmla="*/ 360596 h 377688"/>
              <a:gd name="connsiteX6" fmla="*/ 340231 w 3100522"/>
              <a:gd name="connsiteY6" fmla="*/ 343505 h 377688"/>
              <a:gd name="connsiteX7" fmla="*/ 374414 w 3100522"/>
              <a:gd name="connsiteY7" fmla="*/ 334959 h 377688"/>
              <a:gd name="connsiteX8" fmla="*/ 707700 w 3100522"/>
              <a:gd name="connsiteY8" fmla="*/ 343505 h 377688"/>
              <a:gd name="connsiteX9" fmla="*/ 758975 w 3100522"/>
              <a:gd name="connsiteY9" fmla="*/ 352050 h 377688"/>
              <a:gd name="connsiteX10" fmla="*/ 1040986 w 3100522"/>
              <a:gd name="connsiteY10" fmla="*/ 343505 h 377688"/>
              <a:gd name="connsiteX11" fmla="*/ 1434092 w 3100522"/>
              <a:gd name="connsiteY11" fmla="*/ 334959 h 377688"/>
              <a:gd name="connsiteX12" fmla="*/ 1468276 w 3100522"/>
              <a:gd name="connsiteY12" fmla="*/ 326413 h 377688"/>
              <a:gd name="connsiteX13" fmla="*/ 1699012 w 3100522"/>
              <a:gd name="connsiteY13" fmla="*/ 309321 h 377688"/>
              <a:gd name="connsiteX14" fmla="*/ 1869928 w 3100522"/>
              <a:gd name="connsiteY14" fmla="*/ 300776 h 377688"/>
              <a:gd name="connsiteX15" fmla="*/ 2604866 w 3100522"/>
              <a:gd name="connsiteY15" fmla="*/ 309321 h 377688"/>
              <a:gd name="connsiteX16" fmla="*/ 2963790 w 3100522"/>
              <a:gd name="connsiteY16" fmla="*/ 292230 h 377688"/>
              <a:gd name="connsiteX17" fmla="*/ 3023610 w 3100522"/>
              <a:gd name="connsiteY17" fmla="*/ 275138 h 377688"/>
              <a:gd name="connsiteX18" fmla="*/ 3074885 w 3100522"/>
              <a:gd name="connsiteY18" fmla="*/ 240955 h 377688"/>
              <a:gd name="connsiteX19" fmla="*/ 3091977 w 3100522"/>
              <a:gd name="connsiteY19" fmla="*/ 189680 h 377688"/>
              <a:gd name="connsiteX20" fmla="*/ 3100522 w 3100522"/>
              <a:gd name="connsiteY20" fmla="*/ 164043 h 377688"/>
              <a:gd name="connsiteX21" fmla="*/ 3091977 w 3100522"/>
              <a:gd name="connsiteY21" fmla="*/ 121314 h 377688"/>
              <a:gd name="connsiteX22" fmla="*/ 3040702 w 3100522"/>
              <a:gd name="connsiteY22" fmla="*/ 95677 h 377688"/>
              <a:gd name="connsiteX23" fmla="*/ 3015064 w 3100522"/>
              <a:gd name="connsiteY23" fmla="*/ 78585 h 377688"/>
              <a:gd name="connsiteX24" fmla="*/ 2963790 w 3100522"/>
              <a:gd name="connsiteY24" fmla="*/ 61493 h 377688"/>
              <a:gd name="connsiteX25" fmla="*/ 2835603 w 3100522"/>
              <a:gd name="connsiteY25" fmla="*/ 44402 h 377688"/>
              <a:gd name="connsiteX26" fmla="*/ 2707416 w 3100522"/>
              <a:gd name="connsiteY26" fmla="*/ 27310 h 377688"/>
              <a:gd name="connsiteX27" fmla="*/ 2630504 w 3100522"/>
              <a:gd name="connsiteY27" fmla="*/ 18764 h 377688"/>
              <a:gd name="connsiteX28" fmla="*/ 1938294 w 3100522"/>
              <a:gd name="connsiteY28" fmla="*/ 18764 h 377688"/>
              <a:gd name="connsiteX29" fmla="*/ 1887019 w 3100522"/>
              <a:gd name="connsiteY29" fmla="*/ 10219 h 377688"/>
              <a:gd name="connsiteX30" fmla="*/ 1827199 w 3100522"/>
              <a:gd name="connsiteY30" fmla="*/ 1673 h 377688"/>
              <a:gd name="connsiteX31" fmla="*/ 921345 w 3100522"/>
              <a:gd name="connsiteY31" fmla="*/ 10219 h 377688"/>
              <a:gd name="connsiteX32" fmla="*/ 237681 w 3100522"/>
              <a:gd name="connsiteY32" fmla="*/ 10219 h 377688"/>
              <a:gd name="connsiteX33" fmla="*/ 152223 w 3100522"/>
              <a:gd name="connsiteY33" fmla="*/ 35856 h 377688"/>
              <a:gd name="connsiteX34" fmla="*/ 126586 w 3100522"/>
              <a:gd name="connsiteY34" fmla="*/ 44402 h 377688"/>
              <a:gd name="connsiteX35" fmla="*/ 100948 w 3100522"/>
              <a:gd name="connsiteY35" fmla="*/ 61493 h 377688"/>
              <a:gd name="connsiteX36" fmla="*/ 66765 w 3100522"/>
              <a:gd name="connsiteY36" fmla="*/ 70039 h 377688"/>
              <a:gd name="connsiteX37" fmla="*/ 41128 w 3100522"/>
              <a:gd name="connsiteY37" fmla="*/ 78585 h 377688"/>
              <a:gd name="connsiteX38" fmla="*/ 6945 w 3100522"/>
              <a:gd name="connsiteY38" fmla="*/ 129860 h 377688"/>
              <a:gd name="connsiteX39" fmla="*/ 6945 w 3100522"/>
              <a:gd name="connsiteY39" fmla="*/ 129860 h 37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0522" h="377688">
                <a:moveTo>
                  <a:pt x="6945" y="129860"/>
                </a:moveTo>
                <a:cubicBezTo>
                  <a:pt x="6945" y="152649"/>
                  <a:pt x="-8682" y="209293"/>
                  <a:pt x="6945" y="266592"/>
                </a:cubicBezTo>
                <a:cubicBezTo>
                  <a:pt x="9647" y="276501"/>
                  <a:pt x="17212" y="284553"/>
                  <a:pt x="24036" y="292230"/>
                </a:cubicBezTo>
                <a:cubicBezTo>
                  <a:pt x="36666" y="306439"/>
                  <a:pt x="74705" y="348933"/>
                  <a:pt x="100948" y="360596"/>
                </a:cubicBezTo>
                <a:cubicBezTo>
                  <a:pt x="117411" y="367913"/>
                  <a:pt x="152223" y="377688"/>
                  <a:pt x="152223" y="377688"/>
                </a:cubicBezTo>
                <a:cubicBezTo>
                  <a:pt x="181942" y="374716"/>
                  <a:pt x="253614" y="369431"/>
                  <a:pt x="288956" y="360596"/>
                </a:cubicBezTo>
                <a:cubicBezTo>
                  <a:pt x="306434" y="356227"/>
                  <a:pt x="322753" y="347875"/>
                  <a:pt x="340231" y="343505"/>
                </a:cubicBezTo>
                <a:lnTo>
                  <a:pt x="374414" y="334959"/>
                </a:lnTo>
                <a:lnTo>
                  <a:pt x="707700" y="343505"/>
                </a:lnTo>
                <a:cubicBezTo>
                  <a:pt x="725010" y="344274"/>
                  <a:pt x="741648" y="352050"/>
                  <a:pt x="758975" y="352050"/>
                </a:cubicBezTo>
                <a:cubicBezTo>
                  <a:pt x="853022" y="352050"/>
                  <a:pt x="946969" y="345885"/>
                  <a:pt x="1040986" y="343505"/>
                </a:cubicBezTo>
                <a:lnTo>
                  <a:pt x="1434092" y="334959"/>
                </a:lnTo>
                <a:cubicBezTo>
                  <a:pt x="1445487" y="332110"/>
                  <a:pt x="1456649" y="328074"/>
                  <a:pt x="1468276" y="326413"/>
                </a:cubicBezTo>
                <a:cubicBezTo>
                  <a:pt x="1531954" y="317316"/>
                  <a:pt x="1643852" y="312303"/>
                  <a:pt x="1699012" y="309321"/>
                </a:cubicBezTo>
                <a:lnTo>
                  <a:pt x="1869928" y="300776"/>
                </a:lnTo>
                <a:lnTo>
                  <a:pt x="2604866" y="309321"/>
                </a:lnTo>
                <a:cubicBezTo>
                  <a:pt x="2707894" y="309321"/>
                  <a:pt x="2854618" y="299053"/>
                  <a:pt x="2963790" y="292230"/>
                </a:cubicBezTo>
                <a:cubicBezTo>
                  <a:pt x="2971837" y="290218"/>
                  <a:pt x="3013578" y="280711"/>
                  <a:pt x="3023610" y="275138"/>
                </a:cubicBezTo>
                <a:cubicBezTo>
                  <a:pt x="3041567" y="265162"/>
                  <a:pt x="3074885" y="240955"/>
                  <a:pt x="3074885" y="240955"/>
                </a:cubicBezTo>
                <a:lnTo>
                  <a:pt x="3091977" y="189680"/>
                </a:lnTo>
                <a:lnTo>
                  <a:pt x="3100522" y="164043"/>
                </a:lnTo>
                <a:cubicBezTo>
                  <a:pt x="3097674" y="149800"/>
                  <a:pt x="3099183" y="133925"/>
                  <a:pt x="3091977" y="121314"/>
                </a:cubicBezTo>
                <a:cubicBezTo>
                  <a:pt x="3084181" y="107670"/>
                  <a:pt x="3053862" y="100063"/>
                  <a:pt x="3040702" y="95677"/>
                </a:cubicBezTo>
                <a:cubicBezTo>
                  <a:pt x="3032156" y="89980"/>
                  <a:pt x="3024450" y="82757"/>
                  <a:pt x="3015064" y="78585"/>
                </a:cubicBezTo>
                <a:cubicBezTo>
                  <a:pt x="2998601" y="71268"/>
                  <a:pt x="2980881" y="67190"/>
                  <a:pt x="2963790" y="61493"/>
                </a:cubicBezTo>
                <a:cubicBezTo>
                  <a:pt x="2903527" y="41406"/>
                  <a:pt x="2955062" y="56348"/>
                  <a:pt x="2835603" y="44402"/>
                </a:cubicBezTo>
                <a:cubicBezTo>
                  <a:pt x="2768361" y="37678"/>
                  <a:pt x="2771456" y="35315"/>
                  <a:pt x="2707416" y="27310"/>
                </a:cubicBezTo>
                <a:cubicBezTo>
                  <a:pt x="2681820" y="24110"/>
                  <a:pt x="2656141" y="21613"/>
                  <a:pt x="2630504" y="18764"/>
                </a:cubicBezTo>
                <a:cubicBezTo>
                  <a:pt x="2294154" y="26968"/>
                  <a:pt x="2272062" y="33275"/>
                  <a:pt x="1938294" y="18764"/>
                </a:cubicBezTo>
                <a:cubicBezTo>
                  <a:pt x="1920983" y="18011"/>
                  <a:pt x="1904145" y="12854"/>
                  <a:pt x="1887019" y="10219"/>
                </a:cubicBezTo>
                <a:cubicBezTo>
                  <a:pt x="1867111" y="7156"/>
                  <a:pt x="1847139" y="4522"/>
                  <a:pt x="1827199" y="1673"/>
                </a:cubicBezTo>
                <a:lnTo>
                  <a:pt x="921345" y="10219"/>
                </a:lnTo>
                <a:cubicBezTo>
                  <a:pt x="184981" y="10219"/>
                  <a:pt x="582568" y="-12774"/>
                  <a:pt x="237681" y="10219"/>
                </a:cubicBezTo>
                <a:cubicBezTo>
                  <a:pt x="186021" y="23133"/>
                  <a:pt x="214639" y="15050"/>
                  <a:pt x="152223" y="35856"/>
                </a:cubicBezTo>
                <a:cubicBezTo>
                  <a:pt x="143677" y="38705"/>
                  <a:pt x="134081" y="39405"/>
                  <a:pt x="126586" y="44402"/>
                </a:cubicBezTo>
                <a:cubicBezTo>
                  <a:pt x="118040" y="50099"/>
                  <a:pt x="110388" y="57447"/>
                  <a:pt x="100948" y="61493"/>
                </a:cubicBezTo>
                <a:cubicBezTo>
                  <a:pt x="90153" y="66120"/>
                  <a:pt x="78058" y="66812"/>
                  <a:pt x="66765" y="70039"/>
                </a:cubicBezTo>
                <a:cubicBezTo>
                  <a:pt x="58104" y="72514"/>
                  <a:pt x="49674" y="75736"/>
                  <a:pt x="41128" y="78585"/>
                </a:cubicBezTo>
                <a:cubicBezTo>
                  <a:pt x="29734" y="95677"/>
                  <a:pt x="11927" y="109932"/>
                  <a:pt x="6945" y="129860"/>
                </a:cubicBezTo>
                <a:lnTo>
                  <a:pt x="6945" y="129860"/>
                </a:lnTo>
                <a:close/>
              </a:path>
            </a:pathLst>
          </a:cu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8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b="3183"/>
          <a:stretch>
            <a:fillRect/>
          </a:stretch>
        </p:blipFill>
        <p:spPr bwMode="auto">
          <a:xfrm>
            <a:off x="1835696" y="752474"/>
            <a:ext cx="7308304" cy="577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2482" y="800100"/>
            <a:ext cx="1368425" cy="576263"/>
          </a:xfrm>
          <a:prstGeom prst="rect">
            <a:avLst/>
          </a:prstGeom>
          <a:solidFill>
            <a:schemeClr val="accent3">
              <a:lumMod val="20000"/>
              <a:lumOff val="80000"/>
              <a:alpha val="50195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Типы севооборота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7387" y="1720056"/>
            <a:ext cx="1368425" cy="576263"/>
          </a:xfrm>
          <a:prstGeom prst="rect">
            <a:avLst/>
          </a:prstGeom>
          <a:solidFill>
            <a:schemeClr val="accent3">
              <a:lumMod val="20000"/>
              <a:lumOff val="80000"/>
              <a:alpha val="50195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Описание состава культур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92482" y="2673350"/>
            <a:ext cx="1368425" cy="576263"/>
          </a:xfrm>
          <a:prstGeom prst="rect">
            <a:avLst/>
          </a:prstGeom>
          <a:solidFill>
            <a:schemeClr val="accent3">
              <a:lumMod val="20000"/>
              <a:lumOff val="80000"/>
              <a:alpha val="50195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Выбор поля - участка пашни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92482" y="3608388"/>
            <a:ext cx="1373187" cy="576262"/>
          </a:xfrm>
          <a:prstGeom prst="rect">
            <a:avLst/>
          </a:prstGeom>
          <a:solidFill>
            <a:schemeClr val="accent3">
              <a:lumMod val="20000"/>
              <a:lumOff val="80000"/>
              <a:alpha val="50195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Назначение полю севооборота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2482" y="4543425"/>
            <a:ext cx="1366837" cy="576263"/>
          </a:xfrm>
          <a:prstGeom prst="rect">
            <a:avLst/>
          </a:prstGeom>
          <a:solidFill>
            <a:schemeClr val="accent3">
              <a:lumMod val="20000"/>
              <a:lumOff val="80000"/>
              <a:alpha val="50195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Смена года</a:t>
            </a:r>
          </a:p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урожая</a:t>
            </a:r>
          </a:p>
        </p:txBody>
      </p:sp>
      <p:cxnSp>
        <p:nvCxnSpPr>
          <p:cNvPr id="10" name="AutoShape 10"/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971600" y="1376363"/>
            <a:ext cx="5095" cy="343693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1" name="AutoShape 11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971600" y="2296319"/>
            <a:ext cx="5095" cy="377031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12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976694" y="3249613"/>
            <a:ext cx="3175" cy="35877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13"/>
          <p:cNvCxnSpPr>
            <a:cxnSpLocks noChangeShapeType="1"/>
            <a:stCxn id="8" idx="2"/>
            <a:endCxn id="9" idx="0"/>
          </p:cNvCxnSpPr>
          <p:nvPr/>
        </p:nvCxnSpPr>
        <p:spPr bwMode="auto">
          <a:xfrm flipH="1">
            <a:off x="976694" y="4184650"/>
            <a:ext cx="3175" cy="35877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5480050"/>
            <a:ext cx="1584176" cy="576263"/>
          </a:xfrm>
          <a:prstGeom prst="rect">
            <a:avLst/>
          </a:prstGeom>
          <a:solidFill>
            <a:schemeClr val="accent3">
              <a:lumMod val="20000"/>
              <a:lumOff val="80000"/>
              <a:alpha val="50195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Автоматическая смена культур</a:t>
            </a:r>
          </a:p>
        </p:txBody>
      </p:sp>
      <p:cxnSp>
        <p:nvCxnSpPr>
          <p:cNvPr id="15" name="AutoShape 16"/>
          <p:cNvCxnSpPr>
            <a:cxnSpLocks noChangeShapeType="1"/>
            <a:stCxn id="9" idx="2"/>
            <a:endCxn id="14" idx="0"/>
          </p:cNvCxnSpPr>
          <p:nvPr/>
        </p:nvCxnSpPr>
        <p:spPr bwMode="auto">
          <a:xfrm flipH="1">
            <a:off x="971600" y="5119688"/>
            <a:ext cx="4301" cy="36036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173183" y="73352"/>
            <a:ext cx="5275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r" eaLnBrk="1" hangingPunct="1"/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Сведения о севооборотах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5292080" y="5141737"/>
            <a:ext cx="1897590" cy="626444"/>
          </a:xfrm>
          <a:custGeom>
            <a:avLst/>
            <a:gdLst>
              <a:gd name="connsiteX0" fmla="*/ 333286 w 1897590"/>
              <a:gd name="connsiteY0" fmla="*/ 2601 h 626444"/>
              <a:gd name="connsiteX1" fmla="*/ 153824 w 1897590"/>
              <a:gd name="connsiteY1" fmla="*/ 11147 h 626444"/>
              <a:gd name="connsiteX2" fmla="*/ 102550 w 1897590"/>
              <a:gd name="connsiteY2" fmla="*/ 28238 h 626444"/>
              <a:gd name="connsiteX3" fmla="*/ 42729 w 1897590"/>
              <a:gd name="connsiteY3" fmla="*/ 88059 h 626444"/>
              <a:gd name="connsiteX4" fmla="*/ 25638 w 1897590"/>
              <a:gd name="connsiteY4" fmla="*/ 113696 h 626444"/>
              <a:gd name="connsiteX5" fmla="*/ 8546 w 1897590"/>
              <a:gd name="connsiteY5" fmla="*/ 164971 h 626444"/>
              <a:gd name="connsiteX6" fmla="*/ 0 w 1897590"/>
              <a:gd name="connsiteY6" fmla="*/ 190608 h 626444"/>
              <a:gd name="connsiteX7" fmla="*/ 8546 w 1897590"/>
              <a:gd name="connsiteY7" fmla="*/ 301704 h 626444"/>
              <a:gd name="connsiteX8" fmla="*/ 51275 w 1897590"/>
              <a:gd name="connsiteY8" fmla="*/ 352979 h 626444"/>
              <a:gd name="connsiteX9" fmla="*/ 76912 w 1897590"/>
              <a:gd name="connsiteY9" fmla="*/ 370070 h 626444"/>
              <a:gd name="connsiteX10" fmla="*/ 102550 w 1897590"/>
              <a:gd name="connsiteY10" fmla="*/ 395707 h 626444"/>
              <a:gd name="connsiteX11" fmla="*/ 128187 w 1897590"/>
              <a:gd name="connsiteY11" fmla="*/ 404253 h 626444"/>
              <a:gd name="connsiteX12" fmla="*/ 179462 w 1897590"/>
              <a:gd name="connsiteY12" fmla="*/ 438436 h 626444"/>
              <a:gd name="connsiteX13" fmla="*/ 230737 w 1897590"/>
              <a:gd name="connsiteY13" fmla="*/ 472620 h 626444"/>
              <a:gd name="connsiteX14" fmla="*/ 256374 w 1897590"/>
              <a:gd name="connsiteY14" fmla="*/ 489711 h 626444"/>
              <a:gd name="connsiteX15" fmla="*/ 341832 w 1897590"/>
              <a:gd name="connsiteY15" fmla="*/ 515349 h 626444"/>
              <a:gd name="connsiteX16" fmla="*/ 367469 w 1897590"/>
              <a:gd name="connsiteY16" fmla="*/ 523894 h 626444"/>
              <a:gd name="connsiteX17" fmla="*/ 435836 w 1897590"/>
              <a:gd name="connsiteY17" fmla="*/ 540986 h 626444"/>
              <a:gd name="connsiteX18" fmla="*/ 512748 w 1897590"/>
              <a:gd name="connsiteY18" fmla="*/ 566623 h 626444"/>
              <a:gd name="connsiteX19" fmla="*/ 538385 w 1897590"/>
              <a:gd name="connsiteY19" fmla="*/ 575169 h 626444"/>
              <a:gd name="connsiteX20" fmla="*/ 615297 w 1897590"/>
              <a:gd name="connsiteY20" fmla="*/ 592261 h 626444"/>
              <a:gd name="connsiteX21" fmla="*/ 640935 w 1897590"/>
              <a:gd name="connsiteY21" fmla="*/ 600807 h 626444"/>
              <a:gd name="connsiteX22" fmla="*/ 683664 w 1897590"/>
              <a:gd name="connsiteY22" fmla="*/ 609352 h 626444"/>
              <a:gd name="connsiteX23" fmla="*/ 709301 w 1897590"/>
              <a:gd name="connsiteY23" fmla="*/ 617898 h 626444"/>
              <a:gd name="connsiteX24" fmla="*/ 794759 w 1897590"/>
              <a:gd name="connsiteY24" fmla="*/ 626444 h 626444"/>
              <a:gd name="connsiteX25" fmla="*/ 1059679 w 1897590"/>
              <a:gd name="connsiteY25" fmla="*/ 609352 h 626444"/>
              <a:gd name="connsiteX26" fmla="*/ 1281869 w 1897590"/>
              <a:gd name="connsiteY26" fmla="*/ 600807 h 626444"/>
              <a:gd name="connsiteX27" fmla="*/ 1367327 w 1897590"/>
              <a:gd name="connsiteY27" fmla="*/ 575169 h 626444"/>
              <a:gd name="connsiteX28" fmla="*/ 1392965 w 1897590"/>
              <a:gd name="connsiteY28" fmla="*/ 566623 h 626444"/>
              <a:gd name="connsiteX29" fmla="*/ 1444239 w 1897590"/>
              <a:gd name="connsiteY29" fmla="*/ 558078 h 626444"/>
              <a:gd name="connsiteX30" fmla="*/ 1495514 w 1897590"/>
              <a:gd name="connsiteY30" fmla="*/ 540986 h 626444"/>
              <a:gd name="connsiteX31" fmla="*/ 1529697 w 1897590"/>
              <a:gd name="connsiteY31" fmla="*/ 532440 h 626444"/>
              <a:gd name="connsiteX32" fmla="*/ 1580972 w 1897590"/>
              <a:gd name="connsiteY32" fmla="*/ 515349 h 626444"/>
              <a:gd name="connsiteX33" fmla="*/ 1640793 w 1897590"/>
              <a:gd name="connsiteY33" fmla="*/ 506803 h 626444"/>
              <a:gd name="connsiteX34" fmla="*/ 1726251 w 1897590"/>
              <a:gd name="connsiteY34" fmla="*/ 489711 h 626444"/>
              <a:gd name="connsiteX35" fmla="*/ 1777525 w 1897590"/>
              <a:gd name="connsiteY35" fmla="*/ 472620 h 626444"/>
              <a:gd name="connsiteX36" fmla="*/ 1803163 w 1897590"/>
              <a:gd name="connsiteY36" fmla="*/ 464074 h 626444"/>
              <a:gd name="connsiteX37" fmla="*/ 1828800 w 1897590"/>
              <a:gd name="connsiteY37" fmla="*/ 446982 h 626444"/>
              <a:gd name="connsiteX38" fmla="*/ 1845892 w 1897590"/>
              <a:gd name="connsiteY38" fmla="*/ 421345 h 626444"/>
              <a:gd name="connsiteX39" fmla="*/ 1871529 w 1897590"/>
              <a:gd name="connsiteY39" fmla="*/ 412799 h 626444"/>
              <a:gd name="connsiteX40" fmla="*/ 1897167 w 1897590"/>
              <a:gd name="connsiteY40" fmla="*/ 361524 h 626444"/>
              <a:gd name="connsiteX41" fmla="*/ 1871529 w 1897590"/>
              <a:gd name="connsiteY41" fmla="*/ 241883 h 626444"/>
              <a:gd name="connsiteX42" fmla="*/ 1794617 w 1897590"/>
              <a:gd name="connsiteY42" fmla="*/ 207700 h 626444"/>
              <a:gd name="connsiteX43" fmla="*/ 1743342 w 1897590"/>
              <a:gd name="connsiteY43" fmla="*/ 190608 h 626444"/>
              <a:gd name="connsiteX44" fmla="*/ 1674976 w 1897590"/>
              <a:gd name="connsiteY44" fmla="*/ 173517 h 626444"/>
              <a:gd name="connsiteX45" fmla="*/ 1529697 w 1897590"/>
              <a:gd name="connsiteY45" fmla="*/ 164971 h 626444"/>
              <a:gd name="connsiteX46" fmla="*/ 1418602 w 1897590"/>
              <a:gd name="connsiteY46" fmla="*/ 147879 h 626444"/>
              <a:gd name="connsiteX47" fmla="*/ 897309 w 1897590"/>
              <a:gd name="connsiteY47" fmla="*/ 139334 h 626444"/>
              <a:gd name="connsiteX48" fmla="*/ 871671 w 1897590"/>
              <a:gd name="connsiteY48" fmla="*/ 130788 h 626444"/>
              <a:gd name="connsiteX49" fmla="*/ 734939 w 1897590"/>
              <a:gd name="connsiteY49" fmla="*/ 113696 h 626444"/>
              <a:gd name="connsiteX50" fmla="*/ 640935 w 1897590"/>
              <a:gd name="connsiteY50" fmla="*/ 88059 h 626444"/>
              <a:gd name="connsiteX51" fmla="*/ 444382 w 1897590"/>
              <a:gd name="connsiteY51" fmla="*/ 70967 h 626444"/>
              <a:gd name="connsiteX52" fmla="*/ 410198 w 1897590"/>
              <a:gd name="connsiteY52" fmla="*/ 62422 h 626444"/>
              <a:gd name="connsiteX53" fmla="*/ 350378 w 1897590"/>
              <a:gd name="connsiteY53" fmla="*/ 53876 h 626444"/>
              <a:gd name="connsiteX54" fmla="*/ 333286 w 1897590"/>
              <a:gd name="connsiteY54" fmla="*/ 2601 h 62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97590" h="626444">
                <a:moveTo>
                  <a:pt x="333286" y="2601"/>
                </a:moveTo>
                <a:cubicBezTo>
                  <a:pt x="300527" y="-4521"/>
                  <a:pt x="213346" y="4534"/>
                  <a:pt x="153824" y="11147"/>
                </a:cubicBezTo>
                <a:cubicBezTo>
                  <a:pt x="135918" y="13136"/>
                  <a:pt x="102550" y="28238"/>
                  <a:pt x="102550" y="28238"/>
                </a:cubicBezTo>
                <a:cubicBezTo>
                  <a:pt x="18056" y="84568"/>
                  <a:pt x="69051" y="35414"/>
                  <a:pt x="42729" y="88059"/>
                </a:cubicBezTo>
                <a:cubicBezTo>
                  <a:pt x="38136" y="97245"/>
                  <a:pt x="29809" y="104311"/>
                  <a:pt x="25638" y="113696"/>
                </a:cubicBezTo>
                <a:cubicBezTo>
                  <a:pt x="18321" y="130159"/>
                  <a:pt x="14243" y="147879"/>
                  <a:pt x="8546" y="164971"/>
                </a:cubicBezTo>
                <a:lnTo>
                  <a:pt x="0" y="190608"/>
                </a:lnTo>
                <a:cubicBezTo>
                  <a:pt x="2849" y="227640"/>
                  <a:pt x="1701" y="265199"/>
                  <a:pt x="8546" y="301704"/>
                </a:cubicBezTo>
                <a:cubicBezTo>
                  <a:pt x="11035" y="314980"/>
                  <a:pt x="43447" y="346456"/>
                  <a:pt x="51275" y="352979"/>
                </a:cubicBezTo>
                <a:cubicBezTo>
                  <a:pt x="59165" y="359554"/>
                  <a:pt x="69022" y="363495"/>
                  <a:pt x="76912" y="370070"/>
                </a:cubicBezTo>
                <a:cubicBezTo>
                  <a:pt x="86197" y="377807"/>
                  <a:pt x="92494" y="389003"/>
                  <a:pt x="102550" y="395707"/>
                </a:cubicBezTo>
                <a:cubicBezTo>
                  <a:pt x="110045" y="400704"/>
                  <a:pt x="120313" y="399878"/>
                  <a:pt x="128187" y="404253"/>
                </a:cubicBezTo>
                <a:cubicBezTo>
                  <a:pt x="146144" y="414229"/>
                  <a:pt x="162370" y="427042"/>
                  <a:pt x="179462" y="438436"/>
                </a:cubicBezTo>
                <a:lnTo>
                  <a:pt x="230737" y="472620"/>
                </a:lnTo>
                <a:cubicBezTo>
                  <a:pt x="239283" y="478317"/>
                  <a:pt x="246631" y="486463"/>
                  <a:pt x="256374" y="489711"/>
                </a:cubicBezTo>
                <a:cubicBezTo>
                  <a:pt x="378184" y="530315"/>
                  <a:pt x="251452" y="489527"/>
                  <a:pt x="341832" y="515349"/>
                </a:cubicBezTo>
                <a:cubicBezTo>
                  <a:pt x="350493" y="517824"/>
                  <a:pt x="358779" y="521524"/>
                  <a:pt x="367469" y="523894"/>
                </a:cubicBezTo>
                <a:cubicBezTo>
                  <a:pt x="390132" y="530075"/>
                  <a:pt x="413551" y="533557"/>
                  <a:pt x="435836" y="540986"/>
                </a:cubicBezTo>
                <a:lnTo>
                  <a:pt x="512748" y="566623"/>
                </a:lnTo>
                <a:cubicBezTo>
                  <a:pt x="521294" y="569471"/>
                  <a:pt x="529552" y="573402"/>
                  <a:pt x="538385" y="575169"/>
                </a:cubicBezTo>
                <a:cubicBezTo>
                  <a:pt x="567757" y="581044"/>
                  <a:pt x="587135" y="584215"/>
                  <a:pt x="615297" y="592261"/>
                </a:cubicBezTo>
                <a:cubicBezTo>
                  <a:pt x="623959" y="594736"/>
                  <a:pt x="632196" y="598622"/>
                  <a:pt x="640935" y="600807"/>
                </a:cubicBezTo>
                <a:cubicBezTo>
                  <a:pt x="655026" y="604330"/>
                  <a:pt x="669573" y="605829"/>
                  <a:pt x="683664" y="609352"/>
                </a:cubicBezTo>
                <a:cubicBezTo>
                  <a:pt x="692403" y="611537"/>
                  <a:pt x="700398" y="616528"/>
                  <a:pt x="709301" y="617898"/>
                </a:cubicBezTo>
                <a:cubicBezTo>
                  <a:pt x="737596" y="622251"/>
                  <a:pt x="766273" y="623595"/>
                  <a:pt x="794759" y="626444"/>
                </a:cubicBezTo>
                <a:lnTo>
                  <a:pt x="1059679" y="609352"/>
                </a:lnTo>
                <a:lnTo>
                  <a:pt x="1281869" y="600807"/>
                </a:lnTo>
                <a:cubicBezTo>
                  <a:pt x="1328637" y="569629"/>
                  <a:pt x="1288769" y="590881"/>
                  <a:pt x="1367327" y="575169"/>
                </a:cubicBezTo>
                <a:cubicBezTo>
                  <a:pt x="1376160" y="573402"/>
                  <a:pt x="1384171" y="568577"/>
                  <a:pt x="1392965" y="566623"/>
                </a:cubicBezTo>
                <a:cubicBezTo>
                  <a:pt x="1409879" y="562864"/>
                  <a:pt x="1427148" y="560926"/>
                  <a:pt x="1444239" y="558078"/>
                </a:cubicBezTo>
                <a:cubicBezTo>
                  <a:pt x="1461331" y="552381"/>
                  <a:pt x="1478036" y="545356"/>
                  <a:pt x="1495514" y="540986"/>
                </a:cubicBezTo>
                <a:cubicBezTo>
                  <a:pt x="1506908" y="538137"/>
                  <a:pt x="1518447" y="535815"/>
                  <a:pt x="1529697" y="532440"/>
                </a:cubicBezTo>
                <a:cubicBezTo>
                  <a:pt x="1546953" y="527263"/>
                  <a:pt x="1563137" y="517897"/>
                  <a:pt x="1580972" y="515349"/>
                </a:cubicBezTo>
                <a:lnTo>
                  <a:pt x="1640793" y="506803"/>
                </a:lnTo>
                <a:cubicBezTo>
                  <a:pt x="1711882" y="483106"/>
                  <a:pt x="1598606" y="519167"/>
                  <a:pt x="1726251" y="489711"/>
                </a:cubicBezTo>
                <a:cubicBezTo>
                  <a:pt x="1743805" y="485660"/>
                  <a:pt x="1760434" y="478317"/>
                  <a:pt x="1777525" y="472620"/>
                </a:cubicBezTo>
                <a:lnTo>
                  <a:pt x="1803163" y="464074"/>
                </a:lnTo>
                <a:cubicBezTo>
                  <a:pt x="1811709" y="458377"/>
                  <a:pt x="1821537" y="454245"/>
                  <a:pt x="1828800" y="446982"/>
                </a:cubicBezTo>
                <a:cubicBezTo>
                  <a:pt x="1836063" y="439719"/>
                  <a:pt x="1837872" y="427761"/>
                  <a:pt x="1845892" y="421345"/>
                </a:cubicBezTo>
                <a:cubicBezTo>
                  <a:pt x="1852926" y="415718"/>
                  <a:pt x="1862983" y="415648"/>
                  <a:pt x="1871529" y="412799"/>
                </a:cubicBezTo>
                <a:cubicBezTo>
                  <a:pt x="1880171" y="399836"/>
                  <a:pt x="1897167" y="379216"/>
                  <a:pt x="1897167" y="361524"/>
                </a:cubicBezTo>
                <a:cubicBezTo>
                  <a:pt x="1897167" y="319679"/>
                  <a:pt x="1902981" y="273335"/>
                  <a:pt x="1871529" y="241883"/>
                </a:cubicBezTo>
                <a:cubicBezTo>
                  <a:pt x="1851216" y="221570"/>
                  <a:pt x="1820000" y="216161"/>
                  <a:pt x="1794617" y="207700"/>
                </a:cubicBezTo>
                <a:lnTo>
                  <a:pt x="1743342" y="190608"/>
                </a:lnTo>
                <a:cubicBezTo>
                  <a:pt x="1720553" y="184911"/>
                  <a:pt x="1698425" y="174896"/>
                  <a:pt x="1674976" y="173517"/>
                </a:cubicBezTo>
                <a:lnTo>
                  <a:pt x="1529697" y="164971"/>
                </a:lnTo>
                <a:cubicBezTo>
                  <a:pt x="1513281" y="162235"/>
                  <a:pt x="1431956" y="148272"/>
                  <a:pt x="1418602" y="147879"/>
                </a:cubicBezTo>
                <a:cubicBezTo>
                  <a:pt x="1244889" y="142770"/>
                  <a:pt x="1071073" y="142182"/>
                  <a:pt x="897309" y="139334"/>
                </a:cubicBezTo>
                <a:cubicBezTo>
                  <a:pt x="888763" y="136485"/>
                  <a:pt x="880575" y="132158"/>
                  <a:pt x="871671" y="130788"/>
                </a:cubicBezTo>
                <a:cubicBezTo>
                  <a:pt x="794833" y="118967"/>
                  <a:pt x="798799" y="127888"/>
                  <a:pt x="734939" y="113696"/>
                </a:cubicBezTo>
                <a:cubicBezTo>
                  <a:pt x="670266" y="99324"/>
                  <a:pt x="761718" y="103157"/>
                  <a:pt x="640935" y="88059"/>
                </a:cubicBezTo>
                <a:cubicBezTo>
                  <a:pt x="530075" y="74201"/>
                  <a:pt x="595483" y="81041"/>
                  <a:pt x="444382" y="70967"/>
                </a:cubicBezTo>
                <a:cubicBezTo>
                  <a:pt x="432987" y="68119"/>
                  <a:pt x="421754" y="64523"/>
                  <a:pt x="410198" y="62422"/>
                </a:cubicBezTo>
                <a:cubicBezTo>
                  <a:pt x="390380" y="58819"/>
                  <a:pt x="370005" y="58405"/>
                  <a:pt x="350378" y="53876"/>
                </a:cubicBezTo>
                <a:cubicBezTo>
                  <a:pt x="332823" y="49825"/>
                  <a:pt x="366045" y="9723"/>
                  <a:pt x="333286" y="260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5946924" y="2900702"/>
            <a:ext cx="2640651" cy="69324"/>
          </a:xfrm>
          <a:custGeom>
            <a:avLst/>
            <a:gdLst>
              <a:gd name="connsiteX0" fmla="*/ 0 w 2640651"/>
              <a:gd name="connsiteY0" fmla="*/ 26595 h 69324"/>
              <a:gd name="connsiteX1" fmla="*/ 42729 w 2640651"/>
              <a:gd name="connsiteY1" fmla="*/ 9504 h 69324"/>
              <a:gd name="connsiteX2" fmla="*/ 179462 w 2640651"/>
              <a:gd name="connsiteY2" fmla="*/ 26595 h 69324"/>
              <a:gd name="connsiteX3" fmla="*/ 367469 w 2640651"/>
              <a:gd name="connsiteY3" fmla="*/ 43687 h 69324"/>
              <a:gd name="connsiteX4" fmla="*/ 828942 w 2640651"/>
              <a:gd name="connsiteY4" fmla="*/ 60779 h 69324"/>
              <a:gd name="connsiteX5" fmla="*/ 1068224 w 2640651"/>
              <a:gd name="connsiteY5" fmla="*/ 69324 h 69324"/>
              <a:gd name="connsiteX6" fmla="*/ 1666430 w 2640651"/>
              <a:gd name="connsiteY6" fmla="*/ 60779 h 69324"/>
              <a:gd name="connsiteX7" fmla="*/ 1717705 w 2640651"/>
              <a:gd name="connsiteY7" fmla="*/ 43687 h 69324"/>
              <a:gd name="connsiteX8" fmla="*/ 1837346 w 2640651"/>
              <a:gd name="connsiteY8" fmla="*/ 26595 h 69324"/>
              <a:gd name="connsiteX9" fmla="*/ 2059537 w 2640651"/>
              <a:gd name="connsiteY9" fmla="*/ 18050 h 69324"/>
              <a:gd name="connsiteX10" fmla="*/ 2247544 w 2640651"/>
              <a:gd name="connsiteY10" fmla="*/ 9504 h 69324"/>
              <a:gd name="connsiteX11" fmla="*/ 2358639 w 2640651"/>
              <a:gd name="connsiteY11" fmla="*/ 9504 h 69324"/>
              <a:gd name="connsiteX12" fmla="*/ 2427006 w 2640651"/>
              <a:gd name="connsiteY12" fmla="*/ 958 h 69324"/>
              <a:gd name="connsiteX13" fmla="*/ 2640651 w 2640651"/>
              <a:gd name="connsiteY13" fmla="*/ 958 h 6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0651" h="69324">
                <a:moveTo>
                  <a:pt x="0" y="26595"/>
                </a:moveTo>
                <a:cubicBezTo>
                  <a:pt x="14243" y="20898"/>
                  <a:pt x="27428" y="10597"/>
                  <a:pt x="42729" y="9504"/>
                </a:cubicBezTo>
                <a:cubicBezTo>
                  <a:pt x="59512" y="8305"/>
                  <a:pt x="156691" y="23749"/>
                  <a:pt x="179462" y="26595"/>
                </a:cubicBezTo>
                <a:cubicBezTo>
                  <a:pt x="251591" y="35611"/>
                  <a:pt x="290693" y="38392"/>
                  <a:pt x="367469" y="43687"/>
                </a:cubicBezTo>
                <a:cubicBezTo>
                  <a:pt x="587439" y="58858"/>
                  <a:pt x="517443" y="51340"/>
                  <a:pt x="828942" y="60779"/>
                </a:cubicBezTo>
                <a:lnTo>
                  <a:pt x="1068224" y="69324"/>
                </a:lnTo>
                <a:cubicBezTo>
                  <a:pt x="1267626" y="66476"/>
                  <a:pt x="1467163" y="68645"/>
                  <a:pt x="1666430" y="60779"/>
                </a:cubicBezTo>
                <a:cubicBezTo>
                  <a:pt x="1684432" y="60068"/>
                  <a:pt x="1700039" y="47220"/>
                  <a:pt x="1717705" y="43687"/>
                </a:cubicBezTo>
                <a:cubicBezTo>
                  <a:pt x="1766295" y="33969"/>
                  <a:pt x="1780509" y="29843"/>
                  <a:pt x="1837346" y="26595"/>
                </a:cubicBezTo>
                <a:cubicBezTo>
                  <a:pt x="1911344" y="22367"/>
                  <a:pt x="1985483" y="21135"/>
                  <a:pt x="2059537" y="18050"/>
                </a:cubicBezTo>
                <a:lnTo>
                  <a:pt x="2247544" y="9504"/>
                </a:lnTo>
                <a:cubicBezTo>
                  <a:pt x="2375445" y="-11813"/>
                  <a:pt x="2215688" y="9504"/>
                  <a:pt x="2358639" y="9504"/>
                </a:cubicBezTo>
                <a:cubicBezTo>
                  <a:pt x="2381605" y="9504"/>
                  <a:pt x="2404050" y="1654"/>
                  <a:pt x="2427006" y="958"/>
                </a:cubicBezTo>
                <a:cubicBezTo>
                  <a:pt x="2498188" y="-1199"/>
                  <a:pt x="2569436" y="958"/>
                  <a:pt x="2640651" y="95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2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Ведение паспортов полей с привязкой к году урожая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8362" y="1196751"/>
            <a:ext cx="4918394" cy="4752528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сельскохозяйственных угодий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агрохимический мониторинг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выполняются на основе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геопространственной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привязки данных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None/>
            </a:pP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экранной навигации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позволяют при выборе поля на карте просматривать его характеристики и, наоборот, при просмотре параметров сельскохозяйственного угодья оценивать его размещение на местности. </a:t>
            </a:r>
          </a:p>
        </p:txBody>
      </p:sp>
      <p:pic>
        <p:nvPicPr>
          <p:cNvPr id="1026" name="Picture 2" descr="I:\img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52736"/>
            <a:ext cx="4342330" cy="5616624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>
            <a:off x="4139952" y="2636912"/>
            <a:ext cx="2952328" cy="19442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00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функциями подсистемы являются: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" y="1052736"/>
            <a:ext cx="9144000" cy="4676175"/>
          </a:xfrm>
          <a:solidFill>
            <a:schemeClr val="bg2"/>
          </a:solidFill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геометрических параметров полей и рабочих участков (площадь, периметр)</a:t>
            </a: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данных о сельскохозяйственных угодьях с учетом привязки к году урожая;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и анализ тематических карт агрохимического мониторинга полей, возделываемой культуры, вносимых удобрений, урожайности и проч.;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привязка к карте земельных угодий</a:t>
            </a: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привязка к карте инфраструктуры предприятия;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отчетов на основании данных о сельскохозяйственных угодьях.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и редактирование информации о выполненных по полю мероприятиях, внесённых удобрениях, средствах защиты растений и химической мелиорации.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70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802</Words>
  <Application>Microsoft Office PowerPoint</Application>
  <PresentationFormat>Экран (4:3)</PresentationFormat>
  <Paragraphs>129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Batang</vt:lpstr>
      <vt:lpstr>Calibri</vt:lpstr>
      <vt:lpstr>Times New Roman</vt:lpstr>
      <vt:lpstr>Wingdings</vt:lpstr>
      <vt:lpstr>Тема Office</vt:lpstr>
      <vt:lpstr>Тема: Мониторинг сельскохозяйственных угодий</vt:lpstr>
      <vt:lpstr>-мониторинг границ рабочих участков полей;    - агрохимический мониторинг полей;    - картирование урожайности;    - анализ условий местности.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Ведение паспортов полей с привязкой к году урожая </vt:lpstr>
      <vt:lpstr>Основными функциями подсистемы являются: </vt:lpstr>
      <vt:lpstr>Презентация PowerPoint</vt:lpstr>
      <vt:lpstr>Состав системы картирования урожайности </vt:lpstr>
      <vt:lpstr>Презентация PowerPoint</vt:lpstr>
      <vt:lpstr>Презентация PowerPoint</vt:lpstr>
      <vt:lpstr>Презентация PowerPoint</vt:lpstr>
      <vt:lpstr>Фрагмент интеллект-карты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Пользователь Windows</cp:lastModifiedBy>
  <cp:revision>76</cp:revision>
  <dcterms:created xsi:type="dcterms:W3CDTF">2014-09-22T15:37:16Z</dcterms:created>
  <dcterms:modified xsi:type="dcterms:W3CDTF">2020-09-29T09:14:11Z</dcterms:modified>
</cp:coreProperties>
</file>