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4BFD-5913-4E3D-9314-BE65FF449AA6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81B0-5CEE-4BB7-A7A1-70AEFD854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376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4BFD-5913-4E3D-9314-BE65FF449AA6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81B0-5CEE-4BB7-A7A1-70AEFD854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41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4BFD-5913-4E3D-9314-BE65FF449AA6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81B0-5CEE-4BB7-A7A1-70AEFD854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25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4BFD-5913-4E3D-9314-BE65FF449AA6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81B0-5CEE-4BB7-A7A1-70AEFD854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93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4BFD-5913-4E3D-9314-BE65FF449AA6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81B0-5CEE-4BB7-A7A1-70AEFD854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8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4BFD-5913-4E3D-9314-BE65FF449AA6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81B0-5CEE-4BB7-A7A1-70AEFD854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9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4BFD-5913-4E3D-9314-BE65FF449AA6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81B0-5CEE-4BB7-A7A1-70AEFD854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13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4BFD-5913-4E3D-9314-BE65FF449AA6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81B0-5CEE-4BB7-A7A1-70AEFD854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13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4BFD-5913-4E3D-9314-BE65FF449AA6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81B0-5CEE-4BB7-A7A1-70AEFD854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13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4BFD-5913-4E3D-9314-BE65FF449AA6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81B0-5CEE-4BB7-A7A1-70AEFD854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4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4BFD-5913-4E3D-9314-BE65FF449AA6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81B0-5CEE-4BB7-A7A1-70AEFD854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224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D4BFD-5913-4E3D-9314-BE65FF449AA6}" type="datetimeFigureOut">
              <a:rPr lang="ru-RU" smtClean="0"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F81B0-5CEE-4BB7-A7A1-70AEFD8543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4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Тема урока: </a:t>
            </a:r>
            <a:r>
              <a:rPr lang="ru-RU" dirty="0"/>
              <a:t>Сравнительная характеристика кормов по питательности и хозяйственному использованию.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477294"/>
            <a:ext cx="4572000" cy="3048000"/>
          </a:xfrm>
        </p:spPr>
      </p:pic>
    </p:spTree>
    <p:extLst>
      <p:ext uri="{BB962C8B-B14F-4D97-AF65-F5344CB8AC3E}">
        <p14:creationId xmlns:p14="http://schemas.microsoft.com/office/powerpoint/2010/main" val="4270549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Содержание </a:t>
            </a:r>
            <a:r>
              <a:rPr lang="ru-RU" dirty="0" err="1" smtClean="0"/>
              <a:t>переваримого</a:t>
            </a:r>
            <a:r>
              <a:rPr lang="ru-RU" dirty="0" smtClean="0"/>
              <a:t> протеина (в граммах) в 1 кг корма колеблется в таких пределах: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свекла </a:t>
            </a:r>
            <a:r>
              <a:rPr lang="ru-RU" dirty="0"/>
              <a:t>сахарная ... 12</a:t>
            </a:r>
          </a:p>
          <a:p>
            <a:pPr lvl="0"/>
            <a:r>
              <a:rPr lang="ru-RU" dirty="0"/>
              <a:t>сено люцерновое ... 116</a:t>
            </a:r>
          </a:p>
          <a:p>
            <a:pPr lvl="0"/>
            <a:r>
              <a:rPr lang="ru-RU" dirty="0"/>
              <a:t>подсолнечный жмых ... 396</a:t>
            </a:r>
          </a:p>
          <a:p>
            <a:pPr lvl="0"/>
            <a:r>
              <a:rPr lang="ru-RU" dirty="0"/>
              <a:t>сено клеверное ... 79</a:t>
            </a:r>
          </a:p>
          <a:p>
            <a:pPr lvl="0"/>
            <a:r>
              <a:rPr lang="ru-RU" dirty="0"/>
              <a:t>отруби пшеничные ... 130</a:t>
            </a:r>
          </a:p>
          <a:p>
            <a:pPr lvl="0"/>
            <a:r>
              <a:rPr lang="ru-RU" dirty="0"/>
              <a:t>солома овсяная ... 14</a:t>
            </a:r>
          </a:p>
          <a:p>
            <a:pPr lvl="0"/>
            <a:r>
              <a:rPr lang="ru-RU" dirty="0"/>
              <a:t>кукуруза (зерно) ... 78</a:t>
            </a:r>
          </a:p>
          <a:p>
            <a:pPr lvl="0"/>
            <a:r>
              <a:rPr lang="ru-RU" dirty="0"/>
              <a:t>силос кукурузный ... 14</a:t>
            </a:r>
          </a:p>
          <a:p>
            <a:pPr lvl="0"/>
            <a:r>
              <a:rPr lang="ru-RU" dirty="0"/>
              <a:t>мякина овсяная ... 29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68" y="1825625"/>
            <a:ext cx="4171950" cy="4021157"/>
          </a:xfrm>
        </p:spPr>
      </p:pic>
    </p:spTree>
    <p:extLst>
      <p:ext uri="{BB962C8B-B14F-4D97-AF65-F5344CB8AC3E}">
        <p14:creationId xmlns:p14="http://schemas.microsoft.com/office/powerpoint/2010/main" val="3380897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Углеводы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Они </a:t>
            </a:r>
            <a:r>
              <a:rPr lang="ru-RU" dirty="0"/>
              <a:t>составляют основную массу сухого вещества корма. Углеводы обеспечивают теплорегуляцию в организме животного, входят в состав почти всех тканей организма, являются материалом для образования жира молока и тела животных, а также используются животными для производства мускульной работы. Типичными представителями углеводов являются крахмал, сахар и клетчатка, которые содержатся в растительных кормах.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20" y="2001933"/>
            <a:ext cx="5181600" cy="3450082"/>
          </a:xfrm>
        </p:spPr>
      </p:pic>
    </p:spTree>
    <p:extLst>
      <p:ext uri="{BB962C8B-B14F-4D97-AF65-F5344CB8AC3E}">
        <p14:creationId xmlns:p14="http://schemas.microsoft.com/office/powerpoint/2010/main" val="3701729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Недостаток углеводов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Недостаток в кормовых рационах легкопереваримых углеводов (крахмала и сахара) ведет к нарушению углеводно-жирового обмена. Избыточное поступление в организм животного крахмала и сахара сопровождается снижением переваримости их. Клетчатка плохо переваривается животными; следовательно, чем больше ее в кормовых рационах, тем они менее питательны. Но в то же время клетчатка играет весьма важную роль в пищеварении животных.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72" y="1928309"/>
            <a:ext cx="5181600" cy="3451026"/>
          </a:xfrm>
        </p:spPr>
      </p:pic>
    </p:spTree>
    <p:extLst>
      <p:ext uri="{BB962C8B-B14F-4D97-AF65-F5344CB8AC3E}">
        <p14:creationId xmlns:p14="http://schemas.microsoft.com/office/powerpoint/2010/main" val="3523705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Клетчатка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недостатке клетчатки менее интенсивно протекают микробные процессы в рубце, так как количество микрофлоры в этом случае снижается. Одновременно замедляется работа пищеварительного тракта, нарушается пищеварение. Нормально на долю клетчатки в рационах молочных коров должно приходиться 22% сухого вещества, в рационах свиней - 7-10 и в рационах птицы - 5-7%. Всякие отклонения в содержании клетчатки в рационах отрицательно влияют на переваримость и усвояемость корма.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Наиболее богаты клетчаткой грубые корма. Солома злаков содержит от 25 до 40% клетчатки, сено разное - от 20 до 30%; мало клетчатки в </a:t>
            </a:r>
            <a:r>
              <a:rPr lang="ru-RU" dirty="0" err="1"/>
              <a:t>корнеклубнеплодах</a:t>
            </a:r>
            <a:r>
              <a:rPr lang="ru-RU" dirty="0"/>
              <a:t> - от 0,2 до 2%.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16" y="1944150"/>
            <a:ext cx="5181600" cy="3437631"/>
          </a:xfrm>
        </p:spPr>
      </p:pic>
    </p:spTree>
    <p:extLst>
      <p:ext uri="{BB962C8B-B14F-4D97-AF65-F5344CB8AC3E}">
        <p14:creationId xmlns:p14="http://schemas.microsoft.com/office/powerpoint/2010/main" val="726595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Жиры.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Жиры </a:t>
            </a:r>
            <a:r>
              <a:rPr lang="ru-RU" dirty="0"/>
              <a:t>являются необходимым питательным веществом в кормовых рационах. Хотя жиры тела животного в основном образуются из углеводов корма, но некоторые жирные кислоты, входящие в состав природных жиров, являются незаменимыми в не могут синтезироваться в организме животного. При недостатке жира в корме у сельскохозяйственных животных возникают авитаминозы, заболевание кожи и нарушение воспроизводительной способности.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84" y="2138966"/>
            <a:ext cx="5181600" cy="3212592"/>
          </a:xfrm>
        </p:spPr>
      </p:pic>
    </p:spTree>
    <p:extLst>
      <p:ext uri="{BB962C8B-B14F-4D97-AF65-F5344CB8AC3E}">
        <p14:creationId xmlns:p14="http://schemas.microsoft.com/office/powerpoint/2010/main" val="860084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Избыточное поступление жира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Избыточное поступление жира сопровождается нарушением пищеварения, повышением отложения жира в теле, что приводит к замедлению роста у молодняка, снижению молочности у </a:t>
            </a:r>
            <a:r>
              <a:rPr lang="ru-RU" dirty="0" err="1"/>
              <a:t>лактирующих</a:t>
            </a:r>
            <a:r>
              <a:rPr lang="ru-RU" dirty="0"/>
              <a:t> животных, понижению половой активности у племенных производителей и ухудшению качества мясной и сальной продукции у мясных животных. Много жира содержится в жмыхах, зернах масличных растений, кукурузе, овсе, отрубях, мало - в </a:t>
            </a:r>
            <a:r>
              <a:rPr lang="ru-RU" dirty="0" err="1"/>
              <a:t>корнеклубнеплодах</a:t>
            </a:r>
            <a:r>
              <a:rPr lang="ru-RU" dirty="0"/>
              <a:t> и грубых кормах.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36" y="1690688"/>
            <a:ext cx="5181600" cy="2915513"/>
          </a:xfrm>
        </p:spPr>
      </p:pic>
    </p:spTree>
    <p:extLst>
      <p:ext uri="{BB962C8B-B14F-4D97-AF65-F5344CB8AC3E}">
        <p14:creationId xmlns:p14="http://schemas.microsoft.com/office/powerpoint/2010/main" val="2482370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Минеральные вещества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Минеральные вещества</a:t>
            </a:r>
            <a:r>
              <a:rPr lang="ru-RU" dirty="0"/>
              <a:t>. Они являются очень важной составной частью корма. Минеральные вещества делятся на макро- и микроэлементы. Содержание макроэлементов в кормах колеблется в пределах от сотых до десятых долей процента. К макроэлементам относятся кальций, фосфор, магний, натрий, калий, хлор, сера. Микроэлементы находятся в пределах от тысячных до </a:t>
            </a:r>
            <a:r>
              <a:rPr lang="ru-RU" dirty="0" err="1"/>
              <a:t>статысячных</a:t>
            </a:r>
            <a:r>
              <a:rPr lang="ru-RU" dirty="0"/>
              <a:t> долей процента. Жизненно необходимыми микроэлементами являются марганец, цинк, железо, медь, кобальт, йод и др.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16" y="1825625"/>
            <a:ext cx="4499167" cy="4351338"/>
          </a:xfrm>
        </p:spPr>
      </p:pic>
    </p:spTree>
    <p:extLst>
      <p:ext uri="{BB962C8B-B14F-4D97-AF65-F5344CB8AC3E}">
        <p14:creationId xmlns:p14="http://schemas.microsoft.com/office/powerpoint/2010/main" val="3218322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Кальций и фосфор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Кальций и фосфор</a:t>
            </a:r>
            <a:r>
              <a:rPr lang="ru-RU" dirty="0"/>
              <a:t> являются основными элементами, входящими в состав тела животного. Основная масса их содержится в костях. У молодняка недостаток кальция и фосфора задерживает его рост и развитие. При этом у него искривляются конечности и спина, т. е. проявляются характерные признаки заболевания рахитом. У взрослых животных недостаток кальция и фосфора приводит к снижению продуктивности (молочной, мясной, шерстной, яичной).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1890012"/>
            <a:ext cx="5181600" cy="3600772"/>
          </a:xfrm>
        </p:spPr>
      </p:pic>
    </p:spTree>
    <p:extLst>
      <p:ext uri="{BB962C8B-B14F-4D97-AF65-F5344CB8AC3E}">
        <p14:creationId xmlns:p14="http://schemas.microsoft.com/office/powerpoint/2010/main" val="2564623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Кальций и фосфор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При недостатке кальция и фосфора ухудшается воспроизводство животных - увеличивается число случаев </a:t>
            </a:r>
            <a:r>
              <a:rPr lang="ru-RU" dirty="0" err="1"/>
              <a:t>перегулов</a:t>
            </a:r>
            <a:r>
              <a:rPr lang="ru-RU" dirty="0"/>
              <a:t>, яловости, абортов, рождения слабого или мертвого приплода. Кальций устраняет вредное действие избытка натрия, калия, магния и других элементов и оказывает благоприятное влияние на обмен железа. Избыток кальция вызывает нарушение сердечной деятельности. Богаты кальцием бобовые травы и сено из них, луговая трава и сено из нее, а также солома бобовых.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28" y="1926588"/>
            <a:ext cx="5181600" cy="3600772"/>
          </a:xfrm>
        </p:spPr>
      </p:pic>
    </p:spTree>
    <p:extLst>
      <p:ext uri="{BB962C8B-B14F-4D97-AF65-F5344CB8AC3E}">
        <p14:creationId xmlns:p14="http://schemas.microsoft.com/office/powerpoint/2010/main" val="378670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Натрий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Натрий </a:t>
            </a:r>
            <a:r>
              <a:rPr lang="ru-RU" dirty="0"/>
              <a:t>содержится в кормах в небольших количествах. Он имеет важное значение в питании животных. Натрий регулирует кровяное давление, принимает участие в водном обмене, поддерживает необходимую реакцию крови и тканей. Недостаток натрия в кормах ухудшает общее состояние животных; у молочных коров замечается снижение живого веса и продуктивности. Для обеспечения животных натрием необходимо ежедневно вводить в рацион поваренную соль, количество которой указывается в нормах для каждого вида животных в отдельности.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96" y="1893602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76560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Составные питательные вещества корма.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Для </a:t>
            </a:r>
            <a:r>
              <a:rPr lang="ru-RU" dirty="0"/>
              <a:t>правильного научно обоснованного кормления сельскохозяйственных животных необходимо знать питательность кормов. Все корма содержат питательные вещества, но количество и качество их неодинаково. Составными частями кормов являются вода и сухое вещество.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88" y="2056670"/>
            <a:ext cx="4495800" cy="3048000"/>
          </a:xfrm>
        </p:spPr>
      </p:pic>
    </p:spTree>
    <p:extLst>
      <p:ext uri="{BB962C8B-B14F-4D97-AF65-F5344CB8AC3E}">
        <p14:creationId xmlns:p14="http://schemas.microsoft.com/office/powerpoint/2010/main" val="690131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Калий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Калий</a:t>
            </a:r>
            <a:r>
              <a:rPr lang="ru-RU" dirty="0" smtClean="0"/>
              <a:t> </a:t>
            </a:r>
            <a:r>
              <a:rPr lang="ru-RU" dirty="0"/>
              <a:t>является необходимым минеральным элементом для растущих животных. Потребность животных в калии покрывается содержанием его в кормах.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807587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Железо, медь и кобальт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Железо, медь и кобальт</a:t>
            </a:r>
            <a:r>
              <a:rPr lang="ru-RU" dirty="0"/>
              <a:t> участвуют в образовании крови. Недостаток их в кормах вызывает у животных заболевание анемией, потерю аппетита и нарушение воспроизводительной способности. Особенно большую потребность в железе испытывают поросята-сосуны. Недостаток железа вызывает у них анемию, которая может закончиться смертельным исходом. Недостаток кобальта вызывает задержку развития половых органов, прогрессивное истощение и чешуйчатость кожи. Кобальт входит в состав витамина </a:t>
            </a:r>
            <a:r>
              <a:rPr lang="ru-RU" dirty="0" err="1"/>
              <a:t>Вп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08" y="1825625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830125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Йод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Йод</a:t>
            </a:r>
            <a:r>
              <a:rPr lang="ru-RU" dirty="0"/>
              <a:t> является составной частью тироксина - гормона Щитовидной железы. Недостаток йода вызывает расстройство функциональной деятельности щитовидной железы и уменьшает образование тироксина. В этом случае у животных нарушается обмен веществ и наблюдается заболевание энзоотическим зобом. Кроме того, при недостатке йода снижаются плодовитость и продуктивность животных.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0855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Витамины.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Витамины </a:t>
            </a:r>
            <a:r>
              <a:rPr lang="ru-RU" dirty="0"/>
              <a:t>- совершенно необходимая составная часть кормового рациона, поскольку они регулируют все стороны жизнедеятельности организма животных.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518226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Витамин 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Витамин D</a:t>
            </a:r>
            <a:r>
              <a:rPr lang="ru-RU" dirty="0"/>
              <a:t> имеется в нескольких видах, но наибольшее значение имеют витамин D</a:t>
            </a:r>
            <a:r>
              <a:rPr lang="ru-RU" baseline="-25000" dirty="0"/>
              <a:t>2</a:t>
            </a:r>
            <a:r>
              <a:rPr lang="ru-RU" dirty="0"/>
              <a:t>, образующийся при облучении солнечным светом растительных кормов, и D</a:t>
            </a:r>
            <a:r>
              <a:rPr lang="ru-RU" baseline="-25000" dirty="0"/>
              <a:t>3</a:t>
            </a:r>
            <a:r>
              <a:rPr lang="ru-RU" dirty="0"/>
              <a:t> - при облучении животных. Для животных активность их одинаковая, тогда как для птиц активность витамина D</a:t>
            </a:r>
            <a:r>
              <a:rPr lang="ru-RU" baseline="-25000" dirty="0"/>
              <a:t>3</a:t>
            </a:r>
            <a:r>
              <a:rPr lang="ru-RU" dirty="0"/>
              <a:t> в 30 раз выше, чем витамина D</a:t>
            </a:r>
            <a:r>
              <a:rPr lang="ru-RU" baseline="-25000" dirty="0"/>
              <a:t>2</a:t>
            </a:r>
            <a:r>
              <a:rPr lang="ru-RU" dirty="0"/>
              <a:t>. Витамин D регулирует фосфорно-кальциевый обмен, при недостатке его нарушается минеральный обмен, и это приводит к проявлению тех же клинических признаков, что и при недостатке кальция и фосфора.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86531"/>
            <a:ext cx="5181600" cy="3829526"/>
          </a:xfrm>
        </p:spPr>
      </p:pic>
    </p:spTree>
    <p:extLst>
      <p:ext uri="{BB962C8B-B14F-4D97-AF65-F5344CB8AC3E}">
        <p14:creationId xmlns:p14="http://schemas.microsoft.com/office/powerpoint/2010/main" val="1864664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792" y="365125"/>
            <a:ext cx="10732008" cy="1325563"/>
          </a:xfrm>
        </p:spPr>
        <p:txBody>
          <a:bodyPr/>
          <a:lstStyle/>
          <a:p>
            <a:r>
              <a:rPr lang="ru-RU" b="1" dirty="0" smtClean="0"/>
              <a:t>Витамин Е, Витамин К , Витамин С</a:t>
            </a:r>
            <a:r>
              <a:rPr lang="ru-RU" dirty="0" smtClean="0"/>
              <a:t>, </a:t>
            </a:r>
            <a:r>
              <a:rPr lang="ru-RU" b="1" dirty="0" smtClean="0"/>
              <a:t>Витамин 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Витамин Е</a:t>
            </a:r>
            <a:r>
              <a:rPr lang="ru-RU" dirty="0"/>
              <a:t> называется витамином размножения, так как недостаток его нарушает нормальную деятельность половых органов и часто приводит к бесплодию. Витамин Е содержится в основном в тех же кормах, что и витамины А и D.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Витамин К </a:t>
            </a:r>
            <a:r>
              <a:rPr lang="ru-RU" dirty="0"/>
              <a:t>способствует свертыванию крови. Недостаток его в рационах вызывает замедление свертываемости крови, в результате чего у животных происходят кровоизлияния в подкожную клетчатку, мускулатуру.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Витамин С</a:t>
            </a:r>
            <a:r>
              <a:rPr lang="ru-RU" dirty="0"/>
              <a:t>, называемый противоцинготным, регулирует углеводный обмен. Он содержится в силосе, зеленой траве и корнеплодах.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Витамин В</a:t>
            </a:r>
            <a:r>
              <a:rPr lang="ru-RU" dirty="0"/>
              <a:t> включает группу витаминов, каждый из которых оказывает не одинаковое влияние на организм животного.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00650"/>
            <a:ext cx="5181600" cy="3601287"/>
          </a:xfrm>
        </p:spPr>
      </p:pic>
    </p:spTree>
    <p:extLst>
      <p:ext uri="{BB962C8B-B14F-4D97-AF65-F5344CB8AC3E}">
        <p14:creationId xmlns:p14="http://schemas.microsoft.com/office/powerpoint/2010/main" val="4090185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568" y="1567818"/>
            <a:ext cx="7330249" cy="5155340"/>
          </a:xfrm>
        </p:spPr>
      </p:pic>
    </p:spTree>
    <p:extLst>
      <p:ext uri="{BB962C8B-B14F-4D97-AF65-F5344CB8AC3E}">
        <p14:creationId xmlns:p14="http://schemas.microsoft.com/office/powerpoint/2010/main" val="1453937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Вода.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Количество </a:t>
            </a:r>
            <a:r>
              <a:rPr lang="ru-RU" dirty="0"/>
              <a:t>воды в корме определяют высушиванием навески корма при температуре 105° до постоянного веса. Содержание воды в кормах колеблется в значительных размерах. Много воды содержится в </a:t>
            </a:r>
            <a:r>
              <a:rPr lang="ru-RU" dirty="0" err="1"/>
              <a:t>корнеклубнеплодах</a:t>
            </a:r>
            <a:r>
              <a:rPr lang="ru-RU" dirty="0"/>
              <a:t>, силосе, зеленой траве и в остатках технических производств (барда, пивная дробина, жом и картофельная мезга). Например, кормовая свекла содержит воды до 86%, силос - 75-78, луговая трава - до 75, зерновые корма - 13-14% и т. д. Вода в организм животного поступает с кормом как его составная часть и в виде питьевой воды. При недостатке воды у животных затрудняется пережевывание корма, наблюдается сгущение крови, замедляется пищеварение и нарушается всасывание питательных веществ, что ведет к ухудшению использования корма.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1825625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221120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Сухое вещество.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Остаток</a:t>
            </a:r>
            <a:r>
              <a:rPr lang="ru-RU" dirty="0"/>
              <a:t>, получаемый после высушивания навески корма, называется сухим веществом. В состав сухого вещества входят протеин, углеводы (крахмал, сахар и клетчатка), жиры, минеральные вещества.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Недостаточное поступление в организм животного сухого вещества вместе с кормами снижает выделение желудочного сока, замедляет прохождение пищи по желудочно-кишечному тракту и вызывает у животного ощущение голода. Избыток сухого вещества, наоборот, ускоряет прохождение пищи, что приводит к снижению переваримости и усвояемости питательных веществ.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824" y="1825625"/>
            <a:ext cx="4105656" cy="4105656"/>
          </a:xfrm>
        </p:spPr>
      </p:pic>
    </p:spTree>
    <p:extLst>
      <p:ext uri="{BB962C8B-B14F-4D97-AF65-F5344CB8AC3E}">
        <p14:creationId xmlns:p14="http://schemas.microsoft.com/office/powerpoint/2010/main" val="1892679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Протеин.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состав протеина входят белки и азотистые соединения небелкового характера, объединяемые под названием амидов. Основной составной частью белка являются различные аминокислоты, которых в настоящее время насчитывается до 40.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55039"/>
            <a:ext cx="5181600" cy="4092509"/>
          </a:xfrm>
        </p:spPr>
      </p:pic>
    </p:spTree>
    <p:extLst>
      <p:ext uri="{BB962C8B-B14F-4D97-AF65-F5344CB8AC3E}">
        <p14:creationId xmlns:p14="http://schemas.microsoft.com/office/powerpoint/2010/main" val="2537019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Протеин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Значительная часть аминокислот поступает в организм животного вместе с кормом, а некоторые из них могут синтезироваться в организме. Аминокислоты, которые не синтезируются в организме животных, являются незаменимы м и. Белки, содержащие достаточное количество незаменимых аминокислот и обеспечивающие нормальный рост молодых животных, называются полноценными. Белки, у которых основной составной частью являются заменимые аминокислоты, синтезируемые в организме, животного, называются неполноценными.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55039"/>
            <a:ext cx="5181600" cy="4092509"/>
          </a:xfrm>
        </p:spPr>
      </p:pic>
    </p:spTree>
    <p:extLst>
      <p:ext uri="{BB962C8B-B14F-4D97-AF65-F5344CB8AC3E}">
        <p14:creationId xmlns:p14="http://schemas.microsoft.com/office/powerpoint/2010/main" val="2561643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Амиды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Амиды также имеют большое значение в питании сельскохозяйственных животных, так как из некоторых аминокислот, входящих в состав амидов, могут быть образованы белки в животном организме. Много амидов содержится в траве, силосе, </a:t>
            </a:r>
            <a:r>
              <a:rPr lang="ru-RU" dirty="0" err="1"/>
              <a:t>корнеклубнеплодах</a:t>
            </a:r>
            <a:r>
              <a:rPr lang="ru-RU" dirty="0"/>
              <a:t>, мало - в концентратах.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47" y="2111534"/>
            <a:ext cx="4467225" cy="3048000"/>
          </a:xfrm>
        </p:spPr>
      </p:pic>
    </p:spTree>
    <p:extLst>
      <p:ext uri="{BB962C8B-B14F-4D97-AF65-F5344CB8AC3E}">
        <p14:creationId xmlns:p14="http://schemas.microsoft.com/office/powerpoint/2010/main" val="3434890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Кормление животных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При кормлении животных следует учитывать, что они должны быть обеспечены достаточным количеством </a:t>
            </a:r>
            <a:r>
              <a:rPr lang="ru-RU" dirty="0" err="1"/>
              <a:t>переваримого</a:t>
            </a:r>
            <a:r>
              <a:rPr lang="ru-RU" dirty="0"/>
              <a:t> и полноценного протеина. Особенно нуждаются в потреблении полноценного протеина свиньи и птицы, так как синтез незаменимых аминокислот в их организме ограничен. При недостатке протеина и его неполноценности у молодых животных задерживается рост, снижается резистентность, уменьшается образование в организме антител, что приводит к частым заболеваниям молодняка, а иногда - и к его гибели.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28" y="1925606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4101301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Избыточное содержание протеина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Избыточное содержание протеина в рационе временно увеличивает удой. Но в связи с интенсивностью обмена, обусловленного поступлением протеина в количествах, превышающих потребность организма, животные быстро изнашиваются и их преждевременно выбраковывает. Протеиновый перекорм вызывает отравление организма недоокисленными продуктами протеинового обмена. При избытке протеина, так же как и при недостатке его, снижается оплата корма, что ведет к повышению себестоимости продукции.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799" y="1929384"/>
            <a:ext cx="5119545" cy="3413030"/>
          </a:xfrm>
        </p:spPr>
      </p:pic>
    </p:spTree>
    <p:extLst>
      <p:ext uri="{BB962C8B-B14F-4D97-AF65-F5344CB8AC3E}">
        <p14:creationId xmlns:p14="http://schemas.microsoft.com/office/powerpoint/2010/main" val="16217746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1488</Words>
  <Application>Microsoft Office PowerPoint</Application>
  <PresentationFormat>Широкоэкранный</PresentationFormat>
  <Paragraphs>58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Тема урока: Сравнительная характеристика кормов по питательности и хозяйственному использованию.</vt:lpstr>
      <vt:lpstr>Составные питательные вещества корма.</vt:lpstr>
      <vt:lpstr>Вода.</vt:lpstr>
      <vt:lpstr>Сухое вещество.</vt:lpstr>
      <vt:lpstr>Протеин.</vt:lpstr>
      <vt:lpstr>Протеин</vt:lpstr>
      <vt:lpstr>Амиды</vt:lpstr>
      <vt:lpstr>Кормление животных</vt:lpstr>
      <vt:lpstr>Избыточное содержание протеина</vt:lpstr>
      <vt:lpstr> Содержание переваримого протеина (в граммах) в 1 кг корма колеблется в таких пределах: </vt:lpstr>
      <vt:lpstr>Углеводы.</vt:lpstr>
      <vt:lpstr>Недостаток углеводов</vt:lpstr>
      <vt:lpstr>Клетчатка</vt:lpstr>
      <vt:lpstr>Жиры.</vt:lpstr>
      <vt:lpstr>Избыточное поступление жира</vt:lpstr>
      <vt:lpstr>Минеральные вещества.</vt:lpstr>
      <vt:lpstr>Кальций и фосфор</vt:lpstr>
      <vt:lpstr>Кальций и фосфор</vt:lpstr>
      <vt:lpstr>Натрий</vt:lpstr>
      <vt:lpstr>Калий</vt:lpstr>
      <vt:lpstr>Железо, медь и кобальт</vt:lpstr>
      <vt:lpstr>Йод</vt:lpstr>
      <vt:lpstr>Витамины.</vt:lpstr>
      <vt:lpstr>Витамин D</vt:lpstr>
      <vt:lpstr>Витамин Е, Витамин К , Витамин С, Витамин В </vt:lpstr>
      <vt:lpstr>Спасибо за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Сравнительная характеристика кормов по питательности и хозяйственному использованию.</dc:title>
  <dc:creator>User</dc:creator>
  <cp:lastModifiedBy>User</cp:lastModifiedBy>
  <cp:revision>5</cp:revision>
  <dcterms:created xsi:type="dcterms:W3CDTF">2020-09-02T19:21:31Z</dcterms:created>
  <dcterms:modified xsi:type="dcterms:W3CDTF">2020-09-03T06:42:43Z</dcterms:modified>
</cp:coreProperties>
</file>