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017B-25F8-4DED-AC7F-7E86654754DB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2E97-45F3-4246-A41E-16537201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DC75-FE37-46D1-955A-A5F9056BDA45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A1EC-EED6-4CAE-92A4-C571B701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8A09-DD48-4C40-B401-EA927A683E97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9277-B776-49B9-BFD7-7DF12C61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DBDC-3850-4F2D-AA70-1A687F6466D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D5C0-ED18-488F-964C-D9AD082B4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D628-9E02-4DA6-A39B-8467ECCDE6FA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EC11-5B24-48E2-AABF-0DEA754C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FA16-0266-482C-AA7F-BBA8AE35E53A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81CB-D125-4BC9-9B42-3B8CAF4E6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865C-81B9-4D0D-B85A-2014EFFA18F6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0764-3826-406C-8B85-D60E1CA17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A081-73FC-4F17-90B7-944144C0E08B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B20-600A-4384-9A06-F8371147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3845-02D7-4A9A-8765-F18C10FAE1DC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7CA3-E124-404D-8BA4-526DCE83C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7803-E040-4169-A88E-926AE3080EA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3F0D-7344-42CE-9E7A-153F44FC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A1CE-44D3-4B62-AF28-239E2366DD08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B39E-2F1E-4D2D-9FC4-9DD8B242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6AC92-FD27-41FD-B87C-22CE977C38DF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233D0-72C9-4B5A-A51E-3A243A6A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декоративные растения в озеленении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332162"/>
            <a:ext cx="7072330" cy="3311548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r" eaLnBrk="1" hangingPunct="1"/>
            <a:r>
              <a:rPr lang="ru-RU" dirty="0" smtClean="0"/>
              <a:t>Выполнил студент </a:t>
            </a:r>
          </a:p>
          <a:p>
            <a:pPr algn="r" eaLnBrk="1" hangingPunct="1"/>
            <a:r>
              <a:rPr lang="ru-RU" dirty="0" smtClean="0"/>
              <a:t>группы 3МСП </a:t>
            </a:r>
          </a:p>
          <a:p>
            <a:pPr algn="r" eaLnBrk="1" hangingPunct="1"/>
            <a:r>
              <a:rPr lang="ru-RU" dirty="0" err="1" smtClean="0"/>
              <a:t>Личковаха</a:t>
            </a:r>
            <a:r>
              <a:rPr lang="ru-RU" dirty="0" smtClean="0"/>
              <a:t> Роман</a:t>
            </a:r>
          </a:p>
          <a:p>
            <a:pPr algn="r" eaLnBrk="1" hangingPunct="1"/>
            <a:r>
              <a:rPr lang="ru-RU" dirty="0" smtClean="0"/>
              <a:t>Руководитель преподаватель :  </a:t>
            </a:r>
            <a:r>
              <a:rPr lang="ru-RU" dirty="0" smtClean="0"/>
              <a:t>Щербина Е.И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00" y="214290"/>
            <a:ext cx="70342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Областное государственное автономное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Борисовский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агромеханический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техникум»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Рабатка</a:t>
            </a:r>
            <a:endParaRPr lang="ru-RU" dirty="0"/>
          </a:p>
        </p:txBody>
      </p:sp>
      <p:pic>
        <p:nvPicPr>
          <p:cNvPr id="4099" name="Picture 2" descr="http://img-fotki.yandex.ru/get/6419/38389432.d/0_6773c_654fa16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146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gallery.forum-grad.ru/files/4/8/3/6/4/ldg12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71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content.foto.mail.ru/mail/gellachara/_blogs/i-281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1468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http://greensector.ru/wp-content/uploads/2012/05/rabatk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714750"/>
            <a:ext cx="29289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http://mirleta.ru/uploads/posts/2012-05/1337433167_cve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786188"/>
            <a:ext cx="29289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Клумба</a:t>
            </a:r>
            <a:endParaRPr lang="ru-RU" dirty="0"/>
          </a:p>
        </p:txBody>
      </p:sp>
      <p:pic>
        <p:nvPicPr>
          <p:cNvPr id="5123" name="Picture 2" descr="http://img1.liveinternet.ru/images/attach/c/5/85/36/85036137_large_DSC06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img1.liveinternet.ru/images/attach/c/5/87/354/87354807_large_54814325_1218311629_110304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428750"/>
            <a:ext cx="4438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img0.liveinternet.ru/images/attach/c/5/86/179/86179346_c5fc4d61a3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000500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http://www.proshkolu.ru/content/media/pic/std/2000000/1837000/1836431-2260a7de52dd49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214813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Миксбордер</a:t>
            </a:r>
            <a:endParaRPr lang="ru-RU" dirty="0"/>
          </a:p>
        </p:txBody>
      </p:sp>
      <p:pic>
        <p:nvPicPr>
          <p:cNvPr id="6147" name="Picture 2" descr="Миксбор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1643063"/>
            <a:ext cx="46212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357188" y="1357313"/>
            <a:ext cx="4643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краю цветника (3 х 1,5 м) в первом ряду расположились: герань Эндресса (1), манжетка мягкая (2), герань величественная (3), кореопсис мутовчатый (4), лапчатка кустарниковая (5).</a:t>
            </a:r>
          </a:p>
          <a:p>
            <a:r>
              <a:rPr lang="ru-RU"/>
              <a:t>За ними цветут тысячелистник птармика (6), декоративный лук (7), посаженный группами, многоколосник фенхелевый (8), вербена бонарская (9).</a:t>
            </a:r>
          </a:p>
          <a:p>
            <a:r>
              <a:rPr lang="ru-RU"/>
              <a:t>Стриженный в форме конуса самшит (10) и полынь (11) образовали центральный фрагмент.</a:t>
            </a:r>
          </a:p>
          <a:p>
            <a:r>
              <a:rPr lang="ru-RU"/>
              <a:t>На заднем плане: многоколосник морщинистый, или корейская мята (12), эхинацея (13), хатьма (14). По опорной решетке устремились вверх бело- и красно-цветковый клематисы (15).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Альпийская горка</a:t>
            </a:r>
            <a:endParaRPr lang="ru-RU" dirty="0"/>
          </a:p>
        </p:txBody>
      </p:sp>
      <p:pic>
        <p:nvPicPr>
          <p:cNvPr id="7171" name="Picture 2" descr="http://www.all-stroy.su/var/upload/3_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3892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ibud.ua/uploads/mce/sad/figurki_diy/3-figurki-dlia-s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14300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forum.na-svyazi.ru/uploads/201305/post-167780-1368761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143375"/>
            <a:ext cx="3586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img0.liveinternet.ru/images/attach/c/7/98/782/98782046_large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143375"/>
            <a:ext cx="37385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Рокарий</a:t>
            </a:r>
            <a:endParaRPr lang="ru-RU" dirty="0"/>
          </a:p>
        </p:txBody>
      </p:sp>
      <p:pic>
        <p:nvPicPr>
          <p:cNvPr id="8195" name="Picture 2" descr="http://sadoved.com/uploads/posts/big/1292252375_rokari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39814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domanafoto.ru/wp-content/uploads/2010/05/10_rokarij_domanafoto.ru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357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img0.liveinternet.ru/images/attach/c/5/86/963/86963556_1336552544_rokari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114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99089125_1364472972_119445e4c1f4d1227beb96735916d9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86188"/>
            <a:ext cx="39195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ИСТОЧНИКИ</a:t>
            </a:r>
            <a:br>
              <a:rPr lang="ru-RU" sz="2400" dirty="0" smtClean="0"/>
            </a:br>
            <a:r>
              <a:rPr lang="ru-RU" sz="2400" dirty="0" smtClean="0"/>
              <a:t>1.Энциклопедия садовых растений. Изд-во АСТ, Москва, 2017.</a:t>
            </a:r>
            <a:br>
              <a:rPr lang="ru-RU" sz="2400" dirty="0" smtClean="0"/>
            </a:br>
            <a:r>
              <a:rPr lang="ru-RU" sz="2400" dirty="0" smtClean="0"/>
              <a:t>2.Все о цветах в вашем саду. 2-е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</a:t>
            </a:r>
            <a:r>
              <a:rPr lang="ru-RU" sz="2400" dirty="0" err="1" smtClean="0"/>
              <a:t>доп</a:t>
            </a:r>
            <a:r>
              <a:rPr lang="ru-RU" sz="2400" dirty="0" smtClean="0"/>
              <a:t>, </a:t>
            </a:r>
            <a:r>
              <a:rPr lang="ru-RU" sz="2400" dirty="0" err="1" smtClean="0"/>
              <a:t>Хессайон</a:t>
            </a:r>
            <a:r>
              <a:rPr lang="ru-RU" sz="2400" dirty="0" smtClean="0"/>
              <a:t> Д.Г., Кладезь-букс, 2018.</a:t>
            </a:r>
            <a:br>
              <a:rPr lang="ru-RU" sz="2400" dirty="0" smtClean="0"/>
            </a:br>
            <a:r>
              <a:rPr lang="ru-RU" sz="2400" dirty="0" smtClean="0"/>
              <a:t>3.Балконные и горшечные растения, </a:t>
            </a:r>
            <a:r>
              <a:rPr lang="ru-RU" sz="2400" dirty="0" err="1" smtClean="0"/>
              <a:t>Хейтц</a:t>
            </a:r>
            <a:r>
              <a:rPr lang="ru-RU" sz="2400" dirty="0" smtClean="0"/>
              <a:t> Х., Янтарный сказ, 2017.</a:t>
            </a:r>
            <a:br>
              <a:rPr lang="ru-RU" sz="2400" dirty="0" smtClean="0"/>
            </a:br>
            <a:r>
              <a:rPr lang="ru-RU" sz="2400" dirty="0" smtClean="0"/>
              <a:t>4.Самые неприхотливые однолетники и двулетники., </a:t>
            </a:r>
            <a:r>
              <a:rPr lang="ru-RU" sz="2400" dirty="0" err="1" smtClean="0"/>
              <a:t>Цветкова-Верниченко</a:t>
            </a:r>
            <a:r>
              <a:rPr lang="ru-RU" sz="2400" dirty="0" smtClean="0"/>
              <a:t> М.В., Феникс, 2018.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149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декоративные растения в озеленении</vt:lpstr>
      <vt:lpstr>Рабатка</vt:lpstr>
      <vt:lpstr>Клумба</vt:lpstr>
      <vt:lpstr>Миксбордер</vt:lpstr>
      <vt:lpstr>Альпийская горка</vt:lpstr>
      <vt:lpstr>Рокарий</vt:lpstr>
      <vt:lpstr>ИСТОЧНИКИ 1.Энциклопедия садовых растений. Изд-во АСТ, Москва, 2017. 2.Все о цветах в вашем саду. 2-е изд., перераб. и доп, Хессайон Д.Г., Кладезь-букс, 2018. 3.Балконные и горшечные растения, Хейтц Х., Янтарный сказ, 2017. 4.Самые неприхотливые однолетники и двулетники., Цветкова-Верниченко М.В., Феникс, 2018.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Группировка декоративных растений</dc:title>
  <dc:creator>Лера</dc:creator>
  <cp:lastModifiedBy>user_2</cp:lastModifiedBy>
  <cp:revision>6</cp:revision>
  <dcterms:created xsi:type="dcterms:W3CDTF">2013-10-24T19:50:29Z</dcterms:created>
  <dcterms:modified xsi:type="dcterms:W3CDTF">2020-09-27T13:25:10Z</dcterms:modified>
</cp:coreProperties>
</file>