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06" y="260648"/>
            <a:ext cx="904306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695267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28319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Моя любовь, ты сегодня доставила мне непередаваемую радость! На протяжении 50-ти лет я не ем хлебный мякиш. Я знаю, что ты его очень любишь. Поэтому мягкую  часть хлеба я всегда оставлял тебе…»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путник</dc:creator>
  <cp:lastModifiedBy>путник</cp:lastModifiedBy>
  <cp:revision>4</cp:revision>
  <dcterms:created xsi:type="dcterms:W3CDTF">2019-03-29T16:46:49Z</dcterms:created>
  <dcterms:modified xsi:type="dcterms:W3CDTF">2019-03-29T16:54:58Z</dcterms:modified>
</cp:coreProperties>
</file>