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74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97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3052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51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2574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315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277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2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55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74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248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886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58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90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128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CB9BB-AA73-403E-A29E-833552C9266A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3903BE2-721B-42E8-8830-C8FDFD548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48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6601" y="0"/>
            <a:ext cx="8915399" cy="10737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ЛОЗОПЛЕТИНИЕ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4195" y="5109888"/>
            <a:ext cx="8915399" cy="112628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ЛУКОШКО ИЗ ГАЗЕТНЫХ ТРУБОЧЕК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dekormyhome.ru/wp-content/uploads/2019/07/56b91ee3f500a1856ed586eb672a22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39" y="1067147"/>
            <a:ext cx="5372388" cy="40427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628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2792" y="415637"/>
            <a:ext cx="8911687" cy="1316181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Берем газетную трубочку, заранее увлажнив ее( сбрызнуть водой). Сгибаем пополам. Обхватываем одну сторону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которой начнем плети. (Заранее выберите, как вам удобно плести, по часовой стрелки или против часовой стрелки).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79"/>
          <a:stretch/>
        </p:blipFill>
        <p:spPr>
          <a:xfrm rot="5400000">
            <a:off x="2091660" y="2180739"/>
            <a:ext cx="3538856" cy="3971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3" t="20638" r="33940"/>
          <a:stretch/>
        </p:blipFill>
        <p:spPr>
          <a:xfrm rot="5400000">
            <a:off x="7154068" y="2125284"/>
            <a:ext cx="3538857" cy="4081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4486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плести.  Нижнюю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рабочую трубочку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поднимаем вверх, верхнюю переносим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вниз.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8" t="40533" r="36196" b="3422"/>
          <a:stretch/>
        </p:blipFill>
        <p:spPr>
          <a:xfrm rot="5400000">
            <a:off x="7494098" y="2140906"/>
            <a:ext cx="3650673" cy="4370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5959" r="53333" b="8519"/>
          <a:stretch/>
        </p:blipFill>
        <p:spPr>
          <a:xfrm rot="5400000">
            <a:off x="2206820" y="1985149"/>
            <a:ext cx="3654137" cy="4678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94808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2768" y="388583"/>
            <a:ext cx="8911687" cy="12808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Оплетаем каждую сторону. 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30029" r="39861" b="7334"/>
          <a:stretch/>
        </p:blipFill>
        <p:spPr>
          <a:xfrm rot="5400000">
            <a:off x="1555999" y="1739829"/>
            <a:ext cx="4090807" cy="4850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5" t="34647" r="31919"/>
          <a:stretch/>
        </p:blipFill>
        <p:spPr>
          <a:xfrm rot="5400000">
            <a:off x="7281302" y="1757059"/>
            <a:ext cx="4090808" cy="4816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42240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2198" y="180764"/>
            <a:ext cx="8911687" cy="128089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три круга. Затем разделяем оплетаемые трубочки по 2 шт.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2" r="11627"/>
          <a:stretch/>
        </p:blipFill>
        <p:spPr>
          <a:xfrm rot="5400000">
            <a:off x="1703171" y="1344833"/>
            <a:ext cx="4203969" cy="5476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r="9794" b="5197"/>
          <a:stretch/>
        </p:blipFill>
        <p:spPr>
          <a:xfrm rot="5400000">
            <a:off x="7249831" y="1714059"/>
            <a:ext cx="4203972" cy="4738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0121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8016" y="305455"/>
            <a:ext cx="8911687" cy="12808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Продолжаем плетение, теперь на каждые две трубочки. Делаем три круга.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0" t="23909" r="8327"/>
          <a:stretch/>
        </p:blipFill>
        <p:spPr>
          <a:xfrm rot="5400000">
            <a:off x="1559732" y="1899147"/>
            <a:ext cx="4672952" cy="4567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7677"/>
          <a:stretch/>
        </p:blipFill>
        <p:spPr>
          <a:xfrm rot="5400000">
            <a:off x="6422940" y="1276994"/>
            <a:ext cx="5383503" cy="5101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6271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4270" y="250037"/>
            <a:ext cx="8911687" cy="12808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Далее разделяем оплетаемые трубочки по одной. Продолжаем плести два круга.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2" r="11627" b="13510"/>
          <a:stretch/>
        </p:blipFill>
        <p:spPr>
          <a:xfrm rot="5400000">
            <a:off x="1586264" y="1697266"/>
            <a:ext cx="4098639" cy="4749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2"/>
          <a:stretch/>
        </p:blipFill>
        <p:spPr>
          <a:xfrm rot="5400000">
            <a:off x="7364844" y="1848431"/>
            <a:ext cx="4098637" cy="444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80119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Увлажнить все трубочки. 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r="8485" b="3670"/>
          <a:stretch/>
        </p:blipFill>
        <p:spPr>
          <a:xfrm rot="5400000">
            <a:off x="3354062" y="596612"/>
            <a:ext cx="4973386" cy="6495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49706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578" y="275068"/>
            <a:ext cx="8911687" cy="18703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Поставить в середину груз нужного размера, в данном случае банка с водой. Поднять хорошо увлажнённые газетные трубочки, закрепить резинкой. Дать высохнуть.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1"/>
          <a:stretch/>
        </p:blipFill>
        <p:spPr>
          <a:xfrm rot="5400000">
            <a:off x="2076677" y="2235188"/>
            <a:ext cx="4308768" cy="4156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r="24040" b="12290"/>
          <a:stretch/>
        </p:blipFill>
        <p:spPr>
          <a:xfrm rot="5400000">
            <a:off x="7272047" y="2235489"/>
            <a:ext cx="4308766" cy="4156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8944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4162" y="250037"/>
            <a:ext cx="8911687" cy="128089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плетение до нужной высоты.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95"/>
          <a:stretch/>
        </p:blipFill>
        <p:spPr>
          <a:xfrm rot="5400000">
            <a:off x="1828427" y="1727388"/>
            <a:ext cx="4135584" cy="4490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 b="9327"/>
          <a:stretch/>
        </p:blipFill>
        <p:spPr>
          <a:xfrm rot="5400000">
            <a:off x="7104926" y="1640899"/>
            <a:ext cx="4135585" cy="4663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74289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Обрезать лишнюю длину и приклеить рабочую трубочку.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5"/>
          <a:stretch/>
        </p:blipFill>
        <p:spPr>
          <a:xfrm rot="5400000">
            <a:off x="1914986" y="2088979"/>
            <a:ext cx="4156365" cy="4633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21818" b="6633"/>
          <a:stretch/>
        </p:blipFill>
        <p:spPr>
          <a:xfrm rot="5400000">
            <a:off x="7240008" y="2219325"/>
            <a:ext cx="4156366" cy="4372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198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9297" y="347019"/>
            <a:ext cx="8911687" cy="1280890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нам понадобится: старые газеты, ножницы, спица, клей ПВА.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r="20428"/>
          <a:stretch/>
        </p:blipFill>
        <p:spPr>
          <a:xfrm rot="5400000">
            <a:off x="4072331" y="1107462"/>
            <a:ext cx="5063838" cy="5661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59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8072" y="166910"/>
            <a:ext cx="8911687" cy="12808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Оплетаемые трубочки обрезать и склеить возле среза.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9" r="15294" b="29644"/>
          <a:stretch/>
        </p:blipFill>
        <p:spPr>
          <a:xfrm rot="5400000">
            <a:off x="121967" y="2554040"/>
            <a:ext cx="4174469" cy="3241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61" b="30067"/>
          <a:stretch/>
        </p:blipFill>
        <p:spPr>
          <a:xfrm rot="5400000">
            <a:off x="4101984" y="2491397"/>
            <a:ext cx="4174469" cy="3367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42020" b="48114"/>
          <a:stretch/>
        </p:blipFill>
        <p:spPr>
          <a:xfrm rot="5400000">
            <a:off x="8026582" y="2609459"/>
            <a:ext cx="4174469" cy="3131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92422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8242" y="28467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Лукошко готово.</a:t>
            </a: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r="10161"/>
          <a:stretch/>
        </p:blipFill>
        <p:spPr>
          <a:xfrm rot="5400000">
            <a:off x="3802555" y="1411876"/>
            <a:ext cx="5063059" cy="4954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87694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889" y="111491"/>
            <a:ext cx="8911687" cy="177272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начала приготовим трубочки из газет.</a:t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Газету складываем пополам.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r="14561"/>
          <a:stretch/>
        </p:blipFill>
        <p:spPr>
          <a:xfrm rot="5400000">
            <a:off x="1315064" y="1904314"/>
            <a:ext cx="4925722" cy="4497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t="-873" r="15829" b="20961"/>
          <a:stretch/>
        </p:blipFill>
        <p:spPr>
          <a:xfrm>
            <a:off x="6938332" y="1690254"/>
            <a:ext cx="4736284" cy="4925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1957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397" y="0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Разрезаем по сгибу на две части.</a:t>
            </a: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" r="26798" b="11261"/>
          <a:stretch/>
        </p:blipFill>
        <p:spPr>
          <a:xfrm>
            <a:off x="6677892" y="1654963"/>
            <a:ext cx="5209309" cy="4773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" r="22272" b="11111"/>
          <a:stretch/>
        </p:blipFill>
        <p:spPr>
          <a:xfrm>
            <a:off x="871683" y="1654963"/>
            <a:ext cx="5160382" cy="4773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2388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7" b="18961"/>
          <a:stretch/>
        </p:blipFill>
        <p:spPr>
          <a:xfrm>
            <a:off x="1507789" y="1662546"/>
            <a:ext cx="4518938" cy="4391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8688" r="7121" b="12525"/>
          <a:stretch/>
        </p:blipFill>
        <p:spPr>
          <a:xfrm>
            <a:off x="7265347" y="1662546"/>
            <a:ext cx="4365129" cy="4391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467059" y="232386"/>
            <a:ext cx="91634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Две получившиеся части складываем пополам, после разрезаем по сгибу.</a:t>
            </a:r>
          </a:p>
        </p:txBody>
      </p:sp>
    </p:spTree>
    <p:extLst>
      <p:ext uri="{BB962C8B-B14F-4D97-AF65-F5344CB8AC3E}">
        <p14:creationId xmlns:p14="http://schemas.microsoft.com/office/powerpoint/2010/main" val="1441990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4380" y="208473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Получившиеся части раскрываем.</a:t>
            </a: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6250" r="8372" b="9557"/>
          <a:stretch/>
        </p:blipFill>
        <p:spPr>
          <a:xfrm>
            <a:off x="967762" y="2244437"/>
            <a:ext cx="4795730" cy="4073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6386945" y="2244437"/>
            <a:ext cx="5403462" cy="4073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0323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8325" y="11149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Берем одну готовую газетную полоску, под углом 45 градусов кладем на нее спицу. Начинаем плотно накручивать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5" r="8327" b="24265"/>
          <a:stretch/>
        </p:blipFill>
        <p:spPr>
          <a:xfrm rot="10800000">
            <a:off x="6634169" y="1898944"/>
            <a:ext cx="5031357" cy="2357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r="8485" b="29528"/>
          <a:stretch/>
        </p:blipFill>
        <p:spPr>
          <a:xfrm rot="10800000">
            <a:off x="858980" y="1905000"/>
            <a:ext cx="4987638" cy="2345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t="15152" b="44848"/>
          <a:stretch/>
        </p:blipFill>
        <p:spPr>
          <a:xfrm rot="10800000">
            <a:off x="2466107" y="4594445"/>
            <a:ext cx="7592291" cy="2041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794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0634" y="111492"/>
            <a:ext cx="8911687" cy="192512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наносим немного клея, продолжаем крути. После чего аккуратно достаем спицу. Трубочка готова. 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10894" b="27135"/>
          <a:stretch/>
        </p:blipFill>
        <p:spPr>
          <a:xfrm rot="10800000">
            <a:off x="621095" y="2036618"/>
            <a:ext cx="5031557" cy="2515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r="18485" b="39596"/>
          <a:stretch/>
        </p:blipFill>
        <p:spPr>
          <a:xfrm rot="10800000">
            <a:off x="6095999" y="2036618"/>
            <a:ext cx="5832763" cy="2515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4344" r="758" b="49697"/>
          <a:stretch/>
        </p:blipFill>
        <p:spPr>
          <a:xfrm rot="10800000">
            <a:off x="1995054" y="4807526"/>
            <a:ext cx="798021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4218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2816" y="153054"/>
            <a:ext cx="8911687" cy="22576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Берем 8 шт. трубочек. Кладем 4 трубочки вертикально, посередине приклеиваем трубочки горизонтально.  Ждем пока клей высохнет.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2" r="8694"/>
          <a:stretch/>
        </p:blipFill>
        <p:spPr>
          <a:xfrm rot="5400000">
            <a:off x="3931234" y="1361201"/>
            <a:ext cx="4683061" cy="5701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9246006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192</TotalTime>
  <Words>229</Words>
  <Application>Microsoft Office PowerPoint</Application>
  <PresentationFormat>Широкоэкранный</PresentationFormat>
  <Paragraphs>22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Century Gothic</vt:lpstr>
      <vt:lpstr>Times New Roman</vt:lpstr>
      <vt:lpstr>Wingdings 3</vt:lpstr>
      <vt:lpstr>Легкий дым</vt:lpstr>
      <vt:lpstr>ЛОЗОПЛЕТИНИЕ</vt:lpstr>
      <vt:lpstr>Для работы нам понадобится: старые газеты, ножницы, спица, клей ПВА.</vt:lpstr>
      <vt:lpstr>     Для начала приготовим трубочки из газет. Газету складываем пополам. </vt:lpstr>
      <vt:lpstr>Разрезаем по сгибу на две части.</vt:lpstr>
      <vt:lpstr>Презентация PowerPoint</vt:lpstr>
      <vt:lpstr>Получившиеся части раскрываем.</vt:lpstr>
      <vt:lpstr>Берем одну готовую газетную полоску, под углом 45 градусов кладем на нее спицу. Начинаем плотно накручивать</vt:lpstr>
      <vt:lpstr>В конце наносим немного клея, продолжаем крути. После чего аккуратно достаем спицу. Трубочка готова. </vt:lpstr>
      <vt:lpstr>Берем 8 шт. трубочек. Кладем 4 трубочки вертикально, посередине приклеиваем трубочки горизонтально.  Ждем пока клей высохнет.</vt:lpstr>
      <vt:lpstr>Берем газетную трубочку, заранее увлажнив ее( сбрызнуть водой). Сгибаем пополам. Обхватываем одну сторону с которой начнем плети. (Заранее выберите, как вам удобно плести, по часовой стрелки или против часовой стрелки).</vt:lpstr>
      <vt:lpstr>Начинаем плести.  Нижнюю рабочую трубочку поднимаем вверх, верхнюю переносим вниз.</vt:lpstr>
      <vt:lpstr>Оплетаем каждую сторону. </vt:lpstr>
      <vt:lpstr>Делаем три круга. Затем разделяем оплетаемые трубочки по 2 шт.</vt:lpstr>
      <vt:lpstr>Продолжаем плетение, теперь на каждые две трубочки. Делаем три круга.</vt:lpstr>
      <vt:lpstr>Далее разделяем оплетаемые трубочки по одной. Продолжаем плести два круга.</vt:lpstr>
      <vt:lpstr>Увлажнить все трубочки. </vt:lpstr>
      <vt:lpstr> Поставить в середину груз нужного размера, в данном случае банка с водой. Поднять хорошо увлажнённые газетные трубочки, закрепить резинкой. Дать высохнуть.</vt:lpstr>
      <vt:lpstr>Продолжить плетение до нужной высоты.</vt:lpstr>
      <vt:lpstr>Обрезать лишнюю длину и приклеить рабочую трубочку.</vt:lpstr>
      <vt:lpstr>Оплетаемые трубочки обрезать и склеить возле среза.</vt:lpstr>
      <vt:lpstr>Лукошко готово.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группа №2</dc:creator>
  <cp:lastModifiedBy>jekak1990@mail.ru</cp:lastModifiedBy>
  <cp:revision>26</cp:revision>
  <dcterms:created xsi:type="dcterms:W3CDTF">2020-09-11T08:58:30Z</dcterms:created>
  <dcterms:modified xsi:type="dcterms:W3CDTF">2020-09-20T15:34:50Z</dcterms:modified>
</cp:coreProperties>
</file>