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32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00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50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40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38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38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18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18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54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52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23FA7-E52B-4FF9-8651-BE4773E3B001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324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70001"/>
            <a:ext cx="105155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23FA7-E52B-4FF9-8651-BE4773E3B001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81F3A-367A-4B88-BD18-278F09534D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133085"/>
            <a:ext cx="105155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7" r="886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320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914843"/>
            <a:ext cx="10363200" cy="23876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Тема: Холодные </a:t>
            </a:r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соусы, </a:t>
            </a:r>
            <a:b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заправки, </a:t>
            </a:r>
            <a:r>
              <a:rPr lang="ru-RU" sz="66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дипы</a:t>
            </a:r>
            <a: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/>
            </a:r>
            <a:br>
              <a:rPr lang="ru-RU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МДК 03.02</a:t>
            </a:r>
            <a:r>
              <a:rPr lang="ru-RU" sz="2800" b="1" i="1" dirty="0" smtClean="0"/>
              <a:t>Процессы приготовления и подготовки к реализации холодных блюд, кулинарных изделий, </a:t>
            </a:r>
            <a:r>
              <a:rPr lang="ru-RU" sz="2800" b="1" i="1" dirty="0" smtClean="0"/>
              <a:t>закусок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0151" y="4873489"/>
            <a:ext cx="5953496" cy="16557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r"/>
            <a:r>
              <a:rPr lang="ru-RU" dirty="0" smtClean="0"/>
              <a:t>Подготовила студентка </a:t>
            </a:r>
          </a:p>
          <a:p>
            <a:pPr algn="r"/>
            <a:r>
              <a:rPr lang="ru-RU" dirty="0" smtClean="0"/>
              <a:t>группы № 8 Повар, кондитер Лысенко А.</a:t>
            </a:r>
          </a:p>
          <a:p>
            <a:pPr algn="r"/>
            <a:r>
              <a:rPr lang="ru-RU" dirty="0" smtClean="0"/>
              <a:t>Руководитель Рябинина И.В.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014352" y="679520"/>
            <a:ext cx="8659091" cy="531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ОГАПОУ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Борисовский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агромеханический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техникум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06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ln w="13462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Дипы</a:t>
            </a:r>
            <a:endParaRPr lang="ru-RU" sz="4800" b="1" dirty="0">
              <a:ln w="13462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66800"/>
            <a:ext cx="11917681" cy="5654039"/>
          </a:xfr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Дип</a:t>
            </a: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из </a:t>
            </a:r>
            <a:r>
              <a:rPr lang="ru-RU" b="1" dirty="0" err="1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феты</a:t>
            </a: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 зеленью и чесноком</a:t>
            </a:r>
          </a:p>
          <a:p>
            <a:pPr marL="0" indent="0">
              <a:buNone/>
            </a:pPr>
            <a:r>
              <a:rPr lang="ru-RU" sz="2000" dirty="0"/>
              <a:t>Этот соус на основе любимого греческого сыра может стать фаворитом вашего фуршетного стола. Все очень просто: он отлично подходит к хрустящим чипсам, хлебным лепешкам или тостам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b="1" dirty="0"/>
              <a:t>ИНГРЕДИЕНТЫ</a:t>
            </a:r>
          </a:p>
          <a:p>
            <a:pPr marL="0" indent="0">
              <a:buNone/>
            </a:pPr>
            <a:r>
              <a:rPr lang="ru-RU" sz="2000" dirty="0"/>
              <a:t>250 г </a:t>
            </a:r>
            <a:r>
              <a:rPr lang="ru-RU" sz="2000" dirty="0" err="1"/>
              <a:t>феты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125 г натурального йогурта</a:t>
            </a:r>
          </a:p>
          <a:p>
            <a:pPr marL="0" indent="0">
              <a:buNone/>
            </a:pPr>
            <a:r>
              <a:rPr lang="ru-RU" sz="2000" dirty="0"/>
              <a:t>2 зубчика чеснока</a:t>
            </a:r>
          </a:p>
          <a:p>
            <a:pPr marL="0" indent="0">
              <a:buNone/>
            </a:pPr>
            <a:r>
              <a:rPr lang="ru-RU" sz="2000" dirty="0"/>
              <a:t>средний пучок зелени (укроп, мята, </a:t>
            </a:r>
            <a:r>
              <a:rPr lang="ru-RU" sz="2000" dirty="0" err="1"/>
              <a:t>орегано</a:t>
            </a:r>
            <a:r>
              <a:rPr lang="ru-RU" sz="2000" dirty="0"/>
              <a:t>)</a:t>
            </a:r>
          </a:p>
          <a:p>
            <a:pPr marL="0" indent="0">
              <a:buNone/>
            </a:pPr>
            <a:r>
              <a:rPr lang="ru-RU" sz="2000" dirty="0"/>
              <a:t>соль, </a:t>
            </a:r>
            <a:r>
              <a:rPr lang="ru-RU" sz="2000" dirty="0" err="1"/>
              <a:t>свежемолотый</a:t>
            </a:r>
            <a:r>
              <a:rPr lang="ru-RU" sz="2000" dirty="0"/>
              <a:t> черный перец</a:t>
            </a:r>
          </a:p>
          <a:p>
            <a:pPr marL="0" indent="0">
              <a:buNone/>
            </a:pPr>
            <a:r>
              <a:rPr lang="ru-RU" sz="2000" dirty="0"/>
              <a:t>оливковое масло</a:t>
            </a:r>
          </a:p>
          <a:p>
            <a:pPr marL="0" indent="0">
              <a:buNone/>
            </a:pPr>
            <a:r>
              <a:rPr lang="ru-RU" sz="2000" b="1" dirty="0"/>
              <a:t>ПОШАГОВЫЙ РЕЦЕПТ ПРИГОТОВЛЕНИЯ</a:t>
            </a:r>
          </a:p>
          <a:p>
            <a:pPr marL="0" indent="0">
              <a:buNone/>
            </a:pPr>
            <a:r>
              <a:rPr lang="ru-RU" sz="2000" dirty="0"/>
              <a:t>Измельчите чеснок, мелко порубите зелень, оставив несколько листиков для </a:t>
            </a:r>
            <a:r>
              <a:rPr lang="ru-RU" sz="2000" dirty="0" smtClean="0"/>
              <a:t>украшения. При </a:t>
            </a:r>
            <a:r>
              <a:rPr lang="ru-RU" sz="2000" dirty="0"/>
              <a:t>помощи блендера измельчите в пюре раскрошенную </a:t>
            </a:r>
            <a:r>
              <a:rPr lang="ru-RU" sz="2000" dirty="0" err="1"/>
              <a:t>фету</a:t>
            </a:r>
            <a:r>
              <a:rPr lang="ru-RU" sz="2000" dirty="0"/>
              <a:t> с йогуртом и </a:t>
            </a:r>
            <a:r>
              <a:rPr lang="ru-RU" sz="2000" dirty="0" smtClean="0"/>
              <a:t>чесноком.</a:t>
            </a:r>
            <a:r>
              <a:rPr lang="ru-RU" sz="2000" dirty="0"/>
              <a:t> </a:t>
            </a:r>
            <a:r>
              <a:rPr lang="ru-RU" sz="2000" dirty="0" smtClean="0"/>
              <a:t>Смешайте </a:t>
            </a:r>
            <a:r>
              <a:rPr lang="ru-RU" sz="2000" dirty="0"/>
              <a:t>полученную массу с зеленью, поперчите и если нужно, </a:t>
            </a:r>
            <a:r>
              <a:rPr lang="ru-RU" sz="2000" dirty="0" smtClean="0"/>
              <a:t>досолите. Выложите </a:t>
            </a:r>
            <a:r>
              <a:rPr lang="ru-RU" sz="2000" dirty="0" err="1"/>
              <a:t>дип</a:t>
            </a:r>
            <a:r>
              <a:rPr lang="ru-RU" sz="2000" dirty="0"/>
              <a:t> в мисочку, сбрызните маслом и украсьте зеленью. Подавайте со свежими овощами, нарезанными тонкими длинными кусочками.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0759" y="2800425"/>
            <a:ext cx="5562600" cy="3803566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8842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Учебник Анфимова А.Н. Кулинария. Стр. 315.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Составить технологические схемы по приготовлению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дипов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Холодные соусы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1" y="1180306"/>
            <a:ext cx="10515599" cy="4906963"/>
          </a:xfrm>
          <a:solidFill>
            <a:schemeClr val="accent1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Соусы предназначены, в первую очередь, для того, чтобы усилить вкусовые качества того или иного продукта, добавить блюду сочности, а также увеличить калорийность блюда – в некоторых случаях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многих блюдах соус выполняет роль не только усилителя вкуса, но и своеобразного «украшателя».</a:t>
            </a:r>
          </a:p>
        </p:txBody>
      </p:sp>
    </p:spTree>
    <p:extLst>
      <p:ext uri="{BB962C8B-B14F-4D97-AF65-F5344CB8AC3E}">
        <p14:creationId xmlns:p14="http://schemas.microsoft.com/office/powerpoint/2010/main" xmlns="" val="421193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Холодные соусы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" y="1180306"/>
            <a:ext cx="11490959" cy="5510054"/>
          </a:xfrm>
          <a:solidFill>
            <a:schemeClr val="accent1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n w="9525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Мятный соус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/>
              <a:t>Это одна из древнейших подлив, известных еще из кулинарных рецептов Вавилона. Она подходит практически во всем мясным блюдам, готовится легко и обычно нравится </a:t>
            </a:r>
            <a:r>
              <a:rPr lang="ru-RU" sz="2000" dirty="0" smtClean="0"/>
              <a:t>всем.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/>
              <a:t>Ингредиенты</a:t>
            </a:r>
            <a:r>
              <a:rPr lang="ru-RU" sz="2000" b="1" dirty="0"/>
              <a:t>: </a:t>
            </a:r>
            <a:endParaRPr lang="ru-RU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Сметана </a:t>
            </a:r>
            <a:r>
              <a:rPr lang="ru-RU" sz="2000" dirty="0"/>
              <a:t>– 1 </a:t>
            </a:r>
            <a:r>
              <a:rPr lang="ru-RU" sz="2000" dirty="0" smtClean="0"/>
              <a:t>стакан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Нарезанная </a:t>
            </a:r>
            <a:r>
              <a:rPr lang="ru-RU" sz="2000" dirty="0"/>
              <a:t>мята – 4 ст. л.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Вареный </a:t>
            </a:r>
            <a:r>
              <a:rPr lang="ru-RU" sz="2000" dirty="0"/>
              <a:t>желток – 1 шт.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Горчица </a:t>
            </a:r>
            <a:r>
              <a:rPr lang="ru-RU" sz="2000" dirty="0"/>
              <a:t>– ½ ст. л.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Соль </a:t>
            </a:r>
            <a:r>
              <a:rPr lang="ru-RU" sz="2000" dirty="0"/>
              <a:t>– несколько щепоток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/>
              <a:t>Приготовление</a:t>
            </a:r>
            <a:r>
              <a:rPr lang="ru-RU" sz="2000" b="1" dirty="0"/>
              <a:t>: </a:t>
            </a:r>
            <a:r>
              <a:rPr lang="ru-RU" sz="2000" dirty="0"/>
              <a:t>Стакан сметаны размешать с нарезанной мятой и добавить к массе размятый вареный желток и горчицу. Все это заправить солью. Существуют и некоторые разновидности мятного соуса, в состав которых может входить еще лимонный сок и другие приправы</a:t>
            </a:r>
            <a:r>
              <a:rPr lang="ru-RU" sz="2000" dirty="0" smtClean="0"/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560" y="1870788"/>
            <a:ext cx="5181600" cy="444754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227370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Холодные соусы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05840"/>
            <a:ext cx="11917681" cy="5714999"/>
          </a:xfrm>
          <a:solidFill>
            <a:schemeClr val="accent1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n w="9525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Ремулад</a:t>
            </a:r>
            <a:endParaRPr lang="ru-RU" b="1" dirty="0" smtClean="0">
              <a:ln w="9525">
                <a:solidFill>
                  <a:schemeClr val="accent6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Этот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сложный по составу соус относится к холодным универсальным. Его можно подавать и к мясным, и к рыбным блюдам, например, к шницелям или жареной рыбе.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Ингредиенты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ru-RU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Соленые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огурцы – 2 шт.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Болгарский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перец – 2 шт., красный и зеленый Яйца – 2 шт.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Средняя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луковица – 1 шт.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Майонез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200 г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Каперсы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1 ст. л.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Уксус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½ ст. л.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Петрушка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2 ст. л.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Зеленый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лук – 1 ст. л.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Соль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сахар, молотый черный перец – по вкусу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19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19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Сварить </a:t>
            </a:r>
            <a:r>
              <a:rPr lang="ru-RU" sz="1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вкрутую яйца и мелко нарезать. Мелко порубить соленые огурцы, красный и зеленый болгарский перец, петрушку и лук. Добавить каперсы. Все перемешать. Затем добавить уксус, сахар, перец, соль, майонез. Подливка должна получиться консистенции сметаны.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1716" y="2897323"/>
            <a:ext cx="4150164" cy="371439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182837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Холодные соусы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66800"/>
            <a:ext cx="11917681" cy="5654039"/>
          </a:xfrm>
          <a:solidFill>
            <a:schemeClr val="accent1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n w="9525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Сугух</a:t>
            </a:r>
            <a:endParaRPr lang="ru-RU" b="1" dirty="0" smtClean="0">
              <a:ln w="9525">
                <a:solidFill>
                  <a:schemeClr val="accent6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традиционный острый соус Йемена, который подается ко многим местным блюдам, однако лучше всего он сочетается с говядиной.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Ингредиенты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ru-RU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Стручковый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острый перец – 20–25 шт.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Чеснок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200 г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Растительное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масло – 200 г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Кинза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1 пучок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Петрушка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1 пучок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Соль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по вкусу </a:t>
            </a: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Приготовление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Технология приготовления подливы проста – все ингредиенты пропустить через мясорубку, заправить солью и растительным маслом. Все тщательно перемешать. Если вы хотите сделать «</a:t>
            </a:r>
            <a:r>
              <a:rPr lang="ru-RU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Схуг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менее острым, добавьте к списку ингредиентов 3–4 болгарских перца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7972" y="3348461"/>
            <a:ext cx="7453428" cy="319255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377235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Холодные соусы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66800"/>
            <a:ext cx="11917681" cy="5654039"/>
          </a:xfrm>
          <a:solidFill>
            <a:schemeClr val="accent1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n w="9525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Тхинный</a:t>
            </a:r>
            <a:r>
              <a:rPr lang="ru-RU" b="1" dirty="0" smtClean="0">
                <a:ln w="9525">
                  <a:solidFill>
                    <a:schemeClr val="accent6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соус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err="1"/>
              <a:t>Тхина</a:t>
            </a:r>
            <a:r>
              <a:rPr lang="ru-RU" sz="2000" dirty="0"/>
              <a:t> – это паста из семян сезама (кунжута), которая готовится промышленным способом без добавления воды, соли и специй. Она очень богата витаминами и минералами. Приготовление холодных соусов с использованием </a:t>
            </a:r>
            <a:r>
              <a:rPr lang="ru-RU" sz="2000" dirty="0" err="1"/>
              <a:t>тхины</a:t>
            </a:r>
            <a:r>
              <a:rPr lang="ru-RU" sz="2000" dirty="0"/>
              <a:t> очень распространено в восточной кухне.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Соус хорошо </a:t>
            </a:r>
            <a:r>
              <a:rPr lang="ru-RU" sz="2000" dirty="0"/>
              <a:t>сочетается с жареной или вареной рыбой. К тому же она является лучшим дополнением к </a:t>
            </a:r>
            <a:r>
              <a:rPr lang="ru-RU" sz="2000" dirty="0" err="1"/>
              <a:t>шаверме</a:t>
            </a:r>
            <a:r>
              <a:rPr lang="ru-RU" sz="2000" dirty="0"/>
              <a:t> и </a:t>
            </a:r>
            <a:r>
              <a:rPr lang="ru-RU" sz="2000" dirty="0" err="1"/>
              <a:t>кебабам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/>
              <a:t>Ингредиенты</a:t>
            </a:r>
            <a:r>
              <a:rPr lang="ru-RU" sz="2000" dirty="0"/>
              <a:t>: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err="1" smtClean="0"/>
              <a:t>Тхина</a:t>
            </a:r>
            <a:r>
              <a:rPr lang="ru-RU" sz="2000" dirty="0" smtClean="0"/>
              <a:t> </a:t>
            </a:r>
            <a:r>
              <a:rPr lang="ru-RU" sz="2000" dirty="0"/>
              <a:t>– 1 стакан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Чеснок </a:t>
            </a:r>
            <a:r>
              <a:rPr lang="ru-RU" sz="2000" dirty="0"/>
              <a:t>– 2–3 зубчика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Вода </a:t>
            </a:r>
            <a:r>
              <a:rPr lang="ru-RU" sz="2000" dirty="0"/>
              <a:t>– 500–600 мл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Лимонный </a:t>
            </a:r>
            <a:r>
              <a:rPr lang="ru-RU" sz="2000" dirty="0"/>
              <a:t>сок – 1 ст. л</a:t>
            </a:r>
            <a:r>
              <a:rPr lang="ru-RU" sz="20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/>
              <a:t> </a:t>
            </a:r>
            <a:r>
              <a:rPr lang="ru-RU" sz="2000" dirty="0"/>
              <a:t>Соль, белый перец – по вкусу </a:t>
            </a: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2000" dirty="0"/>
          </a:p>
          <a:p>
            <a:pPr marL="0" indent="0">
              <a:lnSpc>
                <a:spcPct val="8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/>
              <a:t>Приготовление</a:t>
            </a:r>
            <a:r>
              <a:rPr lang="ru-RU" sz="2000" dirty="0"/>
              <a:t>: Чеснок измельчить и смешать с </a:t>
            </a:r>
            <a:r>
              <a:rPr lang="ru-RU" sz="2000" dirty="0" err="1"/>
              <a:t>тхиной</a:t>
            </a:r>
            <a:r>
              <a:rPr lang="ru-RU" sz="2000" dirty="0"/>
              <a:t>. Добавить постепенно воду, по одной столовой ложке, пока масса не приобретет консистенцию жидкой сметаны. После этого добавить лимонный сок, соль, белый перец и тщательно перемешать</a:t>
            </a:r>
            <a:r>
              <a:rPr lang="ru-RU" sz="2000" dirty="0" smtClean="0"/>
              <a:t>.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7960" y="3020157"/>
            <a:ext cx="4709160" cy="355541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xmlns="" val="425340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ln w="13462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Дипы</a:t>
            </a:r>
            <a:endParaRPr lang="ru-RU" sz="4800" b="1" dirty="0">
              <a:ln w="13462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66800"/>
            <a:ext cx="11917681" cy="5654039"/>
          </a:xfr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1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Дипы</a:t>
            </a: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соус «</a:t>
            </a:r>
            <a:r>
              <a:rPr lang="ru-RU" b="1" dirty="0" err="1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дип</a:t>
            </a: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  <a:p>
            <a:pPr marL="0" indent="0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Название соуса «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дип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происходит от английского глагола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dip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означающего - макать, окунать.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Дип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чаще всего подают к пище, которую едят руками. Причем соусов может быть сразу несколько. Пожалуй, самый популярный 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дип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– острый мексиканский соус 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гуакомоле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который подают с кукурузными чипсами.</a:t>
            </a:r>
          </a:p>
          <a:p>
            <a:pPr marL="0" indent="0">
              <a:buNone/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Соус-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дип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готовят из свежих или запеченных овощей или из фруктов, с добавлением специй, приправ и зелени. По консистенции соус-</a:t>
            </a:r>
            <a:r>
              <a:rPr lang="ru-RU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дип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ближе к густой сметане. Для макания к соусам подают кусочки свежих овощей – огурцы, морковь, сладкий перец, помидоры черри, мини-кукурузу. Или различные чипсы, кусочки обжаренного хлеба и несладкие крекеры.</a:t>
            </a:r>
          </a:p>
        </p:txBody>
      </p:sp>
    </p:spTree>
    <p:extLst>
      <p:ext uri="{BB962C8B-B14F-4D97-AF65-F5344CB8AC3E}">
        <p14:creationId xmlns:p14="http://schemas.microsoft.com/office/powerpoint/2010/main" xmlns="" val="423448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ln w="13462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Дипы</a:t>
            </a:r>
            <a:endParaRPr lang="ru-RU" sz="4800" b="1" dirty="0">
              <a:ln w="13462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66800"/>
            <a:ext cx="11917681" cy="5654039"/>
          </a:xfr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err="1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Дип</a:t>
            </a: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из авокадо с голубым сыром</a:t>
            </a:r>
          </a:p>
          <a:p>
            <a:pPr marL="0" indent="0">
              <a:buNone/>
            </a:pPr>
            <a:r>
              <a:rPr lang="ru-RU" sz="2000" dirty="0"/>
              <a:t>Кремовый </a:t>
            </a:r>
            <a:r>
              <a:rPr lang="ru-RU" sz="2000" dirty="0" err="1"/>
              <a:t>дип</a:t>
            </a:r>
            <a:r>
              <a:rPr lang="ru-RU" sz="2000" dirty="0"/>
              <a:t> из авокадо с голубым сыром – очень изящная и легкая закуска. Подавать ее можно как с хлебными палочками, так и с овощами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b="1" dirty="0"/>
              <a:t>ИНГРЕДИЕНТЫ</a:t>
            </a:r>
          </a:p>
          <a:p>
            <a:pPr marL="0" indent="0">
              <a:buNone/>
            </a:pPr>
            <a:r>
              <a:rPr lang="ru-RU" sz="2000" dirty="0"/>
              <a:t>150 г голубого сыра</a:t>
            </a:r>
          </a:p>
          <a:p>
            <a:pPr marL="0" indent="0">
              <a:buNone/>
            </a:pPr>
            <a:r>
              <a:rPr lang="ru-RU" sz="2000" dirty="0"/>
              <a:t>2 ст. л. сливок жирностью не менее 30 %</a:t>
            </a:r>
          </a:p>
          <a:p>
            <a:pPr marL="0" indent="0">
              <a:buNone/>
            </a:pPr>
            <a:r>
              <a:rPr lang="ru-RU" sz="2000" dirty="0"/>
              <a:t>1 лук-шалот</a:t>
            </a:r>
          </a:p>
          <a:p>
            <a:pPr marL="0" indent="0">
              <a:buNone/>
            </a:pPr>
            <a:r>
              <a:rPr lang="ru-RU" sz="2000" dirty="0"/>
              <a:t>2 авокадо</a:t>
            </a:r>
          </a:p>
          <a:p>
            <a:pPr marL="0" indent="0">
              <a:buNone/>
            </a:pPr>
            <a:r>
              <a:rPr lang="ru-RU" sz="2000" dirty="0"/>
              <a:t>2 ст. л. лимонного сока</a:t>
            </a:r>
          </a:p>
          <a:p>
            <a:pPr marL="0" indent="0">
              <a:buNone/>
            </a:pPr>
            <a:r>
              <a:rPr lang="ru-RU" sz="2000" dirty="0"/>
              <a:t>мускатный </a:t>
            </a:r>
            <a:r>
              <a:rPr lang="ru-RU" sz="2000" dirty="0" smtClean="0"/>
              <a:t>орех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Разомните </a:t>
            </a:r>
            <a:r>
              <a:rPr lang="ru-RU" sz="2000" dirty="0"/>
              <a:t>вилкой голубой сыр и постепенно добавляйте в него сливки. Мелко нарежьте </a:t>
            </a:r>
            <a:r>
              <a:rPr lang="ru-RU" sz="2000" dirty="0" smtClean="0"/>
              <a:t>лук-шалот </a:t>
            </a:r>
            <a:r>
              <a:rPr lang="ru-RU" sz="2000" dirty="0"/>
              <a:t>и добавьте к сырной </a:t>
            </a:r>
            <a:r>
              <a:rPr lang="ru-RU" sz="2000" dirty="0" smtClean="0"/>
              <a:t>смеси. Мякоть </a:t>
            </a:r>
            <a:r>
              <a:rPr lang="ru-RU" sz="2000" dirty="0"/>
              <a:t>2 авокадо сбрызните лимонным соком. Разомните вилкой и смешайте с </a:t>
            </a:r>
            <a:r>
              <a:rPr lang="ru-RU" sz="2000" dirty="0" smtClean="0"/>
              <a:t>сыром. Приправьте </a:t>
            </a:r>
            <a:r>
              <a:rPr lang="ru-RU" sz="2000" dirty="0"/>
              <a:t>солью, белым перцем и щепоткой мускатного ореха. Подавайте с хлебными палочками.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6920" y="3429000"/>
            <a:ext cx="5823583" cy="3213012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58502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ln w="13462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Дипы</a:t>
            </a:r>
            <a:endParaRPr lang="ru-RU" sz="4800" b="1" dirty="0">
              <a:ln w="13462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19" y="1066800"/>
            <a:ext cx="11917681" cy="5654039"/>
          </a:xfr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chemeClr val="tx2">
                <a:lumMod val="40000"/>
                <a:lumOff val="60000"/>
                <a:alpha val="6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Соус- </a:t>
            </a:r>
            <a:r>
              <a:rPr lang="ru-RU" b="1" dirty="0" err="1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дип</a:t>
            </a:r>
            <a:r>
              <a:rPr lang="ru-RU" b="1" dirty="0" smtClean="0">
                <a:ln w="9525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из авокадо и лайма</a:t>
            </a:r>
          </a:p>
          <a:p>
            <a:pPr marL="0" indent="0">
              <a:buNone/>
            </a:pPr>
            <a:r>
              <a:rPr lang="ru-RU" sz="2000" dirty="0"/>
              <a:t>Различные соусы прекрасно дополняют и существенно влияют на вкус блюда. Предлагаемый мной соус-</a:t>
            </a:r>
            <a:r>
              <a:rPr lang="ru-RU" sz="2000" dirty="0" err="1"/>
              <a:t>дип</a:t>
            </a:r>
            <a:r>
              <a:rPr lang="ru-RU" sz="2000" dirty="0"/>
              <a:t> стал у меня фаворитом! Он отлично подходит к рыбе, к птице, к овощам</a:t>
            </a:r>
            <a:r>
              <a:rPr lang="ru-RU" sz="2000" dirty="0" smtClean="0"/>
              <a:t>!</a:t>
            </a:r>
          </a:p>
          <a:p>
            <a:pPr marL="0" indent="0">
              <a:buNone/>
            </a:pPr>
            <a:r>
              <a:rPr lang="ru-RU" sz="2000" b="1" dirty="0"/>
              <a:t>ИНГРЕДИЕНТЫ</a:t>
            </a:r>
          </a:p>
          <a:p>
            <a:pPr marL="0" indent="0">
              <a:buNone/>
            </a:pPr>
            <a:r>
              <a:rPr lang="ru-RU" sz="2000" dirty="0"/>
              <a:t>авокадо 1 шт.</a:t>
            </a:r>
          </a:p>
          <a:p>
            <a:pPr marL="0" indent="0">
              <a:buNone/>
            </a:pPr>
            <a:r>
              <a:rPr lang="ru-RU" sz="2000" dirty="0"/>
              <a:t>лайм 0,5 шт.</a:t>
            </a:r>
          </a:p>
          <a:p>
            <a:pPr marL="0" indent="0">
              <a:buNone/>
            </a:pPr>
            <a:r>
              <a:rPr lang="ru-RU" sz="2000" dirty="0"/>
              <a:t>сметана 2 ст. л.</a:t>
            </a:r>
          </a:p>
          <a:p>
            <a:pPr marL="0" indent="0">
              <a:buNone/>
            </a:pPr>
            <a:r>
              <a:rPr lang="ru-RU" sz="2000" dirty="0"/>
              <a:t>чеснок 2 зубчика шт.</a:t>
            </a:r>
          </a:p>
          <a:p>
            <a:pPr marL="0" indent="0">
              <a:buNone/>
            </a:pPr>
            <a:r>
              <a:rPr lang="ru-RU" sz="2000" dirty="0"/>
              <a:t>петрушка 1 веточка шт.</a:t>
            </a:r>
          </a:p>
          <a:p>
            <a:pPr marL="0" indent="0">
              <a:buNone/>
            </a:pPr>
            <a:r>
              <a:rPr lang="ru-RU" sz="2000" dirty="0"/>
              <a:t>тимьян 2 веточки шт.</a:t>
            </a:r>
          </a:p>
          <a:p>
            <a:pPr marL="0" indent="0">
              <a:buNone/>
            </a:pPr>
            <a:r>
              <a:rPr lang="ru-RU" sz="2000" dirty="0"/>
              <a:t>соль 0,5 ч. л.</a:t>
            </a:r>
          </a:p>
          <a:p>
            <a:pPr marL="0" indent="0">
              <a:buNone/>
            </a:pPr>
            <a:r>
              <a:rPr lang="ru-RU" sz="2000" dirty="0"/>
              <a:t>перец по </a:t>
            </a:r>
            <a:r>
              <a:rPr lang="ru-RU" sz="2000" dirty="0" smtClean="0"/>
              <a:t>вкусу</a:t>
            </a:r>
          </a:p>
          <a:p>
            <a:pPr marL="0" indent="0">
              <a:buNone/>
            </a:pPr>
            <a:r>
              <a:rPr lang="ru-RU" sz="2000" dirty="0"/>
              <a:t>В блендере смешиваем крупно нарезанный авокадо, чеснок, зелень, кладём сметану соль, перец. Вольём </a:t>
            </a:r>
            <a:r>
              <a:rPr lang="ru-RU" sz="2000" dirty="0" err="1"/>
              <a:t>лаймовый</a:t>
            </a:r>
            <a:r>
              <a:rPr lang="ru-RU" sz="2000" dirty="0"/>
              <a:t> сок. </a:t>
            </a:r>
            <a:r>
              <a:rPr lang="ru-RU" sz="2000" dirty="0" smtClean="0"/>
              <a:t>Взбить </a:t>
            </a:r>
            <a:r>
              <a:rPr lang="ru-RU" sz="2000" dirty="0"/>
              <a:t>блендером до гладкости</a:t>
            </a:r>
            <a:r>
              <a:rPr lang="ru-RU" sz="2000" dirty="0" smtClean="0"/>
              <a:t>.</a:t>
            </a:r>
            <a:r>
              <a:rPr lang="ru-RU" dirty="0"/>
              <a:t> </a:t>
            </a:r>
            <a:r>
              <a:rPr lang="ru-RU" sz="2000" dirty="0"/>
              <a:t>Пробуем на вкус, возможно придется добавить соли или сока лайма.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6624" y="2627154"/>
            <a:ext cx="5782456" cy="3953898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702412216"/>
      </p:ext>
    </p:extLst>
  </p:cSld>
  <p:clrMapOvr>
    <a:masterClrMapping/>
  </p:clrMapOvr>
</p:sld>
</file>

<file path=ppt/theme/theme1.xml><?xml version="1.0" encoding="utf-8"?>
<a:theme xmlns:a="http://schemas.openxmlformats.org/drawingml/2006/main" name="ovoshhnoj-nabor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ovoshhnoj-nabor</Template>
  <TotalTime>137</TotalTime>
  <Words>987</Words>
  <Application>Microsoft Office PowerPoint</Application>
  <PresentationFormat>Произвольный</PresentationFormat>
  <Paragraphs>109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ovoshhnoj-nabor</vt:lpstr>
      <vt:lpstr>Тема: Холодные соусы,  заправки, дипы МДК 03.02Процессы приготовления и подготовки к реализации холодных блюд, кулинарных изделий, закусок</vt:lpstr>
      <vt:lpstr>Холодные соусы</vt:lpstr>
      <vt:lpstr>Холодные соусы</vt:lpstr>
      <vt:lpstr>Холодные соусы</vt:lpstr>
      <vt:lpstr>Холодные соусы</vt:lpstr>
      <vt:lpstr>Холодные соусы</vt:lpstr>
      <vt:lpstr>Дипы</vt:lpstr>
      <vt:lpstr>Дипы</vt:lpstr>
      <vt:lpstr>Дипы</vt:lpstr>
      <vt:lpstr>Дипы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Холодные соусы,  заправки, дипы</dc:title>
  <dc:creator>промитей</dc:creator>
  <cp:lastModifiedBy>user_2</cp:lastModifiedBy>
  <cp:revision>11</cp:revision>
  <dcterms:created xsi:type="dcterms:W3CDTF">2018-12-18T14:04:48Z</dcterms:created>
  <dcterms:modified xsi:type="dcterms:W3CDTF">2020-09-11T19:46:39Z</dcterms:modified>
</cp:coreProperties>
</file>